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59" r:id="rId3"/>
    <p:sldId id="260" r:id="rId4"/>
    <p:sldId id="261" r:id="rId5"/>
    <p:sldId id="262" r:id="rId6"/>
    <p:sldId id="264" r:id="rId7"/>
    <p:sldId id="263" r:id="rId8"/>
  </p:sldIdLst>
  <p:sldSz cx="12192000" cy="6858000"/>
  <p:notesSz cx="6858000" cy="9144000"/>
  <p:defaultText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66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681258A-E910-469F-AD8E-BDF43EE9BE16}"/>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PE"/>
          </a:p>
        </p:txBody>
      </p:sp>
      <p:sp>
        <p:nvSpPr>
          <p:cNvPr id="3" name="Subtítulo 2">
            <a:extLst>
              <a:ext uri="{FF2B5EF4-FFF2-40B4-BE49-F238E27FC236}">
                <a16:creationId xmlns:a16="http://schemas.microsoft.com/office/drawing/2014/main" id="{F848FA10-D084-4BBC-B23C-707FE26F3B9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PE"/>
          </a:p>
        </p:txBody>
      </p:sp>
      <p:sp>
        <p:nvSpPr>
          <p:cNvPr id="4" name="Marcador de fecha 3">
            <a:extLst>
              <a:ext uri="{FF2B5EF4-FFF2-40B4-BE49-F238E27FC236}">
                <a16:creationId xmlns:a16="http://schemas.microsoft.com/office/drawing/2014/main" id="{F108AAF0-7170-4682-BCEA-F516A242CA59}"/>
              </a:ext>
            </a:extLst>
          </p:cNvPr>
          <p:cNvSpPr>
            <a:spLocks noGrp="1"/>
          </p:cNvSpPr>
          <p:nvPr>
            <p:ph type="dt" sz="half" idx="10"/>
          </p:nvPr>
        </p:nvSpPr>
        <p:spPr/>
        <p:txBody>
          <a:bodyPr/>
          <a:lstStyle/>
          <a:p>
            <a:fld id="{2CF25B7F-A914-484D-A2DA-BF49C7BCC64D}" type="datetimeFigureOut">
              <a:rPr lang="es-PE" smtClean="0"/>
              <a:t>8/06/2021</a:t>
            </a:fld>
            <a:endParaRPr lang="es-PE"/>
          </a:p>
        </p:txBody>
      </p:sp>
      <p:sp>
        <p:nvSpPr>
          <p:cNvPr id="5" name="Marcador de pie de página 4">
            <a:extLst>
              <a:ext uri="{FF2B5EF4-FFF2-40B4-BE49-F238E27FC236}">
                <a16:creationId xmlns:a16="http://schemas.microsoft.com/office/drawing/2014/main" id="{981A3EC9-3908-4A92-A293-844FE1572D20}"/>
              </a:ext>
            </a:extLst>
          </p:cNvPr>
          <p:cNvSpPr>
            <a:spLocks noGrp="1"/>
          </p:cNvSpPr>
          <p:nvPr>
            <p:ph type="ftr" sz="quarter" idx="11"/>
          </p:nvPr>
        </p:nvSpPr>
        <p:spPr/>
        <p:txBody>
          <a:bodyPr/>
          <a:lstStyle/>
          <a:p>
            <a:endParaRPr lang="es-PE"/>
          </a:p>
        </p:txBody>
      </p:sp>
      <p:sp>
        <p:nvSpPr>
          <p:cNvPr id="6" name="Marcador de número de diapositiva 5">
            <a:extLst>
              <a:ext uri="{FF2B5EF4-FFF2-40B4-BE49-F238E27FC236}">
                <a16:creationId xmlns:a16="http://schemas.microsoft.com/office/drawing/2014/main" id="{D6E2FA97-023C-4DC2-9B0D-F14F8A924B53}"/>
              </a:ext>
            </a:extLst>
          </p:cNvPr>
          <p:cNvSpPr>
            <a:spLocks noGrp="1"/>
          </p:cNvSpPr>
          <p:nvPr>
            <p:ph type="sldNum" sz="quarter" idx="12"/>
          </p:nvPr>
        </p:nvSpPr>
        <p:spPr/>
        <p:txBody>
          <a:bodyPr/>
          <a:lstStyle/>
          <a:p>
            <a:fld id="{B3021B6F-6D26-4705-A68C-F763D8104CBD}" type="slidenum">
              <a:rPr lang="es-PE" smtClean="0"/>
              <a:t>‹Nº›</a:t>
            </a:fld>
            <a:endParaRPr lang="es-PE"/>
          </a:p>
        </p:txBody>
      </p:sp>
    </p:spTree>
    <p:extLst>
      <p:ext uri="{BB962C8B-B14F-4D97-AF65-F5344CB8AC3E}">
        <p14:creationId xmlns:p14="http://schemas.microsoft.com/office/powerpoint/2010/main" val="42206838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09470F5-767D-438C-A4F6-9E98350DFB27}"/>
              </a:ext>
            </a:extLst>
          </p:cNvPr>
          <p:cNvSpPr>
            <a:spLocks noGrp="1"/>
          </p:cNvSpPr>
          <p:nvPr>
            <p:ph type="title"/>
          </p:nvPr>
        </p:nvSpPr>
        <p:spPr/>
        <p:txBody>
          <a:bodyPr/>
          <a:lstStyle/>
          <a:p>
            <a:r>
              <a:rPr lang="es-ES"/>
              <a:t>Haga clic para modificar el estilo de título del patrón</a:t>
            </a:r>
            <a:endParaRPr lang="es-PE"/>
          </a:p>
        </p:txBody>
      </p:sp>
      <p:sp>
        <p:nvSpPr>
          <p:cNvPr id="3" name="Marcador de texto vertical 2">
            <a:extLst>
              <a:ext uri="{FF2B5EF4-FFF2-40B4-BE49-F238E27FC236}">
                <a16:creationId xmlns:a16="http://schemas.microsoft.com/office/drawing/2014/main" id="{7F1943CE-428A-46CA-B965-33588D51CC93}"/>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a:extLst>
              <a:ext uri="{FF2B5EF4-FFF2-40B4-BE49-F238E27FC236}">
                <a16:creationId xmlns:a16="http://schemas.microsoft.com/office/drawing/2014/main" id="{72035207-E138-47B1-A96E-1C2C2554452C}"/>
              </a:ext>
            </a:extLst>
          </p:cNvPr>
          <p:cNvSpPr>
            <a:spLocks noGrp="1"/>
          </p:cNvSpPr>
          <p:nvPr>
            <p:ph type="dt" sz="half" idx="10"/>
          </p:nvPr>
        </p:nvSpPr>
        <p:spPr/>
        <p:txBody>
          <a:bodyPr/>
          <a:lstStyle/>
          <a:p>
            <a:fld id="{2CF25B7F-A914-484D-A2DA-BF49C7BCC64D}" type="datetimeFigureOut">
              <a:rPr lang="es-PE" smtClean="0"/>
              <a:t>8/06/2021</a:t>
            </a:fld>
            <a:endParaRPr lang="es-PE"/>
          </a:p>
        </p:txBody>
      </p:sp>
      <p:sp>
        <p:nvSpPr>
          <p:cNvPr id="5" name="Marcador de pie de página 4">
            <a:extLst>
              <a:ext uri="{FF2B5EF4-FFF2-40B4-BE49-F238E27FC236}">
                <a16:creationId xmlns:a16="http://schemas.microsoft.com/office/drawing/2014/main" id="{EA688B38-5295-415E-ADFD-F4CC45BB2158}"/>
              </a:ext>
            </a:extLst>
          </p:cNvPr>
          <p:cNvSpPr>
            <a:spLocks noGrp="1"/>
          </p:cNvSpPr>
          <p:nvPr>
            <p:ph type="ftr" sz="quarter" idx="11"/>
          </p:nvPr>
        </p:nvSpPr>
        <p:spPr/>
        <p:txBody>
          <a:bodyPr/>
          <a:lstStyle/>
          <a:p>
            <a:endParaRPr lang="es-PE"/>
          </a:p>
        </p:txBody>
      </p:sp>
      <p:sp>
        <p:nvSpPr>
          <p:cNvPr id="6" name="Marcador de número de diapositiva 5">
            <a:extLst>
              <a:ext uri="{FF2B5EF4-FFF2-40B4-BE49-F238E27FC236}">
                <a16:creationId xmlns:a16="http://schemas.microsoft.com/office/drawing/2014/main" id="{472248F0-21DE-4446-8E20-A7672B66EC0A}"/>
              </a:ext>
            </a:extLst>
          </p:cNvPr>
          <p:cNvSpPr>
            <a:spLocks noGrp="1"/>
          </p:cNvSpPr>
          <p:nvPr>
            <p:ph type="sldNum" sz="quarter" idx="12"/>
          </p:nvPr>
        </p:nvSpPr>
        <p:spPr/>
        <p:txBody>
          <a:bodyPr/>
          <a:lstStyle/>
          <a:p>
            <a:fld id="{B3021B6F-6D26-4705-A68C-F763D8104CBD}" type="slidenum">
              <a:rPr lang="es-PE" smtClean="0"/>
              <a:t>‹Nº›</a:t>
            </a:fld>
            <a:endParaRPr lang="es-PE"/>
          </a:p>
        </p:txBody>
      </p:sp>
    </p:spTree>
    <p:extLst>
      <p:ext uri="{BB962C8B-B14F-4D97-AF65-F5344CB8AC3E}">
        <p14:creationId xmlns:p14="http://schemas.microsoft.com/office/powerpoint/2010/main" val="37042273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04111A19-0306-48EA-84A9-7BF15A4A2663}"/>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PE"/>
          </a:p>
        </p:txBody>
      </p:sp>
      <p:sp>
        <p:nvSpPr>
          <p:cNvPr id="3" name="Marcador de texto vertical 2">
            <a:extLst>
              <a:ext uri="{FF2B5EF4-FFF2-40B4-BE49-F238E27FC236}">
                <a16:creationId xmlns:a16="http://schemas.microsoft.com/office/drawing/2014/main" id="{890917B9-6CF0-49C5-B279-D259A2D3FF53}"/>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a:extLst>
              <a:ext uri="{FF2B5EF4-FFF2-40B4-BE49-F238E27FC236}">
                <a16:creationId xmlns:a16="http://schemas.microsoft.com/office/drawing/2014/main" id="{3F942D96-8D21-4B7A-9B47-0BD2DCA8B5F6}"/>
              </a:ext>
            </a:extLst>
          </p:cNvPr>
          <p:cNvSpPr>
            <a:spLocks noGrp="1"/>
          </p:cNvSpPr>
          <p:nvPr>
            <p:ph type="dt" sz="half" idx="10"/>
          </p:nvPr>
        </p:nvSpPr>
        <p:spPr/>
        <p:txBody>
          <a:bodyPr/>
          <a:lstStyle/>
          <a:p>
            <a:fld id="{2CF25B7F-A914-484D-A2DA-BF49C7BCC64D}" type="datetimeFigureOut">
              <a:rPr lang="es-PE" smtClean="0"/>
              <a:t>8/06/2021</a:t>
            </a:fld>
            <a:endParaRPr lang="es-PE"/>
          </a:p>
        </p:txBody>
      </p:sp>
      <p:sp>
        <p:nvSpPr>
          <p:cNvPr id="5" name="Marcador de pie de página 4">
            <a:extLst>
              <a:ext uri="{FF2B5EF4-FFF2-40B4-BE49-F238E27FC236}">
                <a16:creationId xmlns:a16="http://schemas.microsoft.com/office/drawing/2014/main" id="{DACA7827-9F17-457B-9E64-8906D47DAB98}"/>
              </a:ext>
            </a:extLst>
          </p:cNvPr>
          <p:cNvSpPr>
            <a:spLocks noGrp="1"/>
          </p:cNvSpPr>
          <p:nvPr>
            <p:ph type="ftr" sz="quarter" idx="11"/>
          </p:nvPr>
        </p:nvSpPr>
        <p:spPr/>
        <p:txBody>
          <a:bodyPr/>
          <a:lstStyle/>
          <a:p>
            <a:endParaRPr lang="es-PE"/>
          </a:p>
        </p:txBody>
      </p:sp>
      <p:sp>
        <p:nvSpPr>
          <p:cNvPr id="6" name="Marcador de número de diapositiva 5">
            <a:extLst>
              <a:ext uri="{FF2B5EF4-FFF2-40B4-BE49-F238E27FC236}">
                <a16:creationId xmlns:a16="http://schemas.microsoft.com/office/drawing/2014/main" id="{A6651CC2-D8EB-4D14-B6F1-74346DB8BC18}"/>
              </a:ext>
            </a:extLst>
          </p:cNvPr>
          <p:cNvSpPr>
            <a:spLocks noGrp="1"/>
          </p:cNvSpPr>
          <p:nvPr>
            <p:ph type="sldNum" sz="quarter" idx="12"/>
          </p:nvPr>
        </p:nvSpPr>
        <p:spPr/>
        <p:txBody>
          <a:bodyPr/>
          <a:lstStyle/>
          <a:p>
            <a:fld id="{B3021B6F-6D26-4705-A68C-F763D8104CBD}" type="slidenum">
              <a:rPr lang="es-PE" smtClean="0"/>
              <a:t>‹Nº›</a:t>
            </a:fld>
            <a:endParaRPr lang="es-PE"/>
          </a:p>
        </p:txBody>
      </p:sp>
    </p:spTree>
    <p:extLst>
      <p:ext uri="{BB962C8B-B14F-4D97-AF65-F5344CB8AC3E}">
        <p14:creationId xmlns:p14="http://schemas.microsoft.com/office/powerpoint/2010/main" val="40455341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9D283F3-6268-4099-BD1C-08FDE09D6E0E}"/>
              </a:ext>
            </a:extLst>
          </p:cNvPr>
          <p:cNvSpPr>
            <a:spLocks noGrp="1"/>
          </p:cNvSpPr>
          <p:nvPr>
            <p:ph type="title"/>
          </p:nvPr>
        </p:nvSpPr>
        <p:spPr/>
        <p:txBody>
          <a:bodyPr/>
          <a:lstStyle/>
          <a:p>
            <a:r>
              <a:rPr lang="es-ES"/>
              <a:t>Haga clic para modificar el estilo de título del patrón</a:t>
            </a:r>
            <a:endParaRPr lang="es-PE"/>
          </a:p>
        </p:txBody>
      </p:sp>
      <p:sp>
        <p:nvSpPr>
          <p:cNvPr id="3" name="Marcador de contenido 2">
            <a:extLst>
              <a:ext uri="{FF2B5EF4-FFF2-40B4-BE49-F238E27FC236}">
                <a16:creationId xmlns:a16="http://schemas.microsoft.com/office/drawing/2014/main" id="{691555CE-5FAD-4B01-9181-D6DEF09EA9F1}"/>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a:extLst>
              <a:ext uri="{FF2B5EF4-FFF2-40B4-BE49-F238E27FC236}">
                <a16:creationId xmlns:a16="http://schemas.microsoft.com/office/drawing/2014/main" id="{AFC8A866-D56C-429F-BA6A-C846CFD1BF06}"/>
              </a:ext>
            </a:extLst>
          </p:cNvPr>
          <p:cNvSpPr>
            <a:spLocks noGrp="1"/>
          </p:cNvSpPr>
          <p:nvPr>
            <p:ph type="dt" sz="half" idx="10"/>
          </p:nvPr>
        </p:nvSpPr>
        <p:spPr/>
        <p:txBody>
          <a:bodyPr/>
          <a:lstStyle/>
          <a:p>
            <a:fld id="{2CF25B7F-A914-484D-A2DA-BF49C7BCC64D}" type="datetimeFigureOut">
              <a:rPr lang="es-PE" smtClean="0"/>
              <a:t>8/06/2021</a:t>
            </a:fld>
            <a:endParaRPr lang="es-PE"/>
          </a:p>
        </p:txBody>
      </p:sp>
      <p:sp>
        <p:nvSpPr>
          <p:cNvPr id="5" name="Marcador de pie de página 4">
            <a:extLst>
              <a:ext uri="{FF2B5EF4-FFF2-40B4-BE49-F238E27FC236}">
                <a16:creationId xmlns:a16="http://schemas.microsoft.com/office/drawing/2014/main" id="{E3E1D683-D945-48B4-BA72-EDB7474D5DC7}"/>
              </a:ext>
            </a:extLst>
          </p:cNvPr>
          <p:cNvSpPr>
            <a:spLocks noGrp="1"/>
          </p:cNvSpPr>
          <p:nvPr>
            <p:ph type="ftr" sz="quarter" idx="11"/>
          </p:nvPr>
        </p:nvSpPr>
        <p:spPr/>
        <p:txBody>
          <a:bodyPr/>
          <a:lstStyle/>
          <a:p>
            <a:endParaRPr lang="es-PE"/>
          </a:p>
        </p:txBody>
      </p:sp>
      <p:sp>
        <p:nvSpPr>
          <p:cNvPr id="6" name="Marcador de número de diapositiva 5">
            <a:extLst>
              <a:ext uri="{FF2B5EF4-FFF2-40B4-BE49-F238E27FC236}">
                <a16:creationId xmlns:a16="http://schemas.microsoft.com/office/drawing/2014/main" id="{177541D3-C145-44B7-8921-CCE981E5B26E}"/>
              </a:ext>
            </a:extLst>
          </p:cNvPr>
          <p:cNvSpPr>
            <a:spLocks noGrp="1"/>
          </p:cNvSpPr>
          <p:nvPr>
            <p:ph type="sldNum" sz="quarter" idx="12"/>
          </p:nvPr>
        </p:nvSpPr>
        <p:spPr/>
        <p:txBody>
          <a:bodyPr/>
          <a:lstStyle/>
          <a:p>
            <a:fld id="{B3021B6F-6D26-4705-A68C-F763D8104CBD}" type="slidenum">
              <a:rPr lang="es-PE" smtClean="0"/>
              <a:t>‹Nº›</a:t>
            </a:fld>
            <a:endParaRPr lang="es-PE"/>
          </a:p>
        </p:txBody>
      </p:sp>
    </p:spTree>
    <p:extLst>
      <p:ext uri="{BB962C8B-B14F-4D97-AF65-F5344CB8AC3E}">
        <p14:creationId xmlns:p14="http://schemas.microsoft.com/office/powerpoint/2010/main" val="11265879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82F7C76-34CA-4DB0-8153-8FD5FE03459E}"/>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PE"/>
          </a:p>
        </p:txBody>
      </p:sp>
      <p:sp>
        <p:nvSpPr>
          <p:cNvPr id="3" name="Marcador de texto 2">
            <a:extLst>
              <a:ext uri="{FF2B5EF4-FFF2-40B4-BE49-F238E27FC236}">
                <a16:creationId xmlns:a16="http://schemas.microsoft.com/office/drawing/2014/main" id="{27AA6D29-9A8E-4E62-BC89-7D2CA4268EA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E0369CAD-2948-4AE6-B7B8-0C2BE3EBFE8F}"/>
              </a:ext>
            </a:extLst>
          </p:cNvPr>
          <p:cNvSpPr>
            <a:spLocks noGrp="1"/>
          </p:cNvSpPr>
          <p:nvPr>
            <p:ph type="dt" sz="half" idx="10"/>
          </p:nvPr>
        </p:nvSpPr>
        <p:spPr/>
        <p:txBody>
          <a:bodyPr/>
          <a:lstStyle/>
          <a:p>
            <a:fld id="{2CF25B7F-A914-484D-A2DA-BF49C7BCC64D}" type="datetimeFigureOut">
              <a:rPr lang="es-PE" smtClean="0"/>
              <a:t>8/06/2021</a:t>
            </a:fld>
            <a:endParaRPr lang="es-PE"/>
          </a:p>
        </p:txBody>
      </p:sp>
      <p:sp>
        <p:nvSpPr>
          <p:cNvPr id="5" name="Marcador de pie de página 4">
            <a:extLst>
              <a:ext uri="{FF2B5EF4-FFF2-40B4-BE49-F238E27FC236}">
                <a16:creationId xmlns:a16="http://schemas.microsoft.com/office/drawing/2014/main" id="{0E5212DF-0596-44D1-B888-89C2BD44C4CA}"/>
              </a:ext>
            </a:extLst>
          </p:cNvPr>
          <p:cNvSpPr>
            <a:spLocks noGrp="1"/>
          </p:cNvSpPr>
          <p:nvPr>
            <p:ph type="ftr" sz="quarter" idx="11"/>
          </p:nvPr>
        </p:nvSpPr>
        <p:spPr/>
        <p:txBody>
          <a:bodyPr/>
          <a:lstStyle/>
          <a:p>
            <a:endParaRPr lang="es-PE"/>
          </a:p>
        </p:txBody>
      </p:sp>
      <p:sp>
        <p:nvSpPr>
          <p:cNvPr id="6" name="Marcador de número de diapositiva 5">
            <a:extLst>
              <a:ext uri="{FF2B5EF4-FFF2-40B4-BE49-F238E27FC236}">
                <a16:creationId xmlns:a16="http://schemas.microsoft.com/office/drawing/2014/main" id="{AFF847DE-2F7C-4D7F-8D30-C4EF36875EED}"/>
              </a:ext>
            </a:extLst>
          </p:cNvPr>
          <p:cNvSpPr>
            <a:spLocks noGrp="1"/>
          </p:cNvSpPr>
          <p:nvPr>
            <p:ph type="sldNum" sz="quarter" idx="12"/>
          </p:nvPr>
        </p:nvSpPr>
        <p:spPr/>
        <p:txBody>
          <a:bodyPr/>
          <a:lstStyle/>
          <a:p>
            <a:fld id="{B3021B6F-6D26-4705-A68C-F763D8104CBD}" type="slidenum">
              <a:rPr lang="es-PE" smtClean="0"/>
              <a:t>‹Nº›</a:t>
            </a:fld>
            <a:endParaRPr lang="es-PE"/>
          </a:p>
        </p:txBody>
      </p:sp>
    </p:spTree>
    <p:extLst>
      <p:ext uri="{BB962C8B-B14F-4D97-AF65-F5344CB8AC3E}">
        <p14:creationId xmlns:p14="http://schemas.microsoft.com/office/powerpoint/2010/main" val="7706123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C4D810F-6A6F-400B-A4E3-349C59C6B36B}"/>
              </a:ext>
            </a:extLst>
          </p:cNvPr>
          <p:cNvSpPr>
            <a:spLocks noGrp="1"/>
          </p:cNvSpPr>
          <p:nvPr>
            <p:ph type="title"/>
          </p:nvPr>
        </p:nvSpPr>
        <p:spPr/>
        <p:txBody>
          <a:bodyPr/>
          <a:lstStyle/>
          <a:p>
            <a:r>
              <a:rPr lang="es-ES"/>
              <a:t>Haga clic para modificar el estilo de título del patrón</a:t>
            </a:r>
            <a:endParaRPr lang="es-PE"/>
          </a:p>
        </p:txBody>
      </p:sp>
      <p:sp>
        <p:nvSpPr>
          <p:cNvPr id="3" name="Marcador de contenido 2">
            <a:extLst>
              <a:ext uri="{FF2B5EF4-FFF2-40B4-BE49-F238E27FC236}">
                <a16:creationId xmlns:a16="http://schemas.microsoft.com/office/drawing/2014/main" id="{B4A1517A-7212-4727-83B4-EC8866E1446D}"/>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contenido 3">
            <a:extLst>
              <a:ext uri="{FF2B5EF4-FFF2-40B4-BE49-F238E27FC236}">
                <a16:creationId xmlns:a16="http://schemas.microsoft.com/office/drawing/2014/main" id="{910B02C4-5114-4DA7-A33C-C754FBFD8C5E}"/>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5" name="Marcador de fecha 4">
            <a:extLst>
              <a:ext uri="{FF2B5EF4-FFF2-40B4-BE49-F238E27FC236}">
                <a16:creationId xmlns:a16="http://schemas.microsoft.com/office/drawing/2014/main" id="{ABE705DA-2B44-431F-8BAC-1A5E1BFF1DDF}"/>
              </a:ext>
            </a:extLst>
          </p:cNvPr>
          <p:cNvSpPr>
            <a:spLocks noGrp="1"/>
          </p:cNvSpPr>
          <p:nvPr>
            <p:ph type="dt" sz="half" idx="10"/>
          </p:nvPr>
        </p:nvSpPr>
        <p:spPr/>
        <p:txBody>
          <a:bodyPr/>
          <a:lstStyle/>
          <a:p>
            <a:fld id="{2CF25B7F-A914-484D-A2DA-BF49C7BCC64D}" type="datetimeFigureOut">
              <a:rPr lang="es-PE" smtClean="0"/>
              <a:t>8/06/2021</a:t>
            </a:fld>
            <a:endParaRPr lang="es-PE"/>
          </a:p>
        </p:txBody>
      </p:sp>
      <p:sp>
        <p:nvSpPr>
          <p:cNvPr id="6" name="Marcador de pie de página 5">
            <a:extLst>
              <a:ext uri="{FF2B5EF4-FFF2-40B4-BE49-F238E27FC236}">
                <a16:creationId xmlns:a16="http://schemas.microsoft.com/office/drawing/2014/main" id="{26303FAC-B889-4569-91E6-A79C5D5E8FCC}"/>
              </a:ext>
            </a:extLst>
          </p:cNvPr>
          <p:cNvSpPr>
            <a:spLocks noGrp="1"/>
          </p:cNvSpPr>
          <p:nvPr>
            <p:ph type="ftr" sz="quarter" idx="11"/>
          </p:nvPr>
        </p:nvSpPr>
        <p:spPr/>
        <p:txBody>
          <a:bodyPr/>
          <a:lstStyle/>
          <a:p>
            <a:endParaRPr lang="es-PE"/>
          </a:p>
        </p:txBody>
      </p:sp>
      <p:sp>
        <p:nvSpPr>
          <p:cNvPr id="7" name="Marcador de número de diapositiva 6">
            <a:extLst>
              <a:ext uri="{FF2B5EF4-FFF2-40B4-BE49-F238E27FC236}">
                <a16:creationId xmlns:a16="http://schemas.microsoft.com/office/drawing/2014/main" id="{C2BE132B-6F6B-481D-9BB3-35DA685D441B}"/>
              </a:ext>
            </a:extLst>
          </p:cNvPr>
          <p:cNvSpPr>
            <a:spLocks noGrp="1"/>
          </p:cNvSpPr>
          <p:nvPr>
            <p:ph type="sldNum" sz="quarter" idx="12"/>
          </p:nvPr>
        </p:nvSpPr>
        <p:spPr/>
        <p:txBody>
          <a:bodyPr/>
          <a:lstStyle/>
          <a:p>
            <a:fld id="{B3021B6F-6D26-4705-A68C-F763D8104CBD}" type="slidenum">
              <a:rPr lang="es-PE" smtClean="0"/>
              <a:t>‹Nº›</a:t>
            </a:fld>
            <a:endParaRPr lang="es-PE"/>
          </a:p>
        </p:txBody>
      </p:sp>
    </p:spTree>
    <p:extLst>
      <p:ext uri="{BB962C8B-B14F-4D97-AF65-F5344CB8AC3E}">
        <p14:creationId xmlns:p14="http://schemas.microsoft.com/office/powerpoint/2010/main" val="20510975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3D299E9-E12F-425A-B971-7708E26D26AE}"/>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PE"/>
          </a:p>
        </p:txBody>
      </p:sp>
      <p:sp>
        <p:nvSpPr>
          <p:cNvPr id="3" name="Marcador de texto 2">
            <a:extLst>
              <a:ext uri="{FF2B5EF4-FFF2-40B4-BE49-F238E27FC236}">
                <a16:creationId xmlns:a16="http://schemas.microsoft.com/office/drawing/2014/main" id="{9214C9BD-FCE5-41E7-8ABB-52004B729E6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20147868-2781-4503-BA78-91B1E6967D26}"/>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5" name="Marcador de texto 4">
            <a:extLst>
              <a:ext uri="{FF2B5EF4-FFF2-40B4-BE49-F238E27FC236}">
                <a16:creationId xmlns:a16="http://schemas.microsoft.com/office/drawing/2014/main" id="{7A742DAE-F349-443A-94F2-744A8A586E0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31036541-346B-4147-8A1A-023573C4275A}"/>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7" name="Marcador de fecha 6">
            <a:extLst>
              <a:ext uri="{FF2B5EF4-FFF2-40B4-BE49-F238E27FC236}">
                <a16:creationId xmlns:a16="http://schemas.microsoft.com/office/drawing/2014/main" id="{747624FB-9A92-4AF6-AA58-F8CF0873CDB0}"/>
              </a:ext>
            </a:extLst>
          </p:cNvPr>
          <p:cNvSpPr>
            <a:spLocks noGrp="1"/>
          </p:cNvSpPr>
          <p:nvPr>
            <p:ph type="dt" sz="half" idx="10"/>
          </p:nvPr>
        </p:nvSpPr>
        <p:spPr/>
        <p:txBody>
          <a:bodyPr/>
          <a:lstStyle/>
          <a:p>
            <a:fld id="{2CF25B7F-A914-484D-A2DA-BF49C7BCC64D}" type="datetimeFigureOut">
              <a:rPr lang="es-PE" smtClean="0"/>
              <a:t>8/06/2021</a:t>
            </a:fld>
            <a:endParaRPr lang="es-PE"/>
          </a:p>
        </p:txBody>
      </p:sp>
      <p:sp>
        <p:nvSpPr>
          <p:cNvPr id="8" name="Marcador de pie de página 7">
            <a:extLst>
              <a:ext uri="{FF2B5EF4-FFF2-40B4-BE49-F238E27FC236}">
                <a16:creationId xmlns:a16="http://schemas.microsoft.com/office/drawing/2014/main" id="{CF2C06E8-41FE-450A-BD0B-6878C33D0CB3}"/>
              </a:ext>
            </a:extLst>
          </p:cNvPr>
          <p:cNvSpPr>
            <a:spLocks noGrp="1"/>
          </p:cNvSpPr>
          <p:nvPr>
            <p:ph type="ftr" sz="quarter" idx="11"/>
          </p:nvPr>
        </p:nvSpPr>
        <p:spPr/>
        <p:txBody>
          <a:bodyPr/>
          <a:lstStyle/>
          <a:p>
            <a:endParaRPr lang="es-PE"/>
          </a:p>
        </p:txBody>
      </p:sp>
      <p:sp>
        <p:nvSpPr>
          <p:cNvPr id="9" name="Marcador de número de diapositiva 8">
            <a:extLst>
              <a:ext uri="{FF2B5EF4-FFF2-40B4-BE49-F238E27FC236}">
                <a16:creationId xmlns:a16="http://schemas.microsoft.com/office/drawing/2014/main" id="{2CAB42EA-5E5E-4BC9-845A-2C40B6290196}"/>
              </a:ext>
            </a:extLst>
          </p:cNvPr>
          <p:cNvSpPr>
            <a:spLocks noGrp="1"/>
          </p:cNvSpPr>
          <p:nvPr>
            <p:ph type="sldNum" sz="quarter" idx="12"/>
          </p:nvPr>
        </p:nvSpPr>
        <p:spPr/>
        <p:txBody>
          <a:bodyPr/>
          <a:lstStyle/>
          <a:p>
            <a:fld id="{B3021B6F-6D26-4705-A68C-F763D8104CBD}" type="slidenum">
              <a:rPr lang="es-PE" smtClean="0"/>
              <a:t>‹Nº›</a:t>
            </a:fld>
            <a:endParaRPr lang="es-PE"/>
          </a:p>
        </p:txBody>
      </p:sp>
    </p:spTree>
    <p:extLst>
      <p:ext uri="{BB962C8B-B14F-4D97-AF65-F5344CB8AC3E}">
        <p14:creationId xmlns:p14="http://schemas.microsoft.com/office/powerpoint/2010/main" val="34257963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BAB3290-9E12-41D3-8902-695CEF826166}"/>
              </a:ext>
            </a:extLst>
          </p:cNvPr>
          <p:cNvSpPr>
            <a:spLocks noGrp="1"/>
          </p:cNvSpPr>
          <p:nvPr>
            <p:ph type="title"/>
          </p:nvPr>
        </p:nvSpPr>
        <p:spPr/>
        <p:txBody>
          <a:bodyPr/>
          <a:lstStyle/>
          <a:p>
            <a:r>
              <a:rPr lang="es-ES"/>
              <a:t>Haga clic para modificar el estilo de título del patrón</a:t>
            </a:r>
            <a:endParaRPr lang="es-PE"/>
          </a:p>
        </p:txBody>
      </p:sp>
      <p:sp>
        <p:nvSpPr>
          <p:cNvPr id="3" name="Marcador de fecha 2">
            <a:extLst>
              <a:ext uri="{FF2B5EF4-FFF2-40B4-BE49-F238E27FC236}">
                <a16:creationId xmlns:a16="http://schemas.microsoft.com/office/drawing/2014/main" id="{077279BA-B200-423E-8CEB-3D99AC56CEEA}"/>
              </a:ext>
            </a:extLst>
          </p:cNvPr>
          <p:cNvSpPr>
            <a:spLocks noGrp="1"/>
          </p:cNvSpPr>
          <p:nvPr>
            <p:ph type="dt" sz="half" idx="10"/>
          </p:nvPr>
        </p:nvSpPr>
        <p:spPr/>
        <p:txBody>
          <a:bodyPr/>
          <a:lstStyle/>
          <a:p>
            <a:fld id="{2CF25B7F-A914-484D-A2DA-BF49C7BCC64D}" type="datetimeFigureOut">
              <a:rPr lang="es-PE" smtClean="0"/>
              <a:t>8/06/2021</a:t>
            </a:fld>
            <a:endParaRPr lang="es-PE"/>
          </a:p>
        </p:txBody>
      </p:sp>
      <p:sp>
        <p:nvSpPr>
          <p:cNvPr id="4" name="Marcador de pie de página 3">
            <a:extLst>
              <a:ext uri="{FF2B5EF4-FFF2-40B4-BE49-F238E27FC236}">
                <a16:creationId xmlns:a16="http://schemas.microsoft.com/office/drawing/2014/main" id="{824D7D9A-FCE6-40F3-B4DA-6834977EE31C}"/>
              </a:ext>
            </a:extLst>
          </p:cNvPr>
          <p:cNvSpPr>
            <a:spLocks noGrp="1"/>
          </p:cNvSpPr>
          <p:nvPr>
            <p:ph type="ftr" sz="quarter" idx="11"/>
          </p:nvPr>
        </p:nvSpPr>
        <p:spPr/>
        <p:txBody>
          <a:bodyPr/>
          <a:lstStyle/>
          <a:p>
            <a:endParaRPr lang="es-PE"/>
          </a:p>
        </p:txBody>
      </p:sp>
      <p:sp>
        <p:nvSpPr>
          <p:cNvPr id="5" name="Marcador de número de diapositiva 4">
            <a:extLst>
              <a:ext uri="{FF2B5EF4-FFF2-40B4-BE49-F238E27FC236}">
                <a16:creationId xmlns:a16="http://schemas.microsoft.com/office/drawing/2014/main" id="{8AC3E246-DC00-4093-A4AA-F1BE69D448A2}"/>
              </a:ext>
            </a:extLst>
          </p:cNvPr>
          <p:cNvSpPr>
            <a:spLocks noGrp="1"/>
          </p:cNvSpPr>
          <p:nvPr>
            <p:ph type="sldNum" sz="quarter" idx="12"/>
          </p:nvPr>
        </p:nvSpPr>
        <p:spPr/>
        <p:txBody>
          <a:bodyPr/>
          <a:lstStyle/>
          <a:p>
            <a:fld id="{B3021B6F-6D26-4705-A68C-F763D8104CBD}" type="slidenum">
              <a:rPr lang="es-PE" smtClean="0"/>
              <a:t>‹Nº›</a:t>
            </a:fld>
            <a:endParaRPr lang="es-PE"/>
          </a:p>
        </p:txBody>
      </p:sp>
    </p:spTree>
    <p:extLst>
      <p:ext uri="{BB962C8B-B14F-4D97-AF65-F5344CB8AC3E}">
        <p14:creationId xmlns:p14="http://schemas.microsoft.com/office/powerpoint/2010/main" val="9819494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5776890F-760A-4FDE-8729-078AD291A547}"/>
              </a:ext>
            </a:extLst>
          </p:cNvPr>
          <p:cNvSpPr>
            <a:spLocks noGrp="1"/>
          </p:cNvSpPr>
          <p:nvPr>
            <p:ph type="dt" sz="half" idx="10"/>
          </p:nvPr>
        </p:nvSpPr>
        <p:spPr/>
        <p:txBody>
          <a:bodyPr/>
          <a:lstStyle/>
          <a:p>
            <a:fld id="{2CF25B7F-A914-484D-A2DA-BF49C7BCC64D}" type="datetimeFigureOut">
              <a:rPr lang="es-PE" smtClean="0"/>
              <a:t>8/06/2021</a:t>
            </a:fld>
            <a:endParaRPr lang="es-PE"/>
          </a:p>
        </p:txBody>
      </p:sp>
      <p:sp>
        <p:nvSpPr>
          <p:cNvPr id="3" name="Marcador de pie de página 2">
            <a:extLst>
              <a:ext uri="{FF2B5EF4-FFF2-40B4-BE49-F238E27FC236}">
                <a16:creationId xmlns:a16="http://schemas.microsoft.com/office/drawing/2014/main" id="{EE6881F2-E13A-429B-8FCA-290FCAD561DF}"/>
              </a:ext>
            </a:extLst>
          </p:cNvPr>
          <p:cNvSpPr>
            <a:spLocks noGrp="1"/>
          </p:cNvSpPr>
          <p:nvPr>
            <p:ph type="ftr" sz="quarter" idx="11"/>
          </p:nvPr>
        </p:nvSpPr>
        <p:spPr/>
        <p:txBody>
          <a:bodyPr/>
          <a:lstStyle/>
          <a:p>
            <a:endParaRPr lang="es-PE"/>
          </a:p>
        </p:txBody>
      </p:sp>
      <p:sp>
        <p:nvSpPr>
          <p:cNvPr id="4" name="Marcador de número de diapositiva 3">
            <a:extLst>
              <a:ext uri="{FF2B5EF4-FFF2-40B4-BE49-F238E27FC236}">
                <a16:creationId xmlns:a16="http://schemas.microsoft.com/office/drawing/2014/main" id="{569EDE6D-3151-43D6-AD5E-46DADC236C69}"/>
              </a:ext>
            </a:extLst>
          </p:cNvPr>
          <p:cNvSpPr>
            <a:spLocks noGrp="1"/>
          </p:cNvSpPr>
          <p:nvPr>
            <p:ph type="sldNum" sz="quarter" idx="12"/>
          </p:nvPr>
        </p:nvSpPr>
        <p:spPr/>
        <p:txBody>
          <a:bodyPr/>
          <a:lstStyle/>
          <a:p>
            <a:fld id="{B3021B6F-6D26-4705-A68C-F763D8104CBD}" type="slidenum">
              <a:rPr lang="es-PE" smtClean="0"/>
              <a:t>‹Nº›</a:t>
            </a:fld>
            <a:endParaRPr lang="es-PE"/>
          </a:p>
        </p:txBody>
      </p:sp>
    </p:spTree>
    <p:extLst>
      <p:ext uri="{BB962C8B-B14F-4D97-AF65-F5344CB8AC3E}">
        <p14:creationId xmlns:p14="http://schemas.microsoft.com/office/powerpoint/2010/main" val="18493340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7E721CB-0B18-4A91-8D1E-F043E62D85B3}"/>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PE"/>
          </a:p>
        </p:txBody>
      </p:sp>
      <p:sp>
        <p:nvSpPr>
          <p:cNvPr id="3" name="Marcador de contenido 2">
            <a:extLst>
              <a:ext uri="{FF2B5EF4-FFF2-40B4-BE49-F238E27FC236}">
                <a16:creationId xmlns:a16="http://schemas.microsoft.com/office/drawing/2014/main" id="{D7285592-A27B-4454-9929-D6338AF33CD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texto 3">
            <a:extLst>
              <a:ext uri="{FF2B5EF4-FFF2-40B4-BE49-F238E27FC236}">
                <a16:creationId xmlns:a16="http://schemas.microsoft.com/office/drawing/2014/main" id="{0B46F0D9-6DD5-4D38-8DCA-FFE56732D2D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81D53C1F-3EB5-47C9-9839-BC6FE4D8C45E}"/>
              </a:ext>
            </a:extLst>
          </p:cNvPr>
          <p:cNvSpPr>
            <a:spLocks noGrp="1"/>
          </p:cNvSpPr>
          <p:nvPr>
            <p:ph type="dt" sz="half" idx="10"/>
          </p:nvPr>
        </p:nvSpPr>
        <p:spPr/>
        <p:txBody>
          <a:bodyPr/>
          <a:lstStyle/>
          <a:p>
            <a:fld id="{2CF25B7F-A914-484D-A2DA-BF49C7BCC64D}" type="datetimeFigureOut">
              <a:rPr lang="es-PE" smtClean="0"/>
              <a:t>8/06/2021</a:t>
            </a:fld>
            <a:endParaRPr lang="es-PE"/>
          </a:p>
        </p:txBody>
      </p:sp>
      <p:sp>
        <p:nvSpPr>
          <p:cNvPr id="6" name="Marcador de pie de página 5">
            <a:extLst>
              <a:ext uri="{FF2B5EF4-FFF2-40B4-BE49-F238E27FC236}">
                <a16:creationId xmlns:a16="http://schemas.microsoft.com/office/drawing/2014/main" id="{95C15498-378C-4082-A30E-D90B967B09F7}"/>
              </a:ext>
            </a:extLst>
          </p:cNvPr>
          <p:cNvSpPr>
            <a:spLocks noGrp="1"/>
          </p:cNvSpPr>
          <p:nvPr>
            <p:ph type="ftr" sz="quarter" idx="11"/>
          </p:nvPr>
        </p:nvSpPr>
        <p:spPr/>
        <p:txBody>
          <a:bodyPr/>
          <a:lstStyle/>
          <a:p>
            <a:endParaRPr lang="es-PE"/>
          </a:p>
        </p:txBody>
      </p:sp>
      <p:sp>
        <p:nvSpPr>
          <p:cNvPr id="7" name="Marcador de número de diapositiva 6">
            <a:extLst>
              <a:ext uri="{FF2B5EF4-FFF2-40B4-BE49-F238E27FC236}">
                <a16:creationId xmlns:a16="http://schemas.microsoft.com/office/drawing/2014/main" id="{A1C5E4E8-7487-4BA2-B39C-393B1BE4204E}"/>
              </a:ext>
            </a:extLst>
          </p:cNvPr>
          <p:cNvSpPr>
            <a:spLocks noGrp="1"/>
          </p:cNvSpPr>
          <p:nvPr>
            <p:ph type="sldNum" sz="quarter" idx="12"/>
          </p:nvPr>
        </p:nvSpPr>
        <p:spPr/>
        <p:txBody>
          <a:bodyPr/>
          <a:lstStyle/>
          <a:p>
            <a:fld id="{B3021B6F-6D26-4705-A68C-F763D8104CBD}" type="slidenum">
              <a:rPr lang="es-PE" smtClean="0"/>
              <a:t>‹Nº›</a:t>
            </a:fld>
            <a:endParaRPr lang="es-PE"/>
          </a:p>
        </p:txBody>
      </p:sp>
    </p:spTree>
    <p:extLst>
      <p:ext uri="{BB962C8B-B14F-4D97-AF65-F5344CB8AC3E}">
        <p14:creationId xmlns:p14="http://schemas.microsoft.com/office/powerpoint/2010/main" val="24651258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F47A76B-D91F-445D-A04C-45A4775B2604}"/>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PE"/>
          </a:p>
        </p:txBody>
      </p:sp>
      <p:sp>
        <p:nvSpPr>
          <p:cNvPr id="3" name="Marcador de posición de imagen 2">
            <a:extLst>
              <a:ext uri="{FF2B5EF4-FFF2-40B4-BE49-F238E27FC236}">
                <a16:creationId xmlns:a16="http://schemas.microsoft.com/office/drawing/2014/main" id="{3EF76B24-F8E2-43AB-8697-FB5FDC96AFF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PE"/>
          </a:p>
        </p:txBody>
      </p:sp>
      <p:sp>
        <p:nvSpPr>
          <p:cNvPr id="4" name="Marcador de texto 3">
            <a:extLst>
              <a:ext uri="{FF2B5EF4-FFF2-40B4-BE49-F238E27FC236}">
                <a16:creationId xmlns:a16="http://schemas.microsoft.com/office/drawing/2014/main" id="{D13B107E-1245-4772-ADED-0EFB59CF008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6C8CA8E9-186A-4395-8385-87EFA5BC865A}"/>
              </a:ext>
            </a:extLst>
          </p:cNvPr>
          <p:cNvSpPr>
            <a:spLocks noGrp="1"/>
          </p:cNvSpPr>
          <p:nvPr>
            <p:ph type="dt" sz="half" idx="10"/>
          </p:nvPr>
        </p:nvSpPr>
        <p:spPr/>
        <p:txBody>
          <a:bodyPr/>
          <a:lstStyle/>
          <a:p>
            <a:fld id="{2CF25B7F-A914-484D-A2DA-BF49C7BCC64D}" type="datetimeFigureOut">
              <a:rPr lang="es-PE" smtClean="0"/>
              <a:t>8/06/2021</a:t>
            </a:fld>
            <a:endParaRPr lang="es-PE"/>
          </a:p>
        </p:txBody>
      </p:sp>
      <p:sp>
        <p:nvSpPr>
          <p:cNvPr id="6" name="Marcador de pie de página 5">
            <a:extLst>
              <a:ext uri="{FF2B5EF4-FFF2-40B4-BE49-F238E27FC236}">
                <a16:creationId xmlns:a16="http://schemas.microsoft.com/office/drawing/2014/main" id="{2B8BAF93-9556-44F9-A939-969314BCC7AE}"/>
              </a:ext>
            </a:extLst>
          </p:cNvPr>
          <p:cNvSpPr>
            <a:spLocks noGrp="1"/>
          </p:cNvSpPr>
          <p:nvPr>
            <p:ph type="ftr" sz="quarter" idx="11"/>
          </p:nvPr>
        </p:nvSpPr>
        <p:spPr/>
        <p:txBody>
          <a:bodyPr/>
          <a:lstStyle/>
          <a:p>
            <a:endParaRPr lang="es-PE"/>
          </a:p>
        </p:txBody>
      </p:sp>
      <p:sp>
        <p:nvSpPr>
          <p:cNvPr id="7" name="Marcador de número de diapositiva 6">
            <a:extLst>
              <a:ext uri="{FF2B5EF4-FFF2-40B4-BE49-F238E27FC236}">
                <a16:creationId xmlns:a16="http://schemas.microsoft.com/office/drawing/2014/main" id="{7795D390-C039-47D6-9241-75FCD1685CA7}"/>
              </a:ext>
            </a:extLst>
          </p:cNvPr>
          <p:cNvSpPr>
            <a:spLocks noGrp="1"/>
          </p:cNvSpPr>
          <p:nvPr>
            <p:ph type="sldNum" sz="quarter" idx="12"/>
          </p:nvPr>
        </p:nvSpPr>
        <p:spPr/>
        <p:txBody>
          <a:bodyPr/>
          <a:lstStyle/>
          <a:p>
            <a:fld id="{B3021B6F-6D26-4705-A68C-F763D8104CBD}" type="slidenum">
              <a:rPr lang="es-PE" smtClean="0"/>
              <a:t>‹Nº›</a:t>
            </a:fld>
            <a:endParaRPr lang="es-PE"/>
          </a:p>
        </p:txBody>
      </p:sp>
    </p:spTree>
    <p:extLst>
      <p:ext uri="{BB962C8B-B14F-4D97-AF65-F5344CB8AC3E}">
        <p14:creationId xmlns:p14="http://schemas.microsoft.com/office/powerpoint/2010/main" val="3363991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EB117610-2257-4E3B-9D78-DD65761BD03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PE"/>
          </a:p>
        </p:txBody>
      </p:sp>
      <p:sp>
        <p:nvSpPr>
          <p:cNvPr id="3" name="Marcador de texto 2">
            <a:extLst>
              <a:ext uri="{FF2B5EF4-FFF2-40B4-BE49-F238E27FC236}">
                <a16:creationId xmlns:a16="http://schemas.microsoft.com/office/drawing/2014/main" id="{A3D70817-EA50-45AA-B0AC-98822B6AFC9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a:extLst>
              <a:ext uri="{FF2B5EF4-FFF2-40B4-BE49-F238E27FC236}">
                <a16:creationId xmlns:a16="http://schemas.microsoft.com/office/drawing/2014/main" id="{A90C93B4-EC2F-4EA9-B2AC-0E540E933CD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F25B7F-A914-484D-A2DA-BF49C7BCC64D}" type="datetimeFigureOut">
              <a:rPr lang="es-PE" smtClean="0"/>
              <a:t>8/06/2021</a:t>
            </a:fld>
            <a:endParaRPr lang="es-PE"/>
          </a:p>
        </p:txBody>
      </p:sp>
      <p:sp>
        <p:nvSpPr>
          <p:cNvPr id="5" name="Marcador de pie de página 4">
            <a:extLst>
              <a:ext uri="{FF2B5EF4-FFF2-40B4-BE49-F238E27FC236}">
                <a16:creationId xmlns:a16="http://schemas.microsoft.com/office/drawing/2014/main" id="{4A0D413F-4028-46EB-948B-36737E4F5CE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PE"/>
          </a:p>
        </p:txBody>
      </p:sp>
      <p:sp>
        <p:nvSpPr>
          <p:cNvPr id="6" name="Marcador de número de diapositiva 5">
            <a:extLst>
              <a:ext uri="{FF2B5EF4-FFF2-40B4-BE49-F238E27FC236}">
                <a16:creationId xmlns:a16="http://schemas.microsoft.com/office/drawing/2014/main" id="{82495335-74C0-4FF1-A329-A8789A7FF47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3021B6F-6D26-4705-A68C-F763D8104CBD}" type="slidenum">
              <a:rPr lang="es-PE" smtClean="0"/>
              <a:t>‹Nº›</a:t>
            </a:fld>
            <a:endParaRPr lang="es-PE"/>
          </a:p>
        </p:txBody>
      </p:sp>
    </p:spTree>
    <p:extLst>
      <p:ext uri="{BB962C8B-B14F-4D97-AF65-F5344CB8AC3E}">
        <p14:creationId xmlns:p14="http://schemas.microsoft.com/office/powerpoint/2010/main" val="6592580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2.png"/><Relationship Id="rId7" Type="http://schemas.openxmlformats.org/officeDocument/2006/relationships/hyperlink" Target="mailto:alonsantiagoj@yahoo.com" TargetMode="External"/><Relationship Id="rId2" Type="http://schemas.openxmlformats.org/officeDocument/2006/relationships/image" Target="../media/image1.jpg"/><Relationship Id="rId1" Type="http://schemas.openxmlformats.org/officeDocument/2006/relationships/slideLayout" Target="../slideLayouts/slideLayout1.xml"/><Relationship Id="rId6" Type="http://schemas.microsoft.com/office/2007/relationships/hdphoto" Target="../media/hdphoto2.wdp"/><Relationship Id="rId5" Type="http://schemas.openxmlformats.org/officeDocument/2006/relationships/image" Target="../media/image3.png"/><Relationship Id="rId4" Type="http://schemas.microsoft.com/office/2007/relationships/hdphoto" Target="../media/hdphoto1.wdp"/><Relationship Id="rId9" Type="http://schemas.microsoft.com/office/2007/relationships/hdphoto" Target="../media/hdphoto3.wdp"/></Relationships>
</file>

<file path=ppt/slides/_rels/slide2.xml.rels><?xml version="1.0" encoding="UTF-8" standalone="yes"?>
<Relationships xmlns="http://schemas.openxmlformats.org/package/2006/relationships"><Relationship Id="rId3" Type="http://schemas.openxmlformats.org/officeDocument/2006/relationships/hyperlink" Target="mailto:alonsantiagoj@yahoo.com" TargetMode="External"/><Relationship Id="rId2" Type="http://schemas.openxmlformats.org/officeDocument/2006/relationships/image" Target="../media/image1.jpg"/><Relationship Id="rId1" Type="http://schemas.openxmlformats.org/officeDocument/2006/relationships/slideLayout" Target="../slideLayouts/slideLayout1.xml"/><Relationship Id="rId5" Type="http://schemas.microsoft.com/office/2007/relationships/hdphoto" Target="../media/hdphoto3.wdp"/><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hyperlink" Target="mailto:alonsantiagoj@yahoo.com" TargetMode="External"/><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gif"/><Relationship Id="rId5" Type="http://schemas.microsoft.com/office/2007/relationships/hdphoto" Target="../media/hdphoto3.wdp"/><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hyperlink" Target="mailto:alonsantiagoj@yahoo.com" TargetMode="External"/><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6.gif"/><Relationship Id="rId5" Type="http://schemas.microsoft.com/office/2007/relationships/hdphoto" Target="../media/hdphoto3.wdp"/><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hyperlink" Target="mailto:alonsantiagoj@yahoo.com" TargetMode="External"/><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7.gif"/><Relationship Id="rId5" Type="http://schemas.microsoft.com/office/2007/relationships/hdphoto" Target="../media/hdphoto3.wdp"/><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hyperlink" Target="mailto:alonsantiagoj@yahoo.com" TargetMode="External"/><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8.gif"/><Relationship Id="rId5" Type="http://schemas.microsoft.com/office/2007/relationships/hdphoto" Target="../media/hdphoto3.wdp"/><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hyperlink" Target="mailto:alonsantiagoj@yahoo.com" TargetMode="External"/><Relationship Id="rId7" Type="http://schemas.microsoft.com/office/2007/relationships/hdphoto" Target="../media/hdphoto4.wdp"/><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9.png"/><Relationship Id="rId5" Type="http://schemas.microsoft.com/office/2007/relationships/hdphoto" Target="../media/hdphoto3.wdp"/><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2E47EB7F-C588-4427-B7DE-7C5B86F1FC7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2884"/>
            <a:ext cx="12192000" cy="6858000"/>
          </a:xfrm>
          <a:prstGeom prst="rect">
            <a:avLst/>
          </a:prstGeom>
        </p:spPr>
      </p:pic>
      <p:pic>
        <p:nvPicPr>
          <p:cNvPr id="5" name="Imagen 4">
            <a:extLst>
              <a:ext uri="{FF2B5EF4-FFF2-40B4-BE49-F238E27FC236}">
                <a16:creationId xmlns:a16="http://schemas.microsoft.com/office/drawing/2014/main" id="{9D72F6F3-5915-4015-93B5-FDF03DCB03A9}"/>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7120" b="89904" l="10000" r="90000">
                        <a14:foregroundMark x1="70326" y1="76302" x2="70326" y2="76302"/>
                        <a14:foregroundMark x1="67283" y1="78002" x2="75000" y2="74283"/>
                        <a14:foregroundMark x1="67935" y1="71945" x2="78696" y2="73220"/>
                        <a14:foregroundMark x1="67065" y1="23167" x2="78913" y2="32412"/>
                        <a14:foregroundMark x1="75652" y1="23592" x2="83043" y2="31137"/>
                        <a14:foregroundMark x1="81739" y1="23379" x2="88587" y2="32625"/>
                      </a14:backgroundRemoval>
                    </a14:imgEffect>
                  </a14:imgLayer>
                </a14:imgProps>
              </a:ext>
              <a:ext uri="{28A0092B-C50C-407E-A947-70E740481C1C}">
                <a14:useLocalDpi xmlns:a14="http://schemas.microsoft.com/office/drawing/2010/main" val="0"/>
              </a:ext>
            </a:extLst>
          </a:blip>
          <a:stretch>
            <a:fillRect/>
          </a:stretch>
        </p:blipFill>
        <p:spPr>
          <a:xfrm>
            <a:off x="1893521" y="927284"/>
            <a:ext cx="4587510" cy="4803820"/>
          </a:xfrm>
          <a:prstGeom prst="rect">
            <a:avLst/>
          </a:prstGeom>
        </p:spPr>
      </p:pic>
      <p:pic>
        <p:nvPicPr>
          <p:cNvPr id="6" name="Imagen 5">
            <a:extLst>
              <a:ext uri="{FF2B5EF4-FFF2-40B4-BE49-F238E27FC236}">
                <a16:creationId xmlns:a16="http://schemas.microsoft.com/office/drawing/2014/main" id="{441DDC81-4440-4593-97D3-DD7455D34CD8}"/>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0" b="98953" l="976" r="98537"/>
                    </a14:imgEffect>
                  </a14:imgLayer>
                </a14:imgProps>
              </a:ext>
              <a:ext uri="{28A0092B-C50C-407E-A947-70E740481C1C}">
                <a14:useLocalDpi xmlns:a14="http://schemas.microsoft.com/office/drawing/2010/main" val="0"/>
              </a:ext>
            </a:extLst>
          </a:blip>
          <a:stretch>
            <a:fillRect/>
          </a:stretch>
        </p:blipFill>
        <p:spPr>
          <a:xfrm>
            <a:off x="3238219" y="2115361"/>
            <a:ext cx="2347633" cy="2343954"/>
          </a:xfrm>
          <a:prstGeom prst="ellipse">
            <a:avLst/>
          </a:prstGeom>
          <a:ln w="63500" cap="rnd">
            <a:solidFill>
              <a:schemeClr val="accent1">
                <a:lumMod val="60000"/>
                <a:lumOff val="40000"/>
              </a:schemeClr>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7" name="Rectángulo 6">
            <a:extLst>
              <a:ext uri="{FF2B5EF4-FFF2-40B4-BE49-F238E27FC236}">
                <a16:creationId xmlns:a16="http://schemas.microsoft.com/office/drawing/2014/main" id="{1883CA09-58F7-4CB2-8396-A20E1EF7A4E9}"/>
              </a:ext>
            </a:extLst>
          </p:cNvPr>
          <p:cNvSpPr/>
          <p:nvPr/>
        </p:nvSpPr>
        <p:spPr>
          <a:xfrm>
            <a:off x="5828827" y="4103732"/>
            <a:ext cx="5710641" cy="2585323"/>
          </a:xfrm>
          <a:prstGeom prst="rect">
            <a:avLst/>
          </a:prstGeom>
        </p:spPr>
        <p:txBody>
          <a:bodyPr wrap="square">
            <a:spAutoFit/>
          </a:bodyPr>
          <a:lstStyle/>
          <a:p>
            <a:pPr algn="just"/>
            <a:r>
              <a:rPr lang="es-ES" dirty="0">
                <a:solidFill>
                  <a:srgbClr val="1E1E1E"/>
                </a:solidFill>
                <a:latin typeface="Bookman Old Style" panose="02050604050505020204" pitchFamily="18" charset="0"/>
              </a:rPr>
              <a:t>Abogado por la Universidad San Martín de Porres (USMP), con Maestría en Ciencias Penales en la Universidad Nacional Mayor de San Marcos (UNMSM). Realizó estudios de postgrado en la Universidad Castilla La Mancha (UCLM), España. Es profesor de Derecho Procesal Penal en la UNMSM, profesor de la Academia de la Magistratura, Fiscal Superior Penal.</a:t>
            </a:r>
            <a:endParaRPr lang="es-PE" dirty="0">
              <a:solidFill>
                <a:srgbClr val="1E1E1E"/>
              </a:solidFill>
              <a:latin typeface="Bookman Old Style" panose="02050604050505020204" pitchFamily="18" charset="0"/>
            </a:endParaRPr>
          </a:p>
          <a:p>
            <a:pPr algn="just"/>
            <a:r>
              <a:rPr lang="es-ES" dirty="0">
                <a:solidFill>
                  <a:srgbClr val="1E1E1E"/>
                </a:solidFill>
                <a:latin typeface="Bookman Old Style" panose="02050604050505020204" pitchFamily="18" charset="0"/>
              </a:rPr>
              <a:t>  </a:t>
            </a:r>
            <a:endParaRPr lang="es-MX" dirty="0">
              <a:solidFill>
                <a:srgbClr val="1E1E1E"/>
              </a:solidFill>
              <a:latin typeface="Bookman Old Style" panose="02050604050505020204" pitchFamily="18" charset="0"/>
            </a:endParaRPr>
          </a:p>
        </p:txBody>
      </p:sp>
      <p:sp>
        <p:nvSpPr>
          <p:cNvPr id="8" name="Rectángulo 7">
            <a:extLst>
              <a:ext uri="{FF2B5EF4-FFF2-40B4-BE49-F238E27FC236}">
                <a16:creationId xmlns:a16="http://schemas.microsoft.com/office/drawing/2014/main" id="{6300AC3C-54CB-4360-9391-A5335240DAE8}"/>
              </a:ext>
            </a:extLst>
          </p:cNvPr>
          <p:cNvSpPr/>
          <p:nvPr/>
        </p:nvSpPr>
        <p:spPr>
          <a:xfrm>
            <a:off x="5680719" y="3332414"/>
            <a:ext cx="6006858" cy="482787"/>
          </a:xfrm>
          <a:prstGeom prst="rect">
            <a:avLst/>
          </a:prstGeom>
          <a:noFill/>
          <a:ln>
            <a:noFill/>
          </a:ln>
        </p:spPr>
        <p:style>
          <a:lnRef idx="2">
            <a:schemeClr val="accent3"/>
          </a:lnRef>
          <a:fillRef idx="1">
            <a:schemeClr val="lt1"/>
          </a:fillRef>
          <a:effectRef idx="0">
            <a:schemeClr val="accent3"/>
          </a:effectRef>
          <a:fontRef idx="minor">
            <a:schemeClr val="dk1"/>
          </a:fontRef>
        </p:style>
        <p:txBody>
          <a:bodyPr rtlCol="0" anchor="ctr"/>
          <a:lstStyle/>
          <a:p>
            <a:pPr algn="ctr"/>
            <a:r>
              <a:rPr lang="es-ES" sz="2400" b="1" dirty="0">
                <a:solidFill>
                  <a:srgbClr val="002060"/>
                </a:solidFill>
                <a:effectLst>
                  <a:outerShdw blurRad="38100" dist="38100" dir="2700000" algn="tl">
                    <a:srgbClr val="000000">
                      <a:alpha val="43137"/>
                    </a:srgbClr>
                  </a:outerShdw>
                </a:effectLst>
                <a:latin typeface="Palatino Linotype" panose="02040502050505030304" pitchFamily="18" charset="0"/>
              </a:rPr>
              <a:t> 𝐃𝐑. 𝐀𝐋𝐎𝐍𝐒𝐎 𝐏𝐄</a:t>
            </a:r>
            <a:r>
              <a:rPr lang="es-ES" sz="2000" b="1" dirty="0">
                <a:solidFill>
                  <a:srgbClr val="002060"/>
                </a:solidFill>
                <a:effectLst>
                  <a:outerShdw blurRad="38100" dist="38100" dir="2700000" algn="tl">
                    <a:srgbClr val="000000">
                      <a:alpha val="43137"/>
                    </a:srgbClr>
                  </a:outerShdw>
                </a:effectLst>
                <a:latin typeface="Palatino Linotype" panose="02040502050505030304" pitchFamily="18" charset="0"/>
              </a:rPr>
              <a:t>Ñ</a:t>
            </a:r>
            <a:r>
              <a:rPr lang="es-ES" sz="2400" b="1" dirty="0">
                <a:solidFill>
                  <a:srgbClr val="002060"/>
                </a:solidFill>
                <a:effectLst>
                  <a:outerShdw blurRad="38100" dist="38100" dir="2700000" algn="tl">
                    <a:srgbClr val="000000">
                      <a:alpha val="43137"/>
                    </a:srgbClr>
                  </a:outerShdw>
                </a:effectLst>
                <a:latin typeface="Palatino Linotype" panose="02040502050505030304" pitchFamily="18" charset="0"/>
              </a:rPr>
              <a:t>𝐀 𝐂𝐀𝐁𝐑𝐄𝐑𝐀 𝐅𝐑𝐄𝐘𝐑𝐄</a:t>
            </a:r>
            <a:endParaRPr lang="es-PE" sz="2400" b="1" dirty="0">
              <a:solidFill>
                <a:srgbClr val="002060"/>
              </a:solidFill>
              <a:effectLst>
                <a:outerShdw blurRad="38100" dist="38100" dir="2700000" algn="tl">
                  <a:srgbClr val="000000">
                    <a:alpha val="43137"/>
                  </a:srgbClr>
                </a:outerShdw>
              </a:effectLst>
              <a:latin typeface="Palatino Linotype" panose="02040502050505030304" pitchFamily="18" charset="0"/>
            </a:endParaRPr>
          </a:p>
          <a:p>
            <a:pPr algn="ctr"/>
            <a:endParaRPr lang="en-US" sz="2400" b="1" dirty="0">
              <a:solidFill>
                <a:srgbClr val="002060"/>
              </a:solidFill>
              <a:effectLst>
                <a:outerShdw blurRad="38100" dist="38100" dir="2700000" algn="tl">
                  <a:srgbClr val="000000">
                    <a:alpha val="43137"/>
                  </a:srgbClr>
                </a:outerShdw>
              </a:effectLst>
              <a:latin typeface="Palatino Linotype" panose="02040502050505030304" pitchFamily="18" charset="0"/>
            </a:endParaRPr>
          </a:p>
        </p:txBody>
      </p:sp>
      <p:sp>
        <p:nvSpPr>
          <p:cNvPr id="9" name="CuadroTexto 8">
            <a:extLst>
              <a:ext uri="{FF2B5EF4-FFF2-40B4-BE49-F238E27FC236}">
                <a16:creationId xmlns:a16="http://schemas.microsoft.com/office/drawing/2014/main" id="{3DDE8F5E-F5CE-4CA6-9264-709AE2562BE0}"/>
              </a:ext>
            </a:extLst>
          </p:cNvPr>
          <p:cNvSpPr txBox="1"/>
          <p:nvPr/>
        </p:nvSpPr>
        <p:spPr>
          <a:xfrm>
            <a:off x="478739" y="6352673"/>
            <a:ext cx="6096000" cy="369332"/>
          </a:xfrm>
          <a:prstGeom prst="rect">
            <a:avLst/>
          </a:prstGeom>
          <a:noFill/>
        </p:spPr>
        <p:txBody>
          <a:bodyPr wrap="square">
            <a:spAutoFit/>
          </a:bodyPr>
          <a:lstStyle/>
          <a:p>
            <a:r>
              <a:rPr lang="es-PE" b="0" i="0" dirty="0">
                <a:solidFill>
                  <a:srgbClr val="1155CC"/>
                </a:solidFill>
                <a:effectLst/>
                <a:latin typeface="Arial" panose="020B0604020202020204" pitchFamily="34" charset="0"/>
                <a:hlinkClick r:id="rId7"/>
              </a:rPr>
              <a:t>alonsantiagoj@yahoo.com</a:t>
            </a:r>
            <a:endParaRPr lang="es-PE" dirty="0"/>
          </a:p>
        </p:txBody>
      </p:sp>
      <p:sp>
        <p:nvSpPr>
          <p:cNvPr id="10" name="CuadroTexto 9">
            <a:extLst>
              <a:ext uri="{FF2B5EF4-FFF2-40B4-BE49-F238E27FC236}">
                <a16:creationId xmlns:a16="http://schemas.microsoft.com/office/drawing/2014/main" id="{04FB8A99-4DE0-44CE-A569-C0EB22850B78}"/>
              </a:ext>
            </a:extLst>
          </p:cNvPr>
          <p:cNvSpPr txBox="1"/>
          <p:nvPr/>
        </p:nvSpPr>
        <p:spPr>
          <a:xfrm>
            <a:off x="-922105" y="6044896"/>
            <a:ext cx="5792056" cy="307777"/>
          </a:xfrm>
          <a:prstGeom prst="rect">
            <a:avLst/>
          </a:prstGeom>
          <a:noFill/>
        </p:spPr>
        <p:txBody>
          <a:bodyPr wrap="square">
            <a:spAutoFit/>
          </a:bodyPr>
          <a:lstStyle/>
          <a:p>
            <a:pPr algn="ctr"/>
            <a:r>
              <a:rPr lang="es-ES" sz="1400" b="1" i="0" dirty="0">
                <a:solidFill>
                  <a:srgbClr val="050505"/>
                </a:solidFill>
                <a:effectLst/>
                <a:latin typeface="Segoe UI Historic" panose="020B0502040204020203" pitchFamily="34" charset="0"/>
              </a:rPr>
              <a:t>Dr. Alonso Raúl Peña Cabrera Freyre</a:t>
            </a:r>
          </a:p>
        </p:txBody>
      </p:sp>
      <p:pic>
        <p:nvPicPr>
          <p:cNvPr id="11" name="Imagen 10" descr="C:\Users\usuario\Pictures\icono-del-vector-correo-email-ejemplo-sobre-símbolo-de-dirección-para-la-web-los-contactos-o-carta-comercial-comunicación-135062044.jpg">
            <a:extLst>
              <a:ext uri="{FF2B5EF4-FFF2-40B4-BE49-F238E27FC236}">
                <a16:creationId xmlns:a16="http://schemas.microsoft.com/office/drawing/2014/main" id="{E8AB6693-1D34-4BF5-8FB3-5C3E79E688DD}"/>
              </a:ext>
            </a:extLst>
          </p:cNvPr>
          <p:cNvPicPr/>
          <p:nvPr/>
        </p:nvPicPr>
        <p:blipFill>
          <a:blip r:embed="rId8" cstate="print">
            <a:extLst>
              <a:ext uri="{BEBA8EAE-BF5A-486C-A8C5-ECC9F3942E4B}">
                <a14:imgProps xmlns:a14="http://schemas.microsoft.com/office/drawing/2010/main">
                  <a14:imgLayer r:embed="rId9">
                    <a14:imgEffect>
                      <a14:backgroundRemoval t="10000" b="90000" l="10000" r="90000">
                        <a14:foregroundMark x1="44375" y1="36250" x2="52500" y2="70625"/>
                        <a14:foregroundMark x1="43750" y1="32500" x2="30000" y2="62500"/>
                        <a14:foregroundMark x1="35000" y1="29375" x2="66250" y2="51250"/>
                        <a14:foregroundMark x1="66875" y1="53750" x2="67500" y2="61875"/>
                        <a14:foregroundMark x1="51250" y1="25000" x2="51250" y2="25000"/>
                        <a14:foregroundMark x1="65625" y1="30625" x2="65625" y2="30625"/>
                      </a14:backgroundRemoval>
                    </a14:imgEffect>
                  </a14:imgLayer>
                </a14:imgProps>
              </a:ext>
              <a:ext uri="{28A0092B-C50C-407E-A947-70E740481C1C}">
                <a14:useLocalDpi xmlns:a14="http://schemas.microsoft.com/office/drawing/2010/main" val="0"/>
              </a:ext>
            </a:extLst>
          </a:blip>
          <a:srcRect/>
          <a:stretch>
            <a:fillRect/>
          </a:stretch>
        </p:blipFill>
        <p:spPr bwMode="auto">
          <a:xfrm>
            <a:off x="0" y="6283518"/>
            <a:ext cx="635358" cy="507642"/>
          </a:xfrm>
          <a:prstGeom prst="rect">
            <a:avLst/>
          </a:prstGeom>
          <a:noFill/>
          <a:ln>
            <a:noFill/>
          </a:ln>
        </p:spPr>
      </p:pic>
    </p:spTree>
    <p:extLst>
      <p:ext uri="{BB962C8B-B14F-4D97-AF65-F5344CB8AC3E}">
        <p14:creationId xmlns:p14="http://schemas.microsoft.com/office/powerpoint/2010/main" val="42517913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6ED43333-DF19-4036-AAE2-CF8D0ED0A46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CuadroTexto 2">
            <a:extLst>
              <a:ext uri="{FF2B5EF4-FFF2-40B4-BE49-F238E27FC236}">
                <a16:creationId xmlns:a16="http://schemas.microsoft.com/office/drawing/2014/main" id="{2915C5A6-63D4-492C-8EB1-BA86CAB703AB}"/>
              </a:ext>
            </a:extLst>
          </p:cNvPr>
          <p:cNvSpPr txBox="1"/>
          <p:nvPr/>
        </p:nvSpPr>
        <p:spPr>
          <a:xfrm>
            <a:off x="478739" y="6352673"/>
            <a:ext cx="6096000" cy="369332"/>
          </a:xfrm>
          <a:prstGeom prst="rect">
            <a:avLst/>
          </a:prstGeom>
          <a:noFill/>
        </p:spPr>
        <p:txBody>
          <a:bodyPr wrap="square">
            <a:spAutoFit/>
          </a:bodyPr>
          <a:lstStyle/>
          <a:p>
            <a:r>
              <a:rPr lang="es-PE" b="0" i="0" dirty="0">
                <a:solidFill>
                  <a:srgbClr val="1155CC"/>
                </a:solidFill>
                <a:effectLst/>
                <a:latin typeface="Arial" panose="020B0604020202020204" pitchFamily="34" charset="0"/>
                <a:hlinkClick r:id="rId3"/>
              </a:rPr>
              <a:t>alonsantiagoj@yahoo.com</a:t>
            </a:r>
            <a:endParaRPr lang="es-PE" dirty="0"/>
          </a:p>
        </p:txBody>
      </p:sp>
      <p:sp>
        <p:nvSpPr>
          <p:cNvPr id="4" name="CuadroTexto 3">
            <a:extLst>
              <a:ext uri="{FF2B5EF4-FFF2-40B4-BE49-F238E27FC236}">
                <a16:creationId xmlns:a16="http://schemas.microsoft.com/office/drawing/2014/main" id="{9B416C46-6115-434E-8C2B-AFFEFAC0E579}"/>
              </a:ext>
            </a:extLst>
          </p:cNvPr>
          <p:cNvSpPr txBox="1"/>
          <p:nvPr/>
        </p:nvSpPr>
        <p:spPr>
          <a:xfrm>
            <a:off x="-922105" y="6032012"/>
            <a:ext cx="5792056" cy="307777"/>
          </a:xfrm>
          <a:prstGeom prst="rect">
            <a:avLst/>
          </a:prstGeom>
          <a:noFill/>
        </p:spPr>
        <p:txBody>
          <a:bodyPr wrap="square">
            <a:spAutoFit/>
          </a:bodyPr>
          <a:lstStyle/>
          <a:p>
            <a:pPr algn="ctr"/>
            <a:r>
              <a:rPr lang="es-ES" sz="1400" b="1" i="0" dirty="0">
                <a:solidFill>
                  <a:srgbClr val="050505"/>
                </a:solidFill>
                <a:effectLst/>
                <a:latin typeface="Segoe UI Historic" panose="020B0502040204020203" pitchFamily="34" charset="0"/>
              </a:rPr>
              <a:t>Dr. Alonso Raúl Peña Cabrera Freyre</a:t>
            </a:r>
          </a:p>
        </p:txBody>
      </p:sp>
      <p:pic>
        <p:nvPicPr>
          <p:cNvPr id="5" name="Imagen 4" descr="C:\Users\usuario\Pictures\icono-del-vector-correo-email-ejemplo-sobre-símbolo-de-dirección-para-la-web-los-contactos-o-carta-comercial-comunicación-135062044.jpg">
            <a:extLst>
              <a:ext uri="{FF2B5EF4-FFF2-40B4-BE49-F238E27FC236}">
                <a16:creationId xmlns:a16="http://schemas.microsoft.com/office/drawing/2014/main" id="{CBAFB520-90DD-4ABD-9031-44BF76D43680}"/>
              </a:ext>
            </a:extLst>
          </p:cNvPr>
          <p:cNvPicPr/>
          <p:nvPr/>
        </p:nvPicPr>
        <p:blipFill>
          <a:blip r:embed="rId4" cstate="print">
            <a:extLst>
              <a:ext uri="{BEBA8EAE-BF5A-486C-A8C5-ECC9F3942E4B}">
                <a14:imgProps xmlns:a14="http://schemas.microsoft.com/office/drawing/2010/main">
                  <a14:imgLayer r:embed="rId5">
                    <a14:imgEffect>
                      <a14:backgroundRemoval t="10000" b="90000" l="10000" r="90000">
                        <a14:foregroundMark x1="44375" y1="36250" x2="52500" y2="70625"/>
                        <a14:foregroundMark x1="43750" y1="32500" x2="30000" y2="62500"/>
                        <a14:foregroundMark x1="35000" y1="29375" x2="66250" y2="51250"/>
                        <a14:foregroundMark x1="66875" y1="53750" x2="67500" y2="61875"/>
                        <a14:foregroundMark x1="51250" y1="25000" x2="51250" y2="25000"/>
                        <a14:foregroundMark x1="65625" y1="30625" x2="65625" y2="30625"/>
                      </a14:backgroundRemoval>
                    </a14:imgEffect>
                  </a14:imgLayer>
                </a14:imgProps>
              </a:ext>
              <a:ext uri="{28A0092B-C50C-407E-A947-70E740481C1C}">
                <a14:useLocalDpi xmlns:a14="http://schemas.microsoft.com/office/drawing/2010/main" val="0"/>
              </a:ext>
            </a:extLst>
          </a:blip>
          <a:srcRect/>
          <a:stretch>
            <a:fillRect/>
          </a:stretch>
        </p:blipFill>
        <p:spPr bwMode="auto">
          <a:xfrm>
            <a:off x="0" y="6283518"/>
            <a:ext cx="635358" cy="507642"/>
          </a:xfrm>
          <a:prstGeom prst="rect">
            <a:avLst/>
          </a:prstGeom>
          <a:noFill/>
          <a:ln>
            <a:noFill/>
          </a:ln>
        </p:spPr>
      </p:pic>
      <p:sp>
        <p:nvSpPr>
          <p:cNvPr id="7" name="CuadroTexto 6">
            <a:extLst>
              <a:ext uri="{FF2B5EF4-FFF2-40B4-BE49-F238E27FC236}">
                <a16:creationId xmlns:a16="http://schemas.microsoft.com/office/drawing/2014/main" id="{01B64D6B-8605-4831-BB2F-0FF421B16CE6}"/>
              </a:ext>
            </a:extLst>
          </p:cNvPr>
          <p:cNvSpPr txBox="1"/>
          <p:nvPr/>
        </p:nvSpPr>
        <p:spPr>
          <a:xfrm>
            <a:off x="1557464" y="2255511"/>
            <a:ext cx="8978014" cy="3477875"/>
          </a:xfrm>
          <a:prstGeom prst="rect">
            <a:avLst/>
          </a:prstGeom>
          <a:noFill/>
        </p:spPr>
        <p:txBody>
          <a:bodyPr wrap="square">
            <a:spAutoFit/>
          </a:bodyPr>
          <a:lstStyle/>
          <a:p>
            <a:pPr algn="ctr"/>
            <a:r>
              <a:rPr lang="es-ES" sz="4400" b="1" dirty="0">
                <a:solidFill>
                  <a:srgbClr val="002060"/>
                </a:solidFill>
                <a:effectLst>
                  <a:outerShdw blurRad="38100" dist="38100" dir="2700000" algn="tl">
                    <a:srgbClr val="000000">
                      <a:alpha val="43137"/>
                    </a:srgbClr>
                  </a:outerShdw>
                </a:effectLst>
                <a:latin typeface="Palatino Linotype" panose="02040502050505030304" pitchFamily="18" charset="0"/>
              </a:rPr>
              <a:t>Prueba prohibida y tutela de derechos en sede de investigación preparatoria [Casación 319-2019, Apurímac]</a:t>
            </a:r>
          </a:p>
          <a:p>
            <a:pPr algn="ctr"/>
            <a:endParaRPr lang="es-PE" sz="4400" b="1" dirty="0">
              <a:solidFill>
                <a:srgbClr val="002060"/>
              </a:solidFill>
              <a:effectLst>
                <a:outerShdw blurRad="38100" dist="38100" dir="2700000" algn="tl">
                  <a:srgbClr val="000000">
                    <a:alpha val="43137"/>
                  </a:srgbClr>
                </a:outerShdw>
              </a:effectLst>
              <a:latin typeface="Palatino Linotype" panose="02040502050505030304" pitchFamily="18" charset="0"/>
            </a:endParaRPr>
          </a:p>
        </p:txBody>
      </p:sp>
    </p:spTree>
    <p:extLst>
      <p:ext uri="{BB962C8B-B14F-4D97-AF65-F5344CB8AC3E}">
        <p14:creationId xmlns:p14="http://schemas.microsoft.com/office/powerpoint/2010/main" val="23206231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6ED43333-DF19-4036-AAE2-CF8D0ED0A46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CuadroTexto 2">
            <a:extLst>
              <a:ext uri="{FF2B5EF4-FFF2-40B4-BE49-F238E27FC236}">
                <a16:creationId xmlns:a16="http://schemas.microsoft.com/office/drawing/2014/main" id="{2915C5A6-63D4-492C-8EB1-BA86CAB703AB}"/>
              </a:ext>
            </a:extLst>
          </p:cNvPr>
          <p:cNvSpPr txBox="1"/>
          <p:nvPr/>
        </p:nvSpPr>
        <p:spPr>
          <a:xfrm>
            <a:off x="478739" y="6352673"/>
            <a:ext cx="6096000" cy="369332"/>
          </a:xfrm>
          <a:prstGeom prst="rect">
            <a:avLst/>
          </a:prstGeom>
          <a:noFill/>
        </p:spPr>
        <p:txBody>
          <a:bodyPr wrap="square">
            <a:spAutoFit/>
          </a:bodyPr>
          <a:lstStyle/>
          <a:p>
            <a:r>
              <a:rPr lang="es-PE" b="0" i="0" dirty="0">
                <a:solidFill>
                  <a:srgbClr val="1155CC"/>
                </a:solidFill>
                <a:effectLst/>
                <a:latin typeface="Arial" panose="020B0604020202020204" pitchFamily="34" charset="0"/>
                <a:hlinkClick r:id="rId3"/>
              </a:rPr>
              <a:t>alonsantiagoj@yahoo.com</a:t>
            </a:r>
            <a:endParaRPr lang="es-PE" dirty="0"/>
          </a:p>
        </p:txBody>
      </p:sp>
      <p:sp>
        <p:nvSpPr>
          <p:cNvPr id="4" name="CuadroTexto 3">
            <a:extLst>
              <a:ext uri="{FF2B5EF4-FFF2-40B4-BE49-F238E27FC236}">
                <a16:creationId xmlns:a16="http://schemas.microsoft.com/office/drawing/2014/main" id="{9B416C46-6115-434E-8C2B-AFFEFAC0E579}"/>
              </a:ext>
            </a:extLst>
          </p:cNvPr>
          <p:cNvSpPr txBox="1"/>
          <p:nvPr/>
        </p:nvSpPr>
        <p:spPr>
          <a:xfrm>
            <a:off x="-922105" y="6032012"/>
            <a:ext cx="5792056" cy="307777"/>
          </a:xfrm>
          <a:prstGeom prst="rect">
            <a:avLst/>
          </a:prstGeom>
          <a:noFill/>
        </p:spPr>
        <p:txBody>
          <a:bodyPr wrap="square">
            <a:spAutoFit/>
          </a:bodyPr>
          <a:lstStyle/>
          <a:p>
            <a:pPr algn="ctr"/>
            <a:r>
              <a:rPr lang="es-ES" sz="1400" b="1" i="0" dirty="0">
                <a:solidFill>
                  <a:srgbClr val="050505"/>
                </a:solidFill>
                <a:effectLst/>
                <a:latin typeface="Segoe UI Historic" panose="020B0502040204020203" pitchFamily="34" charset="0"/>
              </a:rPr>
              <a:t>Dr. Alonso Raúl Peña Cabrera Freyre</a:t>
            </a:r>
          </a:p>
        </p:txBody>
      </p:sp>
      <p:pic>
        <p:nvPicPr>
          <p:cNvPr id="5" name="Imagen 4" descr="C:\Users\usuario\Pictures\icono-del-vector-correo-email-ejemplo-sobre-símbolo-de-dirección-para-la-web-los-contactos-o-carta-comercial-comunicación-135062044.jpg">
            <a:extLst>
              <a:ext uri="{FF2B5EF4-FFF2-40B4-BE49-F238E27FC236}">
                <a16:creationId xmlns:a16="http://schemas.microsoft.com/office/drawing/2014/main" id="{CBAFB520-90DD-4ABD-9031-44BF76D43680}"/>
              </a:ext>
            </a:extLst>
          </p:cNvPr>
          <p:cNvPicPr/>
          <p:nvPr/>
        </p:nvPicPr>
        <p:blipFill>
          <a:blip r:embed="rId4" cstate="print">
            <a:extLst>
              <a:ext uri="{BEBA8EAE-BF5A-486C-A8C5-ECC9F3942E4B}">
                <a14:imgProps xmlns:a14="http://schemas.microsoft.com/office/drawing/2010/main">
                  <a14:imgLayer r:embed="rId5">
                    <a14:imgEffect>
                      <a14:backgroundRemoval t="10000" b="90000" l="10000" r="90000">
                        <a14:foregroundMark x1="44375" y1="36250" x2="52500" y2="70625"/>
                        <a14:foregroundMark x1="43750" y1="32500" x2="30000" y2="62500"/>
                        <a14:foregroundMark x1="35000" y1="29375" x2="66250" y2="51250"/>
                        <a14:foregroundMark x1="66875" y1="53750" x2="67500" y2="61875"/>
                        <a14:foregroundMark x1="51250" y1="25000" x2="51250" y2="25000"/>
                        <a14:foregroundMark x1="65625" y1="30625" x2="65625" y2="30625"/>
                      </a14:backgroundRemoval>
                    </a14:imgEffect>
                  </a14:imgLayer>
                </a14:imgProps>
              </a:ext>
              <a:ext uri="{28A0092B-C50C-407E-A947-70E740481C1C}">
                <a14:useLocalDpi xmlns:a14="http://schemas.microsoft.com/office/drawing/2010/main" val="0"/>
              </a:ext>
            </a:extLst>
          </a:blip>
          <a:srcRect/>
          <a:stretch>
            <a:fillRect/>
          </a:stretch>
        </p:blipFill>
        <p:spPr bwMode="auto">
          <a:xfrm>
            <a:off x="0" y="6283518"/>
            <a:ext cx="635358" cy="507642"/>
          </a:xfrm>
          <a:prstGeom prst="rect">
            <a:avLst/>
          </a:prstGeom>
          <a:noFill/>
          <a:ln>
            <a:noFill/>
          </a:ln>
        </p:spPr>
      </p:pic>
      <p:sp>
        <p:nvSpPr>
          <p:cNvPr id="8" name="CuadroTexto 7">
            <a:extLst>
              <a:ext uri="{FF2B5EF4-FFF2-40B4-BE49-F238E27FC236}">
                <a16:creationId xmlns:a16="http://schemas.microsoft.com/office/drawing/2014/main" id="{B51F551F-AD71-4DBE-A458-5E908F36C832}"/>
              </a:ext>
            </a:extLst>
          </p:cNvPr>
          <p:cNvSpPr txBox="1"/>
          <p:nvPr/>
        </p:nvSpPr>
        <p:spPr>
          <a:xfrm>
            <a:off x="755373" y="1864282"/>
            <a:ext cx="7152860" cy="2862322"/>
          </a:xfrm>
          <a:prstGeom prst="rect">
            <a:avLst/>
          </a:prstGeom>
          <a:noFill/>
        </p:spPr>
        <p:txBody>
          <a:bodyPr wrap="square">
            <a:spAutoFit/>
          </a:bodyPr>
          <a:lstStyle/>
          <a:p>
            <a:pPr algn="just"/>
            <a:r>
              <a:rPr lang="es-ES" dirty="0">
                <a:solidFill>
                  <a:srgbClr val="1E1E1E"/>
                </a:solidFill>
                <a:latin typeface="Bookman Old Style" panose="02050604050505020204" pitchFamily="18" charset="0"/>
              </a:rPr>
              <a:t>Es patente, entonces, que la certificación o el fedateado de determinados documentos y sus diferencias con el documento original no es un problema de prueba ilícita, sino de ineficacia causante de nulidad de la certificación. Por lo demás, el Informe Especial de un órgano del Sistema Nacional de Control es una pericia institucional y, como tal, debe examinarse para determinar, en sede de valoración su fuerza probatoria. En estos supuestos, por ende, no existe interés casacional relevante. No merece que la Corte Suprema asuma competencia funcional.</a:t>
            </a:r>
          </a:p>
        </p:txBody>
      </p:sp>
      <p:pic>
        <p:nvPicPr>
          <p:cNvPr id="9" name="Picture 2" descr="Media GIF - Find on GIFER">
            <a:extLst>
              <a:ext uri="{FF2B5EF4-FFF2-40B4-BE49-F238E27FC236}">
                <a16:creationId xmlns:a16="http://schemas.microsoft.com/office/drawing/2014/main" id="{3CC1EF10-988A-4059-83BA-C41B283C7E50}"/>
              </a:ext>
            </a:extLst>
          </p:cNvPr>
          <p:cNvPicPr>
            <a:picLocks noChangeAspect="1" noChangeArrowheads="1" noCrop="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440391" y="1864282"/>
            <a:ext cx="3219450" cy="3571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7066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6ED43333-DF19-4036-AAE2-CF8D0ED0A46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CuadroTexto 2">
            <a:extLst>
              <a:ext uri="{FF2B5EF4-FFF2-40B4-BE49-F238E27FC236}">
                <a16:creationId xmlns:a16="http://schemas.microsoft.com/office/drawing/2014/main" id="{2915C5A6-63D4-492C-8EB1-BA86CAB703AB}"/>
              </a:ext>
            </a:extLst>
          </p:cNvPr>
          <p:cNvSpPr txBox="1"/>
          <p:nvPr/>
        </p:nvSpPr>
        <p:spPr>
          <a:xfrm>
            <a:off x="478739" y="6352673"/>
            <a:ext cx="6096000" cy="369332"/>
          </a:xfrm>
          <a:prstGeom prst="rect">
            <a:avLst/>
          </a:prstGeom>
          <a:noFill/>
        </p:spPr>
        <p:txBody>
          <a:bodyPr wrap="square">
            <a:spAutoFit/>
          </a:bodyPr>
          <a:lstStyle/>
          <a:p>
            <a:r>
              <a:rPr lang="es-PE" b="0" i="0" dirty="0">
                <a:solidFill>
                  <a:srgbClr val="1155CC"/>
                </a:solidFill>
                <a:effectLst/>
                <a:latin typeface="Arial" panose="020B0604020202020204" pitchFamily="34" charset="0"/>
                <a:hlinkClick r:id="rId3"/>
              </a:rPr>
              <a:t>alonsantiagoj@yahoo.com</a:t>
            </a:r>
            <a:endParaRPr lang="es-PE" dirty="0"/>
          </a:p>
        </p:txBody>
      </p:sp>
      <p:sp>
        <p:nvSpPr>
          <p:cNvPr id="4" name="CuadroTexto 3">
            <a:extLst>
              <a:ext uri="{FF2B5EF4-FFF2-40B4-BE49-F238E27FC236}">
                <a16:creationId xmlns:a16="http://schemas.microsoft.com/office/drawing/2014/main" id="{9B416C46-6115-434E-8C2B-AFFEFAC0E579}"/>
              </a:ext>
            </a:extLst>
          </p:cNvPr>
          <p:cNvSpPr txBox="1"/>
          <p:nvPr/>
        </p:nvSpPr>
        <p:spPr>
          <a:xfrm>
            <a:off x="-922105" y="6032012"/>
            <a:ext cx="5792056" cy="307777"/>
          </a:xfrm>
          <a:prstGeom prst="rect">
            <a:avLst/>
          </a:prstGeom>
          <a:noFill/>
        </p:spPr>
        <p:txBody>
          <a:bodyPr wrap="square">
            <a:spAutoFit/>
          </a:bodyPr>
          <a:lstStyle/>
          <a:p>
            <a:pPr algn="ctr"/>
            <a:r>
              <a:rPr lang="es-ES" sz="1400" b="1" i="0" dirty="0">
                <a:solidFill>
                  <a:srgbClr val="050505"/>
                </a:solidFill>
                <a:effectLst/>
                <a:latin typeface="Segoe UI Historic" panose="020B0502040204020203" pitchFamily="34" charset="0"/>
              </a:rPr>
              <a:t>Dr. Alonso Raúl Peña Cabrera Freyre</a:t>
            </a:r>
          </a:p>
        </p:txBody>
      </p:sp>
      <p:pic>
        <p:nvPicPr>
          <p:cNvPr id="5" name="Imagen 4" descr="C:\Users\usuario\Pictures\icono-del-vector-correo-email-ejemplo-sobre-símbolo-de-dirección-para-la-web-los-contactos-o-carta-comercial-comunicación-135062044.jpg">
            <a:extLst>
              <a:ext uri="{FF2B5EF4-FFF2-40B4-BE49-F238E27FC236}">
                <a16:creationId xmlns:a16="http://schemas.microsoft.com/office/drawing/2014/main" id="{CBAFB520-90DD-4ABD-9031-44BF76D43680}"/>
              </a:ext>
            </a:extLst>
          </p:cNvPr>
          <p:cNvPicPr/>
          <p:nvPr/>
        </p:nvPicPr>
        <p:blipFill>
          <a:blip r:embed="rId4" cstate="print">
            <a:extLst>
              <a:ext uri="{BEBA8EAE-BF5A-486C-A8C5-ECC9F3942E4B}">
                <a14:imgProps xmlns:a14="http://schemas.microsoft.com/office/drawing/2010/main">
                  <a14:imgLayer r:embed="rId5">
                    <a14:imgEffect>
                      <a14:backgroundRemoval t="10000" b="90000" l="10000" r="90000">
                        <a14:foregroundMark x1="44375" y1="36250" x2="52500" y2="70625"/>
                        <a14:foregroundMark x1="43750" y1="32500" x2="30000" y2="62500"/>
                        <a14:foregroundMark x1="35000" y1="29375" x2="66250" y2="51250"/>
                        <a14:foregroundMark x1="66875" y1="53750" x2="67500" y2="61875"/>
                        <a14:foregroundMark x1="51250" y1="25000" x2="51250" y2="25000"/>
                        <a14:foregroundMark x1="65625" y1="30625" x2="65625" y2="30625"/>
                      </a14:backgroundRemoval>
                    </a14:imgEffect>
                  </a14:imgLayer>
                </a14:imgProps>
              </a:ext>
              <a:ext uri="{28A0092B-C50C-407E-A947-70E740481C1C}">
                <a14:useLocalDpi xmlns:a14="http://schemas.microsoft.com/office/drawing/2010/main" val="0"/>
              </a:ext>
            </a:extLst>
          </a:blip>
          <a:srcRect/>
          <a:stretch>
            <a:fillRect/>
          </a:stretch>
        </p:blipFill>
        <p:spPr bwMode="auto">
          <a:xfrm>
            <a:off x="0" y="6283518"/>
            <a:ext cx="635358" cy="507642"/>
          </a:xfrm>
          <a:prstGeom prst="rect">
            <a:avLst/>
          </a:prstGeom>
          <a:noFill/>
          <a:ln>
            <a:noFill/>
          </a:ln>
        </p:spPr>
      </p:pic>
      <p:sp>
        <p:nvSpPr>
          <p:cNvPr id="7" name="CuadroTexto 6">
            <a:extLst>
              <a:ext uri="{FF2B5EF4-FFF2-40B4-BE49-F238E27FC236}">
                <a16:creationId xmlns:a16="http://schemas.microsoft.com/office/drawing/2014/main" id="{08F38118-9C7D-44FB-AEED-5466A3E17275}"/>
              </a:ext>
            </a:extLst>
          </p:cNvPr>
          <p:cNvSpPr txBox="1"/>
          <p:nvPr/>
        </p:nvSpPr>
        <p:spPr>
          <a:xfrm>
            <a:off x="3526739" y="1446346"/>
            <a:ext cx="7815470" cy="3139321"/>
          </a:xfrm>
          <a:prstGeom prst="rect">
            <a:avLst/>
          </a:prstGeom>
          <a:noFill/>
        </p:spPr>
        <p:txBody>
          <a:bodyPr wrap="square">
            <a:spAutoFit/>
          </a:bodyPr>
          <a:lstStyle/>
          <a:p>
            <a:pPr algn="just"/>
            <a:r>
              <a:rPr lang="es-ES" dirty="0">
                <a:solidFill>
                  <a:srgbClr val="1E1E1E"/>
                </a:solidFill>
                <a:latin typeface="Bookman Old Style" panose="02050604050505020204" pitchFamily="18" charset="0"/>
              </a:rPr>
              <a:t>Que ya se estableció que la inutilización probatoria, como consecuencia de ilicitud de la prueba –es lo que se denomina inutilización fisiológica, relativa o impropia– que se centra en medios de investigación–, se puede plantear en sede de investigación preparatoria en vía de tutela de derechos. La prueba ilícita es aquella que se obtiene o que se actúa o ejecuta.</a:t>
            </a:r>
          </a:p>
          <a:p>
            <a:pPr algn="just"/>
            <a:endParaRPr lang="es-ES" dirty="0">
              <a:solidFill>
                <a:srgbClr val="1E1E1E"/>
              </a:solidFill>
              <a:latin typeface="Bookman Old Style" panose="02050604050505020204" pitchFamily="18" charset="0"/>
            </a:endParaRPr>
          </a:p>
          <a:p>
            <a:pPr algn="just"/>
            <a:r>
              <a:rPr lang="es-ES" dirty="0">
                <a:solidFill>
                  <a:srgbClr val="1E1E1E"/>
                </a:solidFill>
                <a:latin typeface="Bookman Old Style" panose="02050604050505020204" pitchFamily="18" charset="0"/>
              </a:rPr>
              <a:t>(i) con inobservancia, directa o indirecta, del contenido esencial de los derechos fundamentales.</a:t>
            </a:r>
          </a:p>
          <a:p>
            <a:pPr algn="just"/>
            <a:endParaRPr lang="es-ES" dirty="0">
              <a:solidFill>
                <a:srgbClr val="1E1E1E"/>
              </a:solidFill>
              <a:latin typeface="Bookman Old Style" panose="02050604050505020204" pitchFamily="18" charset="0"/>
            </a:endParaRPr>
          </a:p>
          <a:p>
            <a:pPr algn="just"/>
            <a:r>
              <a:rPr lang="es-ES" dirty="0">
                <a:solidFill>
                  <a:srgbClr val="1E1E1E"/>
                </a:solidFill>
                <a:latin typeface="Bookman Old Style" panose="02050604050505020204" pitchFamily="18" charset="0"/>
              </a:rPr>
              <a:t>(</a:t>
            </a:r>
            <a:r>
              <a:rPr lang="es-ES" dirty="0" err="1">
                <a:solidFill>
                  <a:srgbClr val="1E1E1E"/>
                </a:solidFill>
                <a:latin typeface="Bookman Old Style" panose="02050604050505020204" pitchFamily="18" charset="0"/>
              </a:rPr>
              <a:t>ii</a:t>
            </a:r>
            <a:r>
              <a:rPr lang="es-ES" dirty="0">
                <a:solidFill>
                  <a:srgbClr val="1E1E1E"/>
                </a:solidFill>
                <a:latin typeface="Bookman Old Style" panose="02050604050505020204" pitchFamily="18" charset="0"/>
              </a:rPr>
              <a:t>) con infracción de otros preceptos constitucionales.</a:t>
            </a:r>
          </a:p>
        </p:txBody>
      </p:sp>
      <p:pic>
        <p:nvPicPr>
          <p:cNvPr id="8" name="Imagen 7">
            <a:extLst>
              <a:ext uri="{FF2B5EF4-FFF2-40B4-BE49-F238E27FC236}">
                <a16:creationId xmlns:a16="http://schemas.microsoft.com/office/drawing/2014/main" id="{065ED06B-5BE6-4FDC-8BDE-AB065C127F7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1090" y="1047750"/>
            <a:ext cx="4010025" cy="4762500"/>
          </a:xfrm>
          <a:prstGeom prst="rect">
            <a:avLst/>
          </a:prstGeom>
        </p:spPr>
      </p:pic>
    </p:spTree>
    <p:extLst>
      <p:ext uri="{BB962C8B-B14F-4D97-AF65-F5344CB8AC3E}">
        <p14:creationId xmlns:p14="http://schemas.microsoft.com/office/powerpoint/2010/main" val="17775065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6ED43333-DF19-4036-AAE2-CF8D0ED0A46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CuadroTexto 2">
            <a:extLst>
              <a:ext uri="{FF2B5EF4-FFF2-40B4-BE49-F238E27FC236}">
                <a16:creationId xmlns:a16="http://schemas.microsoft.com/office/drawing/2014/main" id="{2915C5A6-63D4-492C-8EB1-BA86CAB703AB}"/>
              </a:ext>
            </a:extLst>
          </p:cNvPr>
          <p:cNvSpPr txBox="1"/>
          <p:nvPr/>
        </p:nvSpPr>
        <p:spPr>
          <a:xfrm>
            <a:off x="478739" y="6352673"/>
            <a:ext cx="6096000" cy="369332"/>
          </a:xfrm>
          <a:prstGeom prst="rect">
            <a:avLst/>
          </a:prstGeom>
          <a:noFill/>
        </p:spPr>
        <p:txBody>
          <a:bodyPr wrap="square">
            <a:spAutoFit/>
          </a:bodyPr>
          <a:lstStyle/>
          <a:p>
            <a:r>
              <a:rPr lang="es-PE" b="0" i="0" dirty="0">
                <a:solidFill>
                  <a:srgbClr val="1155CC"/>
                </a:solidFill>
                <a:effectLst/>
                <a:latin typeface="Arial" panose="020B0604020202020204" pitchFamily="34" charset="0"/>
                <a:hlinkClick r:id="rId3"/>
              </a:rPr>
              <a:t>alonsantiagoj@yahoo.com</a:t>
            </a:r>
            <a:endParaRPr lang="es-PE" dirty="0"/>
          </a:p>
        </p:txBody>
      </p:sp>
      <p:sp>
        <p:nvSpPr>
          <p:cNvPr id="4" name="CuadroTexto 3">
            <a:extLst>
              <a:ext uri="{FF2B5EF4-FFF2-40B4-BE49-F238E27FC236}">
                <a16:creationId xmlns:a16="http://schemas.microsoft.com/office/drawing/2014/main" id="{9B416C46-6115-434E-8C2B-AFFEFAC0E579}"/>
              </a:ext>
            </a:extLst>
          </p:cNvPr>
          <p:cNvSpPr txBox="1"/>
          <p:nvPr/>
        </p:nvSpPr>
        <p:spPr>
          <a:xfrm>
            <a:off x="-922105" y="6032012"/>
            <a:ext cx="5792056" cy="307777"/>
          </a:xfrm>
          <a:prstGeom prst="rect">
            <a:avLst/>
          </a:prstGeom>
          <a:noFill/>
        </p:spPr>
        <p:txBody>
          <a:bodyPr wrap="square">
            <a:spAutoFit/>
          </a:bodyPr>
          <a:lstStyle/>
          <a:p>
            <a:pPr algn="ctr"/>
            <a:r>
              <a:rPr lang="es-ES" sz="1400" b="1" i="0" dirty="0">
                <a:solidFill>
                  <a:srgbClr val="050505"/>
                </a:solidFill>
                <a:effectLst/>
                <a:latin typeface="Segoe UI Historic" panose="020B0502040204020203" pitchFamily="34" charset="0"/>
              </a:rPr>
              <a:t>Dr. Alonso Raúl Peña Cabrera Freyre</a:t>
            </a:r>
          </a:p>
        </p:txBody>
      </p:sp>
      <p:pic>
        <p:nvPicPr>
          <p:cNvPr id="5" name="Imagen 4" descr="C:\Users\usuario\Pictures\icono-del-vector-correo-email-ejemplo-sobre-símbolo-de-dirección-para-la-web-los-contactos-o-carta-comercial-comunicación-135062044.jpg">
            <a:extLst>
              <a:ext uri="{FF2B5EF4-FFF2-40B4-BE49-F238E27FC236}">
                <a16:creationId xmlns:a16="http://schemas.microsoft.com/office/drawing/2014/main" id="{CBAFB520-90DD-4ABD-9031-44BF76D43680}"/>
              </a:ext>
            </a:extLst>
          </p:cNvPr>
          <p:cNvPicPr/>
          <p:nvPr/>
        </p:nvPicPr>
        <p:blipFill>
          <a:blip r:embed="rId4" cstate="print">
            <a:extLst>
              <a:ext uri="{BEBA8EAE-BF5A-486C-A8C5-ECC9F3942E4B}">
                <a14:imgProps xmlns:a14="http://schemas.microsoft.com/office/drawing/2010/main">
                  <a14:imgLayer r:embed="rId5">
                    <a14:imgEffect>
                      <a14:backgroundRemoval t="10000" b="90000" l="10000" r="90000">
                        <a14:foregroundMark x1="44375" y1="36250" x2="52500" y2="70625"/>
                        <a14:foregroundMark x1="43750" y1="32500" x2="30000" y2="62500"/>
                        <a14:foregroundMark x1="35000" y1="29375" x2="66250" y2="51250"/>
                        <a14:foregroundMark x1="66875" y1="53750" x2="67500" y2="61875"/>
                        <a14:foregroundMark x1="51250" y1="25000" x2="51250" y2="25000"/>
                        <a14:foregroundMark x1="65625" y1="30625" x2="65625" y2="30625"/>
                      </a14:backgroundRemoval>
                    </a14:imgEffect>
                  </a14:imgLayer>
                </a14:imgProps>
              </a:ext>
              <a:ext uri="{28A0092B-C50C-407E-A947-70E740481C1C}">
                <a14:useLocalDpi xmlns:a14="http://schemas.microsoft.com/office/drawing/2010/main" val="0"/>
              </a:ext>
            </a:extLst>
          </a:blip>
          <a:srcRect/>
          <a:stretch>
            <a:fillRect/>
          </a:stretch>
        </p:blipFill>
        <p:spPr bwMode="auto">
          <a:xfrm>
            <a:off x="0" y="6283518"/>
            <a:ext cx="635358" cy="507642"/>
          </a:xfrm>
          <a:prstGeom prst="rect">
            <a:avLst/>
          </a:prstGeom>
          <a:noFill/>
          <a:ln>
            <a:noFill/>
          </a:ln>
        </p:spPr>
      </p:pic>
      <p:sp>
        <p:nvSpPr>
          <p:cNvPr id="7" name="CuadroTexto 6">
            <a:extLst>
              <a:ext uri="{FF2B5EF4-FFF2-40B4-BE49-F238E27FC236}">
                <a16:creationId xmlns:a16="http://schemas.microsoft.com/office/drawing/2014/main" id="{68595DD0-C598-4E69-A129-A948730267A5}"/>
              </a:ext>
            </a:extLst>
          </p:cNvPr>
          <p:cNvSpPr txBox="1"/>
          <p:nvPr/>
        </p:nvSpPr>
        <p:spPr>
          <a:xfrm>
            <a:off x="824947" y="1732087"/>
            <a:ext cx="6887818" cy="2862322"/>
          </a:xfrm>
          <a:prstGeom prst="rect">
            <a:avLst/>
          </a:prstGeom>
          <a:noFill/>
        </p:spPr>
        <p:txBody>
          <a:bodyPr wrap="square">
            <a:spAutoFit/>
          </a:bodyPr>
          <a:lstStyle/>
          <a:p>
            <a:pPr algn="just"/>
            <a:endParaRPr lang="es-ES" dirty="0">
              <a:solidFill>
                <a:srgbClr val="1E1E1E"/>
              </a:solidFill>
              <a:latin typeface="Bookman Old Style" panose="02050604050505020204" pitchFamily="18" charset="0"/>
            </a:endParaRPr>
          </a:p>
          <a:p>
            <a:pPr algn="just"/>
            <a:r>
              <a:rPr lang="es-ES" dirty="0">
                <a:solidFill>
                  <a:srgbClr val="1E1E1E"/>
                </a:solidFill>
                <a:latin typeface="Bookman Old Style" panose="02050604050505020204" pitchFamily="18" charset="0"/>
              </a:rPr>
              <a:t>(</a:t>
            </a:r>
            <a:r>
              <a:rPr lang="es-ES" dirty="0" err="1">
                <a:solidFill>
                  <a:srgbClr val="1E1E1E"/>
                </a:solidFill>
                <a:latin typeface="Bookman Old Style" panose="02050604050505020204" pitchFamily="18" charset="0"/>
              </a:rPr>
              <a:t>iii</a:t>
            </a:r>
            <a:r>
              <a:rPr lang="es-ES" dirty="0">
                <a:solidFill>
                  <a:srgbClr val="1E1E1E"/>
                </a:solidFill>
                <a:latin typeface="Bookman Old Style" panose="02050604050505020204" pitchFamily="18" charset="0"/>
              </a:rPr>
              <a:t>) con vulneración grave de preceptos ordinarios de garantía sobre la prueba, siempre y cuando se afecten indebidamente las garantías del debido proceso y la igualdad de armas desde la perspectiva del principio de proporcionalidad. Es patente, entonces, que la certificación o el fedateado de determinados documentos y sus diferencias con el documento original no es un problema de prueba ilícita, sino de ineficacia causante de nulidad de la certificación.</a:t>
            </a:r>
            <a:endParaRPr lang="es-PE" dirty="0">
              <a:solidFill>
                <a:srgbClr val="1E1E1E"/>
              </a:solidFill>
              <a:latin typeface="Bookman Old Style" panose="02050604050505020204" pitchFamily="18" charset="0"/>
            </a:endParaRPr>
          </a:p>
        </p:txBody>
      </p:sp>
      <p:pic>
        <p:nvPicPr>
          <p:cNvPr id="8" name="Imagen 7">
            <a:extLst>
              <a:ext uri="{FF2B5EF4-FFF2-40B4-BE49-F238E27FC236}">
                <a16:creationId xmlns:a16="http://schemas.microsoft.com/office/drawing/2014/main" id="{C94885A3-3619-4DBD-9F50-AD4916CF4B6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62129" y="1834115"/>
            <a:ext cx="4438324" cy="3639426"/>
          </a:xfrm>
          <a:prstGeom prst="rect">
            <a:avLst/>
          </a:prstGeom>
        </p:spPr>
      </p:pic>
    </p:spTree>
    <p:extLst>
      <p:ext uri="{BB962C8B-B14F-4D97-AF65-F5344CB8AC3E}">
        <p14:creationId xmlns:p14="http://schemas.microsoft.com/office/powerpoint/2010/main" val="26644185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6ED43333-DF19-4036-AAE2-CF8D0ED0A46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CuadroTexto 2">
            <a:extLst>
              <a:ext uri="{FF2B5EF4-FFF2-40B4-BE49-F238E27FC236}">
                <a16:creationId xmlns:a16="http://schemas.microsoft.com/office/drawing/2014/main" id="{2915C5A6-63D4-492C-8EB1-BA86CAB703AB}"/>
              </a:ext>
            </a:extLst>
          </p:cNvPr>
          <p:cNvSpPr txBox="1"/>
          <p:nvPr/>
        </p:nvSpPr>
        <p:spPr>
          <a:xfrm>
            <a:off x="478739" y="6352673"/>
            <a:ext cx="6096000" cy="369332"/>
          </a:xfrm>
          <a:prstGeom prst="rect">
            <a:avLst/>
          </a:prstGeom>
          <a:noFill/>
        </p:spPr>
        <p:txBody>
          <a:bodyPr wrap="square">
            <a:spAutoFit/>
          </a:bodyPr>
          <a:lstStyle/>
          <a:p>
            <a:r>
              <a:rPr lang="es-PE" b="0" i="0" dirty="0">
                <a:solidFill>
                  <a:srgbClr val="1155CC"/>
                </a:solidFill>
                <a:effectLst/>
                <a:latin typeface="Arial" panose="020B0604020202020204" pitchFamily="34" charset="0"/>
                <a:hlinkClick r:id="rId3"/>
              </a:rPr>
              <a:t>alonsantiagoj@yahoo.com</a:t>
            </a:r>
            <a:endParaRPr lang="es-PE" dirty="0"/>
          </a:p>
        </p:txBody>
      </p:sp>
      <p:sp>
        <p:nvSpPr>
          <p:cNvPr id="4" name="CuadroTexto 3">
            <a:extLst>
              <a:ext uri="{FF2B5EF4-FFF2-40B4-BE49-F238E27FC236}">
                <a16:creationId xmlns:a16="http://schemas.microsoft.com/office/drawing/2014/main" id="{9B416C46-6115-434E-8C2B-AFFEFAC0E579}"/>
              </a:ext>
            </a:extLst>
          </p:cNvPr>
          <p:cNvSpPr txBox="1"/>
          <p:nvPr/>
        </p:nvSpPr>
        <p:spPr>
          <a:xfrm>
            <a:off x="-922105" y="6032012"/>
            <a:ext cx="5792056" cy="307777"/>
          </a:xfrm>
          <a:prstGeom prst="rect">
            <a:avLst/>
          </a:prstGeom>
          <a:noFill/>
        </p:spPr>
        <p:txBody>
          <a:bodyPr wrap="square">
            <a:spAutoFit/>
          </a:bodyPr>
          <a:lstStyle/>
          <a:p>
            <a:pPr algn="ctr"/>
            <a:r>
              <a:rPr lang="es-ES" sz="1400" b="1" i="0" dirty="0">
                <a:solidFill>
                  <a:srgbClr val="050505"/>
                </a:solidFill>
                <a:effectLst/>
                <a:latin typeface="Segoe UI Historic" panose="020B0502040204020203" pitchFamily="34" charset="0"/>
              </a:rPr>
              <a:t>Dr. Alonso Raúl Peña Cabrera Freyre</a:t>
            </a:r>
          </a:p>
        </p:txBody>
      </p:sp>
      <p:pic>
        <p:nvPicPr>
          <p:cNvPr id="5" name="Imagen 4" descr="C:\Users\usuario\Pictures\icono-del-vector-correo-email-ejemplo-sobre-símbolo-de-dirección-para-la-web-los-contactos-o-carta-comercial-comunicación-135062044.jpg">
            <a:extLst>
              <a:ext uri="{FF2B5EF4-FFF2-40B4-BE49-F238E27FC236}">
                <a16:creationId xmlns:a16="http://schemas.microsoft.com/office/drawing/2014/main" id="{CBAFB520-90DD-4ABD-9031-44BF76D43680}"/>
              </a:ext>
            </a:extLst>
          </p:cNvPr>
          <p:cNvPicPr/>
          <p:nvPr/>
        </p:nvPicPr>
        <p:blipFill>
          <a:blip r:embed="rId4" cstate="print">
            <a:extLst>
              <a:ext uri="{BEBA8EAE-BF5A-486C-A8C5-ECC9F3942E4B}">
                <a14:imgProps xmlns:a14="http://schemas.microsoft.com/office/drawing/2010/main">
                  <a14:imgLayer r:embed="rId5">
                    <a14:imgEffect>
                      <a14:backgroundRemoval t="10000" b="90000" l="10000" r="90000">
                        <a14:foregroundMark x1="44375" y1="36250" x2="52500" y2="70625"/>
                        <a14:foregroundMark x1="43750" y1="32500" x2="30000" y2="62500"/>
                        <a14:foregroundMark x1="35000" y1="29375" x2="66250" y2="51250"/>
                        <a14:foregroundMark x1="66875" y1="53750" x2="67500" y2="61875"/>
                        <a14:foregroundMark x1="51250" y1="25000" x2="51250" y2="25000"/>
                        <a14:foregroundMark x1="65625" y1="30625" x2="65625" y2="30625"/>
                      </a14:backgroundRemoval>
                    </a14:imgEffect>
                  </a14:imgLayer>
                </a14:imgProps>
              </a:ext>
              <a:ext uri="{28A0092B-C50C-407E-A947-70E740481C1C}">
                <a14:useLocalDpi xmlns:a14="http://schemas.microsoft.com/office/drawing/2010/main" val="0"/>
              </a:ext>
            </a:extLst>
          </a:blip>
          <a:srcRect/>
          <a:stretch>
            <a:fillRect/>
          </a:stretch>
        </p:blipFill>
        <p:spPr bwMode="auto">
          <a:xfrm>
            <a:off x="0" y="6283518"/>
            <a:ext cx="635358" cy="507642"/>
          </a:xfrm>
          <a:prstGeom prst="rect">
            <a:avLst/>
          </a:prstGeom>
          <a:noFill/>
          <a:ln>
            <a:noFill/>
          </a:ln>
        </p:spPr>
      </p:pic>
      <p:sp>
        <p:nvSpPr>
          <p:cNvPr id="7" name="CuadroTexto 6">
            <a:extLst>
              <a:ext uri="{FF2B5EF4-FFF2-40B4-BE49-F238E27FC236}">
                <a16:creationId xmlns:a16="http://schemas.microsoft.com/office/drawing/2014/main" id="{EDD1259B-F5E5-48EB-BA17-5AC82F423C99}"/>
              </a:ext>
            </a:extLst>
          </p:cNvPr>
          <p:cNvSpPr txBox="1"/>
          <p:nvPr/>
        </p:nvSpPr>
        <p:spPr>
          <a:xfrm>
            <a:off x="4310269" y="1997839"/>
            <a:ext cx="6755296" cy="2862322"/>
          </a:xfrm>
          <a:prstGeom prst="rect">
            <a:avLst/>
          </a:prstGeom>
          <a:noFill/>
        </p:spPr>
        <p:txBody>
          <a:bodyPr wrap="square">
            <a:spAutoFit/>
          </a:bodyPr>
          <a:lstStyle/>
          <a:p>
            <a:pPr algn="just"/>
            <a:r>
              <a:rPr lang="es-ES" dirty="0">
                <a:solidFill>
                  <a:srgbClr val="1E1E1E"/>
                </a:solidFill>
                <a:latin typeface="Bookman Old Style" panose="02050604050505020204" pitchFamily="18" charset="0"/>
              </a:rPr>
              <a:t>Por lo demás, el Informe Especial de un órgano del Sistema Nacional de Control es una pericia institucional y, como tal, debe examinarse para determinar, en sede de valoración su fuerza probatoria. En estos supuestos, por ende, no existe interés casacional relevante. No merece que la Corte Suprema asuma competencia funcional. SEXTO. Que, en función a la conclusión precedente, corresponde aplicar lo dispuesto por el artículo 504, inciso 2, del Código Procesal Penal, por lo que las costas del recurso debe abonarlas el imputado recurrente.</a:t>
            </a:r>
            <a:endParaRPr lang="es-PE" dirty="0">
              <a:solidFill>
                <a:srgbClr val="1E1E1E"/>
              </a:solidFill>
              <a:latin typeface="Bookman Old Style" panose="02050604050505020204" pitchFamily="18" charset="0"/>
            </a:endParaRPr>
          </a:p>
        </p:txBody>
      </p:sp>
      <p:pic>
        <p:nvPicPr>
          <p:cNvPr id="8" name="Imagen 7">
            <a:extLst>
              <a:ext uri="{FF2B5EF4-FFF2-40B4-BE49-F238E27FC236}">
                <a16:creationId xmlns:a16="http://schemas.microsoft.com/office/drawing/2014/main" id="{09F019A0-995E-47BD-B1EC-956094AED818}"/>
              </a:ext>
            </a:extLst>
          </p:cNvPr>
          <p:cNvPicPr>
            <a:picLocks noChangeAspect="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flipH="1">
            <a:off x="478739" y="1047750"/>
            <a:ext cx="3753160" cy="4762500"/>
          </a:xfrm>
          <a:prstGeom prst="rect">
            <a:avLst/>
          </a:prstGeom>
        </p:spPr>
      </p:pic>
    </p:spTree>
    <p:extLst>
      <p:ext uri="{BB962C8B-B14F-4D97-AF65-F5344CB8AC3E}">
        <p14:creationId xmlns:p14="http://schemas.microsoft.com/office/powerpoint/2010/main" val="40160384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6ED43333-DF19-4036-AAE2-CF8D0ED0A46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CuadroTexto 2">
            <a:extLst>
              <a:ext uri="{FF2B5EF4-FFF2-40B4-BE49-F238E27FC236}">
                <a16:creationId xmlns:a16="http://schemas.microsoft.com/office/drawing/2014/main" id="{2915C5A6-63D4-492C-8EB1-BA86CAB703AB}"/>
              </a:ext>
            </a:extLst>
          </p:cNvPr>
          <p:cNvSpPr txBox="1"/>
          <p:nvPr/>
        </p:nvSpPr>
        <p:spPr>
          <a:xfrm>
            <a:off x="478739" y="6352673"/>
            <a:ext cx="6096000" cy="369332"/>
          </a:xfrm>
          <a:prstGeom prst="rect">
            <a:avLst/>
          </a:prstGeom>
          <a:noFill/>
        </p:spPr>
        <p:txBody>
          <a:bodyPr wrap="square">
            <a:spAutoFit/>
          </a:bodyPr>
          <a:lstStyle/>
          <a:p>
            <a:r>
              <a:rPr lang="es-PE" b="0" i="0" dirty="0">
                <a:solidFill>
                  <a:srgbClr val="1155CC"/>
                </a:solidFill>
                <a:effectLst/>
                <a:latin typeface="Arial" panose="020B0604020202020204" pitchFamily="34" charset="0"/>
                <a:hlinkClick r:id="rId3"/>
              </a:rPr>
              <a:t>alonsantiagoj@yahoo.com</a:t>
            </a:r>
            <a:endParaRPr lang="es-PE" dirty="0"/>
          </a:p>
        </p:txBody>
      </p:sp>
      <p:sp>
        <p:nvSpPr>
          <p:cNvPr id="4" name="CuadroTexto 3">
            <a:extLst>
              <a:ext uri="{FF2B5EF4-FFF2-40B4-BE49-F238E27FC236}">
                <a16:creationId xmlns:a16="http://schemas.microsoft.com/office/drawing/2014/main" id="{9B416C46-6115-434E-8C2B-AFFEFAC0E579}"/>
              </a:ext>
            </a:extLst>
          </p:cNvPr>
          <p:cNvSpPr txBox="1"/>
          <p:nvPr/>
        </p:nvSpPr>
        <p:spPr>
          <a:xfrm>
            <a:off x="-922105" y="6032012"/>
            <a:ext cx="5792056" cy="307777"/>
          </a:xfrm>
          <a:prstGeom prst="rect">
            <a:avLst/>
          </a:prstGeom>
          <a:noFill/>
        </p:spPr>
        <p:txBody>
          <a:bodyPr wrap="square">
            <a:spAutoFit/>
          </a:bodyPr>
          <a:lstStyle/>
          <a:p>
            <a:pPr algn="ctr"/>
            <a:r>
              <a:rPr lang="es-ES" sz="1400" b="1" i="0" dirty="0">
                <a:solidFill>
                  <a:srgbClr val="050505"/>
                </a:solidFill>
                <a:effectLst/>
                <a:latin typeface="Segoe UI Historic" panose="020B0502040204020203" pitchFamily="34" charset="0"/>
              </a:rPr>
              <a:t>Dr. Alonso Raúl Peña Cabrera Freyre</a:t>
            </a:r>
          </a:p>
        </p:txBody>
      </p:sp>
      <p:pic>
        <p:nvPicPr>
          <p:cNvPr id="5" name="Imagen 4" descr="C:\Users\usuario\Pictures\icono-del-vector-correo-email-ejemplo-sobre-símbolo-de-dirección-para-la-web-los-contactos-o-carta-comercial-comunicación-135062044.jpg">
            <a:extLst>
              <a:ext uri="{FF2B5EF4-FFF2-40B4-BE49-F238E27FC236}">
                <a16:creationId xmlns:a16="http://schemas.microsoft.com/office/drawing/2014/main" id="{CBAFB520-90DD-4ABD-9031-44BF76D43680}"/>
              </a:ext>
            </a:extLst>
          </p:cNvPr>
          <p:cNvPicPr/>
          <p:nvPr/>
        </p:nvPicPr>
        <p:blipFill>
          <a:blip r:embed="rId4" cstate="print">
            <a:extLst>
              <a:ext uri="{BEBA8EAE-BF5A-486C-A8C5-ECC9F3942E4B}">
                <a14:imgProps xmlns:a14="http://schemas.microsoft.com/office/drawing/2010/main">
                  <a14:imgLayer r:embed="rId5">
                    <a14:imgEffect>
                      <a14:backgroundRemoval t="10000" b="90000" l="10000" r="90000">
                        <a14:foregroundMark x1="44375" y1="36250" x2="52500" y2="70625"/>
                        <a14:foregroundMark x1="43750" y1="32500" x2="30000" y2="62500"/>
                        <a14:foregroundMark x1="35000" y1="29375" x2="66250" y2="51250"/>
                        <a14:foregroundMark x1="66875" y1="53750" x2="67500" y2="61875"/>
                        <a14:foregroundMark x1="51250" y1="25000" x2="51250" y2="25000"/>
                        <a14:foregroundMark x1="65625" y1="30625" x2="65625" y2="30625"/>
                      </a14:backgroundRemoval>
                    </a14:imgEffect>
                  </a14:imgLayer>
                </a14:imgProps>
              </a:ext>
              <a:ext uri="{28A0092B-C50C-407E-A947-70E740481C1C}">
                <a14:useLocalDpi xmlns:a14="http://schemas.microsoft.com/office/drawing/2010/main" val="0"/>
              </a:ext>
            </a:extLst>
          </a:blip>
          <a:srcRect/>
          <a:stretch>
            <a:fillRect/>
          </a:stretch>
        </p:blipFill>
        <p:spPr bwMode="auto">
          <a:xfrm>
            <a:off x="0" y="6283518"/>
            <a:ext cx="635358" cy="507642"/>
          </a:xfrm>
          <a:prstGeom prst="rect">
            <a:avLst/>
          </a:prstGeom>
          <a:noFill/>
          <a:ln>
            <a:noFill/>
          </a:ln>
        </p:spPr>
      </p:pic>
      <p:sp>
        <p:nvSpPr>
          <p:cNvPr id="6" name="CuadroTexto 5">
            <a:extLst>
              <a:ext uri="{FF2B5EF4-FFF2-40B4-BE49-F238E27FC236}">
                <a16:creationId xmlns:a16="http://schemas.microsoft.com/office/drawing/2014/main" id="{BA18916F-4E8B-45F8-AA69-E08DBB1457B8}"/>
              </a:ext>
            </a:extLst>
          </p:cNvPr>
          <p:cNvSpPr txBox="1"/>
          <p:nvPr/>
        </p:nvSpPr>
        <p:spPr>
          <a:xfrm>
            <a:off x="3228691" y="2884911"/>
            <a:ext cx="4838364" cy="582852"/>
          </a:xfrm>
          <a:prstGeom prst="rect">
            <a:avLst/>
          </a:prstGeom>
          <a:noFill/>
        </p:spPr>
        <p:txBody>
          <a:bodyPr wrap="square">
            <a:spAutoFit/>
          </a:bodyPr>
          <a:lstStyle/>
          <a:p>
            <a:pPr algn="just">
              <a:lnSpc>
                <a:spcPts val="1875"/>
              </a:lnSpc>
              <a:spcAft>
                <a:spcPts val="1950"/>
              </a:spcAft>
            </a:pPr>
            <a:r>
              <a:rPr lang="es-PE" sz="8000" b="1" dirty="0">
                <a:solidFill>
                  <a:schemeClr val="accent1">
                    <a:lumMod val="50000"/>
                  </a:schemeClr>
                </a:solidFill>
                <a:latin typeface="Aharoni" panose="02010803020104030203" pitchFamily="2" charset="-79"/>
                <a:cs typeface="Aharoni" panose="02010803020104030203" pitchFamily="2" charset="-79"/>
              </a:rPr>
              <a:t>GRACIAS</a:t>
            </a:r>
            <a:r>
              <a:rPr lang="es-PE" sz="4400" b="1" dirty="0">
                <a:solidFill>
                  <a:srgbClr val="1E1E1E"/>
                </a:solidFill>
                <a:effectLst/>
                <a:latin typeface="Bookman Old Style" panose="02050604050505020204" pitchFamily="18" charset="0"/>
                <a:ea typeface="Times New Roman" panose="02020603050405020304" pitchFamily="18" charset="0"/>
              </a:rPr>
              <a:t> </a:t>
            </a:r>
            <a:endParaRPr lang="es-PE" sz="4400" dirty="0">
              <a:effectLst/>
              <a:latin typeface="Times New Roman" panose="02020603050405020304" pitchFamily="18" charset="0"/>
              <a:ea typeface="Times New Roman" panose="02020603050405020304" pitchFamily="18" charset="0"/>
            </a:endParaRPr>
          </a:p>
        </p:txBody>
      </p:sp>
      <p:pic>
        <p:nvPicPr>
          <p:cNvPr id="7" name="Imagen 6">
            <a:extLst>
              <a:ext uri="{FF2B5EF4-FFF2-40B4-BE49-F238E27FC236}">
                <a16:creationId xmlns:a16="http://schemas.microsoft.com/office/drawing/2014/main" id="{2E066BF2-B1BF-4F2C-BF0C-CFA3265A348C}"/>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2400" b="90000" l="9867" r="89867">
                        <a14:foregroundMark x1="22400" y1="79600" x2="22400" y2="79600"/>
                        <a14:foregroundMark x1="43200" y1="5400" x2="43200" y2="5400"/>
                        <a14:foregroundMark x1="64800" y1="2400" x2="64800" y2="2400"/>
                      </a14:backgroundRemoval>
                    </a14:imgEffect>
                  </a14:imgLayer>
                </a14:imgProps>
              </a:ext>
              <a:ext uri="{28A0092B-C50C-407E-A947-70E740481C1C}">
                <a14:useLocalDpi xmlns:a14="http://schemas.microsoft.com/office/drawing/2010/main" val="0"/>
              </a:ext>
            </a:extLst>
          </a:blip>
          <a:stretch>
            <a:fillRect/>
          </a:stretch>
        </p:blipFill>
        <p:spPr>
          <a:xfrm>
            <a:off x="7306362" y="998654"/>
            <a:ext cx="4154014" cy="5538685"/>
          </a:xfrm>
          <a:prstGeom prst="rect">
            <a:avLst/>
          </a:prstGeom>
        </p:spPr>
      </p:pic>
    </p:spTree>
    <p:extLst>
      <p:ext uri="{BB962C8B-B14F-4D97-AF65-F5344CB8AC3E}">
        <p14:creationId xmlns:p14="http://schemas.microsoft.com/office/powerpoint/2010/main" val="4139164871"/>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TotalTime>
  <Words>549</Words>
  <Application>Microsoft Office PowerPoint</Application>
  <PresentationFormat>Panorámica</PresentationFormat>
  <Paragraphs>28</Paragraphs>
  <Slides>7</Slides>
  <Notes>0</Notes>
  <HiddenSlides>0</HiddenSlides>
  <MMClips>0</MMClips>
  <ScaleCrop>false</ScaleCrop>
  <HeadingPairs>
    <vt:vector size="6" baseType="variant">
      <vt:variant>
        <vt:lpstr>Fuentes usadas</vt:lpstr>
      </vt:variant>
      <vt:variant>
        <vt:i4>8</vt:i4>
      </vt:variant>
      <vt:variant>
        <vt:lpstr>Tema</vt:lpstr>
      </vt:variant>
      <vt:variant>
        <vt:i4>1</vt:i4>
      </vt:variant>
      <vt:variant>
        <vt:lpstr>Títulos de diapositiva</vt:lpstr>
      </vt:variant>
      <vt:variant>
        <vt:i4>7</vt:i4>
      </vt:variant>
    </vt:vector>
  </HeadingPairs>
  <TitlesOfParts>
    <vt:vector size="16" baseType="lpstr">
      <vt:lpstr>Aharoni</vt:lpstr>
      <vt:lpstr>Arial</vt:lpstr>
      <vt:lpstr>Bookman Old Style</vt:lpstr>
      <vt:lpstr>Calibri</vt:lpstr>
      <vt:lpstr>Calibri Light</vt:lpstr>
      <vt:lpstr>Palatino Linotype</vt:lpstr>
      <vt:lpstr>Segoe UI Historic</vt:lpstr>
      <vt:lpstr>Times New Roman</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ANDERSON</dc:creator>
  <cp:lastModifiedBy>ANDERSON</cp:lastModifiedBy>
  <cp:revision>2</cp:revision>
  <dcterms:created xsi:type="dcterms:W3CDTF">2021-06-08T16:48:15Z</dcterms:created>
  <dcterms:modified xsi:type="dcterms:W3CDTF">2021-06-08T17:03:41Z</dcterms:modified>
</cp:coreProperties>
</file>