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47"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3475064-D3E4-49FB-86FD-95DD6E54BEAC}" type="datetimeFigureOut">
              <a:rPr lang="es-PE" smtClean="0"/>
              <a:pPr/>
              <a:t>26/09/2020</a:t>
            </a:fld>
            <a:endParaRPr lang="es-P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9882FDE-8872-4B95-8C3B-E4577E868228}" type="slidenum">
              <a:rPr lang="es-PE" smtClean="0"/>
              <a:pPr/>
              <a:t>‹Nº›</a:t>
            </a:fld>
            <a:endParaRPr lang="es-P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4913500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40184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131424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283572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3475064-D3E4-49FB-86FD-95DD6E54BEAC}" type="datetimeFigureOut">
              <a:rPr lang="es-PE" smtClean="0"/>
              <a:pPr/>
              <a:t>26/09/2020</a:t>
            </a:fld>
            <a:endParaRPr lang="es-P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P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9882FDE-8872-4B95-8C3B-E4577E868228}" type="slidenum">
              <a:rPr lang="es-PE" smtClean="0"/>
              <a:pPr/>
              <a:t>‹Nº›</a:t>
            </a:fld>
            <a:endParaRPr lang="es-PE"/>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3564708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35234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84062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34556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75064-D3E4-49FB-86FD-95DD6E54BEAC}" type="datetimeFigureOut">
              <a:rPr lang="es-PE" smtClean="0"/>
              <a:pPr/>
              <a:t>26/09/2020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29882FDE-8872-4B95-8C3B-E4577E868228}" type="slidenum">
              <a:rPr lang="es-PE" smtClean="0"/>
              <a:pPr/>
              <a:t>‹Nº›</a:t>
            </a:fld>
            <a:endParaRPr lang="es-PE"/>
          </a:p>
        </p:txBody>
      </p:sp>
    </p:spTree>
    <p:extLst>
      <p:ext uri="{BB962C8B-B14F-4D97-AF65-F5344CB8AC3E}">
        <p14:creationId xmlns:p14="http://schemas.microsoft.com/office/powerpoint/2010/main" xmlns="" val="363716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3475064-D3E4-49FB-86FD-95DD6E54BEAC}" type="datetimeFigureOut">
              <a:rPr lang="es-PE" smtClean="0"/>
              <a:pPr/>
              <a:t>26/09/2020</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9882FDE-8872-4B95-8C3B-E4577E868228}" type="slidenum">
              <a:rPr lang="es-PE" smtClean="0"/>
              <a:pPr/>
              <a:t>‹Nº›</a:t>
            </a:fld>
            <a:endParaRPr lang="es-PE"/>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12866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3475064-D3E4-49FB-86FD-95DD6E54BEAC}" type="datetimeFigureOut">
              <a:rPr lang="es-PE" smtClean="0"/>
              <a:pPr/>
              <a:t>26/09/2020</a:t>
            </a:fld>
            <a:endParaRPr lang="es-P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P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9882FDE-8872-4B95-8C3B-E4577E868228}" type="slidenum">
              <a:rPr lang="es-PE" smtClean="0"/>
              <a:pPr/>
              <a:t>‹Nº›</a:t>
            </a:fld>
            <a:endParaRPr lang="es-PE"/>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95283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3475064-D3E4-49FB-86FD-95DD6E54BEAC}" type="datetimeFigureOut">
              <a:rPr lang="es-PE" smtClean="0"/>
              <a:pPr/>
              <a:t>26/09/2020</a:t>
            </a:fld>
            <a:endParaRPr lang="es-P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P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9882FDE-8872-4B95-8C3B-E4577E868228}" type="slidenum">
              <a:rPr lang="es-PE" smtClean="0"/>
              <a:pPr/>
              <a:t>‹Nº›</a:t>
            </a:fld>
            <a:endParaRPr lang="es-PE"/>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470957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6D1B805E-3FD8-4FF5-BD18-B37651632AF7}"/>
              </a:ext>
            </a:extLst>
          </p:cNvPr>
          <p:cNvSpPr txBox="1">
            <a:spLocks/>
          </p:cNvSpPr>
          <p:nvPr/>
        </p:nvSpPr>
        <p:spPr>
          <a:xfrm>
            <a:off x="1371600" y="450269"/>
            <a:ext cx="9601200" cy="1485900"/>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MX" sz="4800" b="1" dirty="0">
                <a:solidFill>
                  <a:srgbClr val="002060"/>
                </a:solidFill>
                <a:latin typeface="Arial Rounded MT Bold" panose="020F0704030504030204" pitchFamily="34" charset="0"/>
              </a:rPr>
              <a:t>MIEDO INSUPERABLE</a:t>
            </a:r>
            <a:endParaRPr lang="es-PE" sz="4800" b="1" dirty="0">
              <a:solidFill>
                <a:srgbClr val="002060"/>
              </a:solidFill>
              <a:latin typeface="Arial Rounded MT Bold" panose="020F0704030504030204" pitchFamily="34" charset="0"/>
            </a:endParaRPr>
          </a:p>
        </p:txBody>
      </p:sp>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1288469" y="2213265"/>
            <a:ext cx="9601200" cy="1984664"/>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dirty="0"/>
              <a:t>CUANDO EL MIEDO SEA CAUSADO POR ESTÍMULOS EXTERNOS AL QUE LO PADECE; DEBE SER INSUPERABLE, RESISTIR LA MEDIDA DEL HOMBRE MEDIO; DEBE TRATARSE DE UN MAL IGUAL O MAYOR, NO BASTA QUE EL ESTÍMULO QUE CAUSA EL MIEDO INSUPERABLE SEA REAL.</a:t>
            </a:r>
            <a:endParaRPr lang="es-PE" sz="2400" dirty="0"/>
          </a:p>
        </p:txBody>
      </p:sp>
      <p:sp>
        <p:nvSpPr>
          <p:cNvPr id="6" name="Marcador de contenido 2">
            <a:extLst>
              <a:ext uri="{FF2B5EF4-FFF2-40B4-BE49-F238E27FC236}">
                <a16:creationId xmlns:a16="http://schemas.microsoft.com/office/drawing/2014/main" xmlns="" id="{8D3292AE-A5EA-4B37-B4AA-39E2929453A0}"/>
              </a:ext>
            </a:extLst>
          </p:cNvPr>
          <p:cNvSpPr txBox="1">
            <a:spLocks/>
          </p:cNvSpPr>
          <p:nvPr/>
        </p:nvSpPr>
        <p:spPr>
          <a:xfrm>
            <a:off x="1541318" y="4523655"/>
            <a:ext cx="8818418" cy="9523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MX" sz="2400" dirty="0"/>
              <a:t>SINO QUE A LA VEZ OFREZCA UNA AMENAZA IGUAL O MAYOR ENTIDAD A LA QUE SE LE OCASIONA AL AUTOR BAJO EL ESTADO DE MIEDO.</a:t>
            </a:r>
            <a:endParaRPr lang="es-PE" sz="2400" dirty="0"/>
          </a:p>
        </p:txBody>
      </p:sp>
      <p:sp>
        <p:nvSpPr>
          <p:cNvPr id="7" name="Flecha: hacia abajo 6">
            <a:extLst>
              <a:ext uri="{FF2B5EF4-FFF2-40B4-BE49-F238E27FC236}">
                <a16:creationId xmlns:a16="http://schemas.microsoft.com/office/drawing/2014/main" xmlns="" id="{4E15F7DC-EE10-4B00-AE62-9094DFC57241}"/>
              </a:ext>
            </a:extLst>
          </p:cNvPr>
          <p:cNvSpPr/>
          <p:nvPr/>
        </p:nvSpPr>
        <p:spPr>
          <a:xfrm>
            <a:off x="5098473" y="1887539"/>
            <a:ext cx="1676400" cy="266704"/>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
        <p:nvSpPr>
          <p:cNvPr id="8" name="Flecha: hacia abajo 7">
            <a:extLst>
              <a:ext uri="{FF2B5EF4-FFF2-40B4-BE49-F238E27FC236}">
                <a16:creationId xmlns:a16="http://schemas.microsoft.com/office/drawing/2014/main" xmlns="" id="{601BEB27-F25E-43C6-A115-F99D95180139}"/>
              </a:ext>
            </a:extLst>
          </p:cNvPr>
          <p:cNvSpPr/>
          <p:nvPr/>
        </p:nvSpPr>
        <p:spPr>
          <a:xfrm>
            <a:off x="5098473" y="4064576"/>
            <a:ext cx="1676400" cy="313459"/>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xmlns="" val="28115129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6D1B805E-3FD8-4FF5-BD18-B37651632AF7}"/>
              </a:ext>
            </a:extLst>
          </p:cNvPr>
          <p:cNvSpPr txBox="1">
            <a:spLocks/>
          </p:cNvSpPr>
          <p:nvPr/>
        </p:nvSpPr>
        <p:spPr>
          <a:xfrm>
            <a:off x="1371600" y="699654"/>
            <a:ext cx="9601200" cy="1485900"/>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MX" sz="4800" b="1" dirty="0">
                <a:solidFill>
                  <a:srgbClr val="002060"/>
                </a:solidFill>
                <a:latin typeface="Arial Rounded MT Bold" panose="020F0704030504030204" pitchFamily="34" charset="0"/>
              </a:rPr>
              <a:t>MIEDO INSUPERABLE</a:t>
            </a:r>
            <a:endParaRPr lang="es-PE" sz="4800" b="1" dirty="0">
              <a:solidFill>
                <a:srgbClr val="002060"/>
              </a:solidFill>
              <a:latin typeface="Arial Rounded MT Bold" panose="020F0704030504030204" pitchFamily="34" charset="0"/>
            </a:endParaRPr>
          </a:p>
        </p:txBody>
      </p:sp>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1752600" y="2915242"/>
            <a:ext cx="8686800" cy="1851311"/>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dirty="0"/>
              <a:t>Aplico erróneamente el miedo insuperable pues si bien en la zona había presencia terrorista no obstante también se contaba con la presencia de elementos policiales o del ejército al no advertirse un miedo superior a la exigencia media de soportar males o peligros.</a:t>
            </a:r>
            <a:endParaRPr lang="es-PE" sz="2400" dirty="0"/>
          </a:p>
        </p:txBody>
      </p:sp>
      <p:sp>
        <p:nvSpPr>
          <p:cNvPr id="7" name="Flecha: hacia abajo 6">
            <a:extLst>
              <a:ext uri="{FF2B5EF4-FFF2-40B4-BE49-F238E27FC236}">
                <a16:creationId xmlns:a16="http://schemas.microsoft.com/office/drawing/2014/main" xmlns="" id="{4E15F7DC-EE10-4B00-AE62-9094DFC57241}"/>
              </a:ext>
            </a:extLst>
          </p:cNvPr>
          <p:cNvSpPr/>
          <p:nvPr/>
        </p:nvSpPr>
        <p:spPr>
          <a:xfrm>
            <a:off x="5115791" y="2357876"/>
            <a:ext cx="2112818" cy="385043"/>
          </a:xfrm>
          <a:prstGeom prst="downArrow">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dirty="0">
              <a:solidFill>
                <a:schemeClr val="tx1">
                  <a:lumMod val="85000"/>
                  <a:lumOff val="15000"/>
                </a:schemeClr>
              </a:solidFill>
            </a:endParaRPr>
          </a:p>
        </p:txBody>
      </p:sp>
    </p:spTree>
    <p:extLst>
      <p:ext uri="{BB962C8B-B14F-4D97-AF65-F5344CB8AC3E}">
        <p14:creationId xmlns:p14="http://schemas.microsoft.com/office/powerpoint/2010/main" xmlns="" val="4275572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6D1B805E-3FD8-4FF5-BD18-B37651632AF7}"/>
              </a:ext>
            </a:extLst>
          </p:cNvPr>
          <p:cNvSpPr txBox="1">
            <a:spLocks/>
          </p:cNvSpPr>
          <p:nvPr/>
        </p:nvSpPr>
        <p:spPr>
          <a:xfrm>
            <a:off x="1302325" y="594353"/>
            <a:ext cx="9573490" cy="1520822"/>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MX" sz="3200" b="1" dirty="0">
                <a:solidFill>
                  <a:srgbClr val="002060"/>
                </a:solidFill>
                <a:latin typeface="Arial Rounded MT Bold" panose="020F0704030504030204" pitchFamily="34" charset="0"/>
              </a:rPr>
              <a:t>La Grave Alteración de la consciencia</a:t>
            </a:r>
            <a:endParaRPr lang="es-PE" sz="3200" b="1" dirty="0">
              <a:solidFill>
                <a:srgbClr val="002060"/>
              </a:solidFill>
              <a:latin typeface="Arial Rounded MT Bold" panose="020F0704030504030204" pitchFamily="34" charset="0"/>
            </a:endParaRPr>
          </a:p>
        </p:txBody>
      </p:sp>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1537852" y="2703073"/>
            <a:ext cx="9060875" cy="222019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800"/>
              <a:t>La Grave Alteración de la consciencia que se presenta por ingestión de sustancias como el alcohol, debe adquirir tal profundidad que afecte la facultad de comprender el carácter delictuoso del acto para que constituya causa legal de exención de responsabilidad penal.</a:t>
            </a:r>
            <a:endParaRPr lang="es-PE" sz="2800" dirty="0"/>
          </a:p>
        </p:txBody>
      </p:sp>
      <p:sp>
        <p:nvSpPr>
          <p:cNvPr id="7" name="Flecha: hacia abajo 6">
            <a:extLst>
              <a:ext uri="{FF2B5EF4-FFF2-40B4-BE49-F238E27FC236}">
                <a16:creationId xmlns:a16="http://schemas.microsoft.com/office/drawing/2014/main" xmlns="" id="{4E15F7DC-EE10-4B00-AE62-9094DFC57241}"/>
              </a:ext>
            </a:extLst>
          </p:cNvPr>
          <p:cNvSpPr/>
          <p:nvPr/>
        </p:nvSpPr>
        <p:spPr>
          <a:xfrm>
            <a:off x="5039588" y="2199466"/>
            <a:ext cx="1835728" cy="412252"/>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xmlns="" val="35992711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6D1B805E-3FD8-4FF5-BD18-B37651632AF7}"/>
              </a:ext>
            </a:extLst>
          </p:cNvPr>
          <p:cNvSpPr txBox="1">
            <a:spLocks/>
          </p:cNvSpPr>
          <p:nvPr/>
        </p:nvSpPr>
        <p:spPr>
          <a:xfrm>
            <a:off x="450272" y="626047"/>
            <a:ext cx="11416146" cy="1485900"/>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MX" sz="3600" b="1" dirty="0">
                <a:solidFill>
                  <a:srgbClr val="002060"/>
                </a:solidFill>
                <a:latin typeface="Arial Rounded MT Bold" panose="020F0704030504030204" pitchFamily="34" charset="0"/>
              </a:rPr>
              <a:t>Estado de necesidad exculpante </a:t>
            </a:r>
            <a:endParaRPr lang="es-PE" sz="3600" b="1" dirty="0">
              <a:solidFill>
                <a:srgbClr val="002060"/>
              </a:solidFill>
              <a:latin typeface="Arial Rounded MT Bold" panose="020F0704030504030204" pitchFamily="34" charset="0"/>
            </a:endParaRPr>
          </a:p>
        </p:txBody>
      </p:sp>
      <p:sp>
        <p:nvSpPr>
          <p:cNvPr id="5" name="Marcador de contenido 2">
            <a:extLst>
              <a:ext uri="{FF2B5EF4-FFF2-40B4-BE49-F238E27FC236}">
                <a16:creationId xmlns:a16="http://schemas.microsoft.com/office/drawing/2014/main" xmlns="" id="{000D88B0-1D4F-464C-ADFD-0D1FBEC077AA}"/>
              </a:ext>
            </a:extLst>
          </p:cNvPr>
          <p:cNvSpPr txBox="1">
            <a:spLocks/>
          </p:cNvSpPr>
          <p:nvPr/>
        </p:nvSpPr>
        <p:spPr>
          <a:xfrm>
            <a:off x="1530927" y="2993447"/>
            <a:ext cx="9130145" cy="1984664"/>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s-MX" sz="2400" dirty="0"/>
              <a:t>Se dice que el Estado de necesidad exculpante constituye un caso de no exigibilidad de otra conducta, el cual se diferencia del estado de necesidad justificante por indicar en numerus clausus cuales son los bienes jurídicos elementales, en el sentido de importantes, que deben ser amenazados así como resaltar la antijuridicidad del hecho.</a:t>
            </a:r>
            <a:endParaRPr lang="es-PE" sz="2400" dirty="0"/>
          </a:p>
        </p:txBody>
      </p:sp>
      <p:sp>
        <p:nvSpPr>
          <p:cNvPr id="7" name="Flecha: hacia abajo 6">
            <a:extLst>
              <a:ext uri="{FF2B5EF4-FFF2-40B4-BE49-F238E27FC236}">
                <a16:creationId xmlns:a16="http://schemas.microsoft.com/office/drawing/2014/main" xmlns="" id="{4E15F7DC-EE10-4B00-AE62-9094DFC57241}"/>
              </a:ext>
            </a:extLst>
          </p:cNvPr>
          <p:cNvSpPr/>
          <p:nvPr/>
        </p:nvSpPr>
        <p:spPr>
          <a:xfrm>
            <a:off x="4907973" y="2292919"/>
            <a:ext cx="2240972" cy="450281"/>
          </a:xfrm>
          <a:prstGeom prst="down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xmlns="" val="31340221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Recorte</Template>
  <TotalTime>77</TotalTime>
  <Words>230</Words>
  <Application>Microsoft Office PowerPoint</Application>
  <PresentationFormat>Personalizado</PresentationFormat>
  <Paragraphs>9</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Recorte</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Sergio Aranda Espinoza</dc:creator>
  <cp:lastModifiedBy>Alonso</cp:lastModifiedBy>
  <cp:revision>4</cp:revision>
  <dcterms:created xsi:type="dcterms:W3CDTF">2020-07-15T17:32:27Z</dcterms:created>
  <dcterms:modified xsi:type="dcterms:W3CDTF">2020-09-26T15:24:24Z</dcterms:modified>
</cp:coreProperties>
</file>