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6" r:id="rId3"/>
    <p:sldId id="258" r:id="rId4"/>
    <p:sldId id="260"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9947" autoAdjust="0"/>
    <p:restoredTop sz="94660"/>
  </p:normalViewPr>
  <p:slideViewPr>
    <p:cSldViewPr snapToGrid="0">
      <p:cViewPr varScale="1">
        <p:scale>
          <a:sx n="73" d="100"/>
          <a:sy n="73" d="100"/>
        </p:scale>
        <p:origin x="-420" y="4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C3475064-D3E4-49FB-86FD-95DD6E54BEAC}" type="datetimeFigureOut">
              <a:rPr lang="es-PE" smtClean="0"/>
              <a:pPr/>
              <a:t>16/07/2020</a:t>
            </a:fld>
            <a:endParaRPr lang="es-PE"/>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s-PE"/>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29882FDE-8872-4B95-8C3B-E4577E868228}" type="slidenum">
              <a:rPr lang="es-PE" smtClean="0"/>
              <a:pPr/>
              <a:t>‹Nº›</a:t>
            </a:fld>
            <a:endParaRPr lang="es-PE"/>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xmlns="" val="1491350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3475064-D3E4-49FB-86FD-95DD6E54BEAC}" type="datetimeFigureOut">
              <a:rPr lang="es-PE" smtClean="0"/>
              <a:pPr/>
              <a:t>16/07/2020</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29882FDE-8872-4B95-8C3B-E4577E868228}" type="slidenum">
              <a:rPr lang="es-PE" smtClean="0"/>
              <a:pPr/>
              <a:t>‹Nº›</a:t>
            </a:fld>
            <a:endParaRPr lang="es-PE"/>
          </a:p>
        </p:txBody>
      </p:sp>
    </p:spTree>
    <p:extLst>
      <p:ext uri="{BB962C8B-B14F-4D97-AF65-F5344CB8AC3E}">
        <p14:creationId xmlns:p14="http://schemas.microsoft.com/office/powerpoint/2010/main" xmlns="" val="1401843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3475064-D3E4-49FB-86FD-95DD6E54BEAC}" type="datetimeFigureOut">
              <a:rPr lang="es-PE" smtClean="0"/>
              <a:pPr/>
              <a:t>16/07/2020</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29882FDE-8872-4B95-8C3B-E4577E868228}" type="slidenum">
              <a:rPr lang="es-PE" smtClean="0"/>
              <a:pPr/>
              <a:t>‹Nº›</a:t>
            </a:fld>
            <a:endParaRPr lang="es-PE"/>
          </a:p>
        </p:txBody>
      </p:sp>
    </p:spTree>
    <p:extLst>
      <p:ext uri="{BB962C8B-B14F-4D97-AF65-F5344CB8AC3E}">
        <p14:creationId xmlns:p14="http://schemas.microsoft.com/office/powerpoint/2010/main" xmlns="" val="13142494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53624E1-A791-4607-A889-2C1BFCA94B80}"/>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a:extLst>
              <a:ext uri="{FF2B5EF4-FFF2-40B4-BE49-F238E27FC236}">
                <a16:creationId xmlns:a16="http://schemas.microsoft.com/office/drawing/2014/main" xmlns="" id="{42AB49BE-2E60-4748-8EE5-C8A49CD2BE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a:extLst>
              <a:ext uri="{FF2B5EF4-FFF2-40B4-BE49-F238E27FC236}">
                <a16:creationId xmlns:a16="http://schemas.microsoft.com/office/drawing/2014/main" xmlns="" id="{913A4E85-6F04-4DA9-8AF8-B220FD53CE0B}"/>
              </a:ext>
            </a:extLst>
          </p:cNvPr>
          <p:cNvSpPr>
            <a:spLocks noGrp="1"/>
          </p:cNvSpPr>
          <p:nvPr>
            <p:ph type="dt" sz="half" idx="10"/>
          </p:nvPr>
        </p:nvSpPr>
        <p:spPr/>
        <p:txBody>
          <a:bodyPr/>
          <a:lstStyle/>
          <a:p>
            <a:fld id="{C3475064-D3E4-49FB-86FD-95DD6E54BEAC}" type="datetimeFigureOut">
              <a:rPr lang="es-PE" smtClean="0"/>
              <a:pPr/>
              <a:t>16/07/2020</a:t>
            </a:fld>
            <a:endParaRPr lang="es-PE"/>
          </a:p>
        </p:txBody>
      </p:sp>
      <p:sp>
        <p:nvSpPr>
          <p:cNvPr id="5" name="Marcador de pie de página 4">
            <a:extLst>
              <a:ext uri="{FF2B5EF4-FFF2-40B4-BE49-F238E27FC236}">
                <a16:creationId xmlns:a16="http://schemas.microsoft.com/office/drawing/2014/main" xmlns="" id="{7C3C4579-AF60-4550-8AC4-BAED62E413DA}"/>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xmlns="" id="{7B48D6B7-F3BE-4C39-B2F9-2C4D9B29EF9F}"/>
              </a:ext>
            </a:extLst>
          </p:cNvPr>
          <p:cNvSpPr>
            <a:spLocks noGrp="1"/>
          </p:cNvSpPr>
          <p:nvPr>
            <p:ph type="sldNum" sz="quarter" idx="12"/>
          </p:nvPr>
        </p:nvSpPr>
        <p:spPr/>
        <p:txBody>
          <a:bodyPr/>
          <a:lstStyle/>
          <a:p>
            <a:fld id="{29882FDE-8872-4B95-8C3B-E4577E868228}" type="slidenum">
              <a:rPr lang="es-PE" smtClean="0"/>
              <a:pPr/>
              <a:t>‹Nº›</a:t>
            </a:fld>
            <a:endParaRPr lang="es-PE"/>
          </a:p>
        </p:txBody>
      </p:sp>
    </p:spTree>
    <p:extLst>
      <p:ext uri="{BB962C8B-B14F-4D97-AF65-F5344CB8AC3E}">
        <p14:creationId xmlns:p14="http://schemas.microsoft.com/office/powerpoint/2010/main" xmlns="" val="3253028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32F6AB5-6743-426C-811F-6D89655A7B19}"/>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xmlns="" id="{4D8B7E4B-7BE5-4B01-ABC3-92EF4AD3ED7A}"/>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xmlns="" id="{D4244F0C-8E95-4173-8C4F-7396D6AF34A5}"/>
              </a:ext>
            </a:extLst>
          </p:cNvPr>
          <p:cNvSpPr>
            <a:spLocks noGrp="1"/>
          </p:cNvSpPr>
          <p:nvPr>
            <p:ph type="dt" sz="half" idx="10"/>
          </p:nvPr>
        </p:nvSpPr>
        <p:spPr/>
        <p:txBody>
          <a:bodyPr/>
          <a:lstStyle/>
          <a:p>
            <a:fld id="{C3475064-D3E4-49FB-86FD-95DD6E54BEAC}" type="datetimeFigureOut">
              <a:rPr lang="es-PE" smtClean="0"/>
              <a:pPr/>
              <a:t>16/07/2020</a:t>
            </a:fld>
            <a:endParaRPr lang="es-PE"/>
          </a:p>
        </p:txBody>
      </p:sp>
      <p:sp>
        <p:nvSpPr>
          <p:cNvPr id="5" name="Marcador de pie de página 4">
            <a:extLst>
              <a:ext uri="{FF2B5EF4-FFF2-40B4-BE49-F238E27FC236}">
                <a16:creationId xmlns:a16="http://schemas.microsoft.com/office/drawing/2014/main" xmlns="" id="{3BDBDDB9-59A8-442C-BABF-11776C8DC1F0}"/>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xmlns="" id="{3159C65C-3E02-49FC-8535-C8B4F67F8CFD}"/>
              </a:ext>
            </a:extLst>
          </p:cNvPr>
          <p:cNvSpPr>
            <a:spLocks noGrp="1"/>
          </p:cNvSpPr>
          <p:nvPr>
            <p:ph type="sldNum" sz="quarter" idx="12"/>
          </p:nvPr>
        </p:nvSpPr>
        <p:spPr/>
        <p:txBody>
          <a:bodyPr/>
          <a:lstStyle/>
          <a:p>
            <a:fld id="{29882FDE-8872-4B95-8C3B-E4577E868228}" type="slidenum">
              <a:rPr lang="es-PE" smtClean="0"/>
              <a:pPr/>
              <a:t>‹Nº›</a:t>
            </a:fld>
            <a:endParaRPr lang="es-PE"/>
          </a:p>
        </p:txBody>
      </p:sp>
    </p:spTree>
    <p:extLst>
      <p:ext uri="{BB962C8B-B14F-4D97-AF65-F5344CB8AC3E}">
        <p14:creationId xmlns:p14="http://schemas.microsoft.com/office/powerpoint/2010/main" xmlns="" val="26682292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AB42046-1D00-4E99-94E3-59A19A2A80EE}"/>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xmlns="" id="{E53CFA8E-C8DC-4B67-9BAA-31EA3D03AA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xmlns="" id="{9A285D1D-5B93-44A8-89EB-3C8D25FD5763}"/>
              </a:ext>
            </a:extLst>
          </p:cNvPr>
          <p:cNvSpPr>
            <a:spLocks noGrp="1"/>
          </p:cNvSpPr>
          <p:nvPr>
            <p:ph type="dt" sz="half" idx="10"/>
          </p:nvPr>
        </p:nvSpPr>
        <p:spPr/>
        <p:txBody>
          <a:bodyPr/>
          <a:lstStyle/>
          <a:p>
            <a:fld id="{C3475064-D3E4-49FB-86FD-95DD6E54BEAC}" type="datetimeFigureOut">
              <a:rPr lang="es-PE" smtClean="0"/>
              <a:pPr/>
              <a:t>16/07/2020</a:t>
            </a:fld>
            <a:endParaRPr lang="es-PE"/>
          </a:p>
        </p:txBody>
      </p:sp>
      <p:sp>
        <p:nvSpPr>
          <p:cNvPr id="5" name="Marcador de pie de página 4">
            <a:extLst>
              <a:ext uri="{FF2B5EF4-FFF2-40B4-BE49-F238E27FC236}">
                <a16:creationId xmlns:a16="http://schemas.microsoft.com/office/drawing/2014/main" xmlns="" id="{DBF6BE99-D6F7-46CA-A57A-0305919399F3}"/>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xmlns="" id="{D11CE977-47A6-40A6-A6B6-E1E9ED484098}"/>
              </a:ext>
            </a:extLst>
          </p:cNvPr>
          <p:cNvSpPr>
            <a:spLocks noGrp="1"/>
          </p:cNvSpPr>
          <p:nvPr>
            <p:ph type="sldNum" sz="quarter" idx="12"/>
          </p:nvPr>
        </p:nvSpPr>
        <p:spPr/>
        <p:txBody>
          <a:bodyPr/>
          <a:lstStyle/>
          <a:p>
            <a:fld id="{29882FDE-8872-4B95-8C3B-E4577E868228}" type="slidenum">
              <a:rPr lang="es-PE" smtClean="0"/>
              <a:pPr/>
              <a:t>‹Nº›</a:t>
            </a:fld>
            <a:endParaRPr lang="es-PE"/>
          </a:p>
        </p:txBody>
      </p:sp>
    </p:spTree>
    <p:extLst>
      <p:ext uri="{BB962C8B-B14F-4D97-AF65-F5344CB8AC3E}">
        <p14:creationId xmlns:p14="http://schemas.microsoft.com/office/powerpoint/2010/main" xmlns="" val="27614881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5922B1-0ECE-4330-B1FC-3A8F44259167}"/>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xmlns="" id="{F21EE307-DCCF-4F12-BC53-7286817A110E}"/>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a:extLst>
              <a:ext uri="{FF2B5EF4-FFF2-40B4-BE49-F238E27FC236}">
                <a16:creationId xmlns:a16="http://schemas.microsoft.com/office/drawing/2014/main" xmlns="" id="{EA0F5A00-35A1-4C22-9C20-575F39C0E554}"/>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a:extLst>
              <a:ext uri="{FF2B5EF4-FFF2-40B4-BE49-F238E27FC236}">
                <a16:creationId xmlns:a16="http://schemas.microsoft.com/office/drawing/2014/main" xmlns="" id="{C4AE47A4-E7F8-47ED-A386-5E7B4C8B2FC6}"/>
              </a:ext>
            </a:extLst>
          </p:cNvPr>
          <p:cNvSpPr>
            <a:spLocks noGrp="1"/>
          </p:cNvSpPr>
          <p:nvPr>
            <p:ph type="dt" sz="half" idx="10"/>
          </p:nvPr>
        </p:nvSpPr>
        <p:spPr/>
        <p:txBody>
          <a:bodyPr/>
          <a:lstStyle/>
          <a:p>
            <a:fld id="{C3475064-D3E4-49FB-86FD-95DD6E54BEAC}" type="datetimeFigureOut">
              <a:rPr lang="es-PE" smtClean="0"/>
              <a:pPr/>
              <a:t>16/07/2020</a:t>
            </a:fld>
            <a:endParaRPr lang="es-PE"/>
          </a:p>
        </p:txBody>
      </p:sp>
      <p:sp>
        <p:nvSpPr>
          <p:cNvPr id="6" name="Marcador de pie de página 5">
            <a:extLst>
              <a:ext uri="{FF2B5EF4-FFF2-40B4-BE49-F238E27FC236}">
                <a16:creationId xmlns:a16="http://schemas.microsoft.com/office/drawing/2014/main" xmlns="" id="{B5F451D4-D2C9-4587-9F58-D0A143A70657}"/>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xmlns="" id="{C60646DC-D8A3-4957-84AA-462BCAA1298D}"/>
              </a:ext>
            </a:extLst>
          </p:cNvPr>
          <p:cNvSpPr>
            <a:spLocks noGrp="1"/>
          </p:cNvSpPr>
          <p:nvPr>
            <p:ph type="sldNum" sz="quarter" idx="12"/>
          </p:nvPr>
        </p:nvSpPr>
        <p:spPr/>
        <p:txBody>
          <a:bodyPr/>
          <a:lstStyle/>
          <a:p>
            <a:fld id="{29882FDE-8872-4B95-8C3B-E4577E868228}" type="slidenum">
              <a:rPr lang="es-PE" smtClean="0"/>
              <a:pPr/>
              <a:t>‹Nº›</a:t>
            </a:fld>
            <a:endParaRPr lang="es-PE"/>
          </a:p>
        </p:txBody>
      </p:sp>
    </p:spTree>
    <p:extLst>
      <p:ext uri="{BB962C8B-B14F-4D97-AF65-F5344CB8AC3E}">
        <p14:creationId xmlns:p14="http://schemas.microsoft.com/office/powerpoint/2010/main" xmlns="" val="18431289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1AABD9E-642E-4EDD-AE2A-9BB88096ABF5}"/>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xmlns="" id="{B7B20C91-6D42-4773-9C87-3BC6FCFD7F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xmlns="" id="{92A8234F-2EDC-4599-8736-474B8B54CB0B}"/>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a:extLst>
              <a:ext uri="{FF2B5EF4-FFF2-40B4-BE49-F238E27FC236}">
                <a16:creationId xmlns:a16="http://schemas.microsoft.com/office/drawing/2014/main" xmlns="" id="{92F677D0-ADA6-41BD-BAED-26BB8CD6B8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xmlns="" id="{5DE75057-C97D-432E-97B5-65561785E895}"/>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a:extLst>
              <a:ext uri="{FF2B5EF4-FFF2-40B4-BE49-F238E27FC236}">
                <a16:creationId xmlns:a16="http://schemas.microsoft.com/office/drawing/2014/main" xmlns="" id="{817FB656-46E0-4594-8309-520D12E995BC}"/>
              </a:ext>
            </a:extLst>
          </p:cNvPr>
          <p:cNvSpPr>
            <a:spLocks noGrp="1"/>
          </p:cNvSpPr>
          <p:nvPr>
            <p:ph type="dt" sz="half" idx="10"/>
          </p:nvPr>
        </p:nvSpPr>
        <p:spPr/>
        <p:txBody>
          <a:bodyPr/>
          <a:lstStyle/>
          <a:p>
            <a:fld id="{C3475064-D3E4-49FB-86FD-95DD6E54BEAC}" type="datetimeFigureOut">
              <a:rPr lang="es-PE" smtClean="0"/>
              <a:pPr/>
              <a:t>16/07/2020</a:t>
            </a:fld>
            <a:endParaRPr lang="es-PE"/>
          </a:p>
        </p:txBody>
      </p:sp>
      <p:sp>
        <p:nvSpPr>
          <p:cNvPr id="8" name="Marcador de pie de página 7">
            <a:extLst>
              <a:ext uri="{FF2B5EF4-FFF2-40B4-BE49-F238E27FC236}">
                <a16:creationId xmlns:a16="http://schemas.microsoft.com/office/drawing/2014/main" xmlns="" id="{B72840CF-A479-4883-AC1A-4C73D7D0E00E}"/>
              </a:ext>
            </a:extLst>
          </p:cNvPr>
          <p:cNvSpPr>
            <a:spLocks noGrp="1"/>
          </p:cNvSpPr>
          <p:nvPr>
            <p:ph type="ftr" sz="quarter" idx="11"/>
          </p:nvPr>
        </p:nvSpPr>
        <p:spPr/>
        <p:txBody>
          <a:bodyPr/>
          <a:lstStyle/>
          <a:p>
            <a:endParaRPr lang="es-PE"/>
          </a:p>
        </p:txBody>
      </p:sp>
      <p:sp>
        <p:nvSpPr>
          <p:cNvPr id="9" name="Marcador de número de diapositiva 8">
            <a:extLst>
              <a:ext uri="{FF2B5EF4-FFF2-40B4-BE49-F238E27FC236}">
                <a16:creationId xmlns:a16="http://schemas.microsoft.com/office/drawing/2014/main" xmlns="" id="{B3F64C94-CAD8-4504-B7B4-0932F39611CB}"/>
              </a:ext>
            </a:extLst>
          </p:cNvPr>
          <p:cNvSpPr>
            <a:spLocks noGrp="1"/>
          </p:cNvSpPr>
          <p:nvPr>
            <p:ph type="sldNum" sz="quarter" idx="12"/>
          </p:nvPr>
        </p:nvSpPr>
        <p:spPr/>
        <p:txBody>
          <a:bodyPr/>
          <a:lstStyle/>
          <a:p>
            <a:fld id="{29882FDE-8872-4B95-8C3B-E4577E868228}" type="slidenum">
              <a:rPr lang="es-PE" smtClean="0"/>
              <a:pPr/>
              <a:t>‹Nº›</a:t>
            </a:fld>
            <a:endParaRPr lang="es-PE"/>
          </a:p>
        </p:txBody>
      </p:sp>
    </p:spTree>
    <p:extLst>
      <p:ext uri="{BB962C8B-B14F-4D97-AF65-F5344CB8AC3E}">
        <p14:creationId xmlns:p14="http://schemas.microsoft.com/office/powerpoint/2010/main" xmlns="" val="28268252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65D6857-726B-4297-8468-E5DC769AF651}"/>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fecha 2">
            <a:extLst>
              <a:ext uri="{FF2B5EF4-FFF2-40B4-BE49-F238E27FC236}">
                <a16:creationId xmlns:a16="http://schemas.microsoft.com/office/drawing/2014/main" xmlns="" id="{D227924A-3D49-44F7-ADBF-0458F66DDED4}"/>
              </a:ext>
            </a:extLst>
          </p:cNvPr>
          <p:cNvSpPr>
            <a:spLocks noGrp="1"/>
          </p:cNvSpPr>
          <p:nvPr>
            <p:ph type="dt" sz="half" idx="10"/>
          </p:nvPr>
        </p:nvSpPr>
        <p:spPr/>
        <p:txBody>
          <a:bodyPr/>
          <a:lstStyle/>
          <a:p>
            <a:fld id="{C3475064-D3E4-49FB-86FD-95DD6E54BEAC}" type="datetimeFigureOut">
              <a:rPr lang="es-PE" smtClean="0"/>
              <a:pPr/>
              <a:t>16/07/2020</a:t>
            </a:fld>
            <a:endParaRPr lang="es-PE"/>
          </a:p>
        </p:txBody>
      </p:sp>
      <p:sp>
        <p:nvSpPr>
          <p:cNvPr id="4" name="Marcador de pie de página 3">
            <a:extLst>
              <a:ext uri="{FF2B5EF4-FFF2-40B4-BE49-F238E27FC236}">
                <a16:creationId xmlns:a16="http://schemas.microsoft.com/office/drawing/2014/main" xmlns="" id="{81937E51-5042-41C7-9C23-015AFE190F71}"/>
              </a:ext>
            </a:extLst>
          </p:cNvPr>
          <p:cNvSpPr>
            <a:spLocks noGrp="1"/>
          </p:cNvSpPr>
          <p:nvPr>
            <p:ph type="ftr" sz="quarter" idx="11"/>
          </p:nvPr>
        </p:nvSpPr>
        <p:spPr/>
        <p:txBody>
          <a:bodyPr/>
          <a:lstStyle/>
          <a:p>
            <a:endParaRPr lang="es-PE"/>
          </a:p>
        </p:txBody>
      </p:sp>
      <p:sp>
        <p:nvSpPr>
          <p:cNvPr id="5" name="Marcador de número de diapositiva 4">
            <a:extLst>
              <a:ext uri="{FF2B5EF4-FFF2-40B4-BE49-F238E27FC236}">
                <a16:creationId xmlns:a16="http://schemas.microsoft.com/office/drawing/2014/main" xmlns="" id="{B47950F6-95F1-47CF-84F9-45C0E1CF7B76}"/>
              </a:ext>
            </a:extLst>
          </p:cNvPr>
          <p:cNvSpPr>
            <a:spLocks noGrp="1"/>
          </p:cNvSpPr>
          <p:nvPr>
            <p:ph type="sldNum" sz="quarter" idx="12"/>
          </p:nvPr>
        </p:nvSpPr>
        <p:spPr/>
        <p:txBody>
          <a:bodyPr/>
          <a:lstStyle/>
          <a:p>
            <a:fld id="{29882FDE-8872-4B95-8C3B-E4577E868228}" type="slidenum">
              <a:rPr lang="es-PE" smtClean="0"/>
              <a:pPr/>
              <a:t>‹Nº›</a:t>
            </a:fld>
            <a:endParaRPr lang="es-PE"/>
          </a:p>
        </p:txBody>
      </p:sp>
    </p:spTree>
    <p:extLst>
      <p:ext uri="{BB962C8B-B14F-4D97-AF65-F5344CB8AC3E}">
        <p14:creationId xmlns:p14="http://schemas.microsoft.com/office/powerpoint/2010/main" xmlns="" val="28763732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xmlns="" id="{E01ED178-C389-4B53-84C6-64A9C1A016C0}"/>
              </a:ext>
            </a:extLst>
          </p:cNvPr>
          <p:cNvSpPr>
            <a:spLocks noGrp="1"/>
          </p:cNvSpPr>
          <p:nvPr>
            <p:ph type="dt" sz="half" idx="10"/>
          </p:nvPr>
        </p:nvSpPr>
        <p:spPr/>
        <p:txBody>
          <a:bodyPr/>
          <a:lstStyle/>
          <a:p>
            <a:fld id="{C3475064-D3E4-49FB-86FD-95DD6E54BEAC}" type="datetimeFigureOut">
              <a:rPr lang="es-PE" smtClean="0"/>
              <a:pPr/>
              <a:t>16/07/2020</a:t>
            </a:fld>
            <a:endParaRPr lang="es-PE"/>
          </a:p>
        </p:txBody>
      </p:sp>
      <p:sp>
        <p:nvSpPr>
          <p:cNvPr id="3" name="Marcador de pie de página 2">
            <a:extLst>
              <a:ext uri="{FF2B5EF4-FFF2-40B4-BE49-F238E27FC236}">
                <a16:creationId xmlns:a16="http://schemas.microsoft.com/office/drawing/2014/main" xmlns="" id="{96C2BA4F-99B8-4E7C-A67E-F02EF0FAB37E}"/>
              </a:ext>
            </a:extLst>
          </p:cNvPr>
          <p:cNvSpPr>
            <a:spLocks noGrp="1"/>
          </p:cNvSpPr>
          <p:nvPr>
            <p:ph type="ftr" sz="quarter" idx="11"/>
          </p:nvPr>
        </p:nvSpPr>
        <p:spPr/>
        <p:txBody>
          <a:bodyPr/>
          <a:lstStyle/>
          <a:p>
            <a:endParaRPr lang="es-PE"/>
          </a:p>
        </p:txBody>
      </p:sp>
      <p:sp>
        <p:nvSpPr>
          <p:cNvPr id="4" name="Marcador de número de diapositiva 3">
            <a:extLst>
              <a:ext uri="{FF2B5EF4-FFF2-40B4-BE49-F238E27FC236}">
                <a16:creationId xmlns:a16="http://schemas.microsoft.com/office/drawing/2014/main" xmlns="" id="{D7E6E617-2EE6-4C36-8D83-834E84A4AD96}"/>
              </a:ext>
            </a:extLst>
          </p:cNvPr>
          <p:cNvSpPr>
            <a:spLocks noGrp="1"/>
          </p:cNvSpPr>
          <p:nvPr>
            <p:ph type="sldNum" sz="quarter" idx="12"/>
          </p:nvPr>
        </p:nvSpPr>
        <p:spPr/>
        <p:txBody>
          <a:bodyPr/>
          <a:lstStyle/>
          <a:p>
            <a:fld id="{29882FDE-8872-4B95-8C3B-E4577E868228}" type="slidenum">
              <a:rPr lang="es-PE" smtClean="0"/>
              <a:pPr/>
              <a:t>‹Nº›</a:t>
            </a:fld>
            <a:endParaRPr lang="es-PE"/>
          </a:p>
        </p:txBody>
      </p:sp>
    </p:spTree>
    <p:extLst>
      <p:ext uri="{BB962C8B-B14F-4D97-AF65-F5344CB8AC3E}">
        <p14:creationId xmlns:p14="http://schemas.microsoft.com/office/powerpoint/2010/main" xmlns="" val="42833521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690C18D-68B4-4CA6-AD7A-6DDF15359E4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xmlns="" id="{2D80ED58-D131-43B8-AC52-ECB1F5F83C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a:extLst>
              <a:ext uri="{FF2B5EF4-FFF2-40B4-BE49-F238E27FC236}">
                <a16:creationId xmlns:a16="http://schemas.microsoft.com/office/drawing/2014/main" xmlns="" id="{63D0B98A-F95B-41D3-87EB-64A477517F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9180B4A9-553D-4713-BE90-22A73404D715}"/>
              </a:ext>
            </a:extLst>
          </p:cNvPr>
          <p:cNvSpPr>
            <a:spLocks noGrp="1"/>
          </p:cNvSpPr>
          <p:nvPr>
            <p:ph type="dt" sz="half" idx="10"/>
          </p:nvPr>
        </p:nvSpPr>
        <p:spPr/>
        <p:txBody>
          <a:bodyPr/>
          <a:lstStyle/>
          <a:p>
            <a:fld id="{C3475064-D3E4-49FB-86FD-95DD6E54BEAC}" type="datetimeFigureOut">
              <a:rPr lang="es-PE" smtClean="0"/>
              <a:pPr/>
              <a:t>16/07/2020</a:t>
            </a:fld>
            <a:endParaRPr lang="es-PE"/>
          </a:p>
        </p:txBody>
      </p:sp>
      <p:sp>
        <p:nvSpPr>
          <p:cNvPr id="6" name="Marcador de pie de página 5">
            <a:extLst>
              <a:ext uri="{FF2B5EF4-FFF2-40B4-BE49-F238E27FC236}">
                <a16:creationId xmlns:a16="http://schemas.microsoft.com/office/drawing/2014/main" xmlns="" id="{265EED0C-679D-449A-9339-58EC1AABE732}"/>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xmlns="" id="{CD06630C-5A0F-46EB-B177-5C510C26DE79}"/>
              </a:ext>
            </a:extLst>
          </p:cNvPr>
          <p:cNvSpPr>
            <a:spLocks noGrp="1"/>
          </p:cNvSpPr>
          <p:nvPr>
            <p:ph type="sldNum" sz="quarter" idx="12"/>
          </p:nvPr>
        </p:nvSpPr>
        <p:spPr/>
        <p:txBody>
          <a:bodyPr/>
          <a:lstStyle/>
          <a:p>
            <a:fld id="{29882FDE-8872-4B95-8C3B-E4577E868228}" type="slidenum">
              <a:rPr lang="es-PE" smtClean="0"/>
              <a:pPr/>
              <a:t>‹Nº›</a:t>
            </a:fld>
            <a:endParaRPr lang="es-PE"/>
          </a:p>
        </p:txBody>
      </p:sp>
    </p:spTree>
    <p:extLst>
      <p:ext uri="{BB962C8B-B14F-4D97-AF65-F5344CB8AC3E}">
        <p14:creationId xmlns:p14="http://schemas.microsoft.com/office/powerpoint/2010/main" xmlns="" val="2614368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3475064-D3E4-49FB-86FD-95DD6E54BEAC}" type="datetimeFigureOut">
              <a:rPr lang="es-PE" smtClean="0"/>
              <a:pPr/>
              <a:t>16/07/2020</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29882FDE-8872-4B95-8C3B-E4577E868228}" type="slidenum">
              <a:rPr lang="es-PE" smtClean="0"/>
              <a:pPr/>
              <a:t>‹Nº›</a:t>
            </a:fld>
            <a:endParaRPr lang="es-PE"/>
          </a:p>
        </p:txBody>
      </p:sp>
    </p:spTree>
    <p:extLst>
      <p:ext uri="{BB962C8B-B14F-4D97-AF65-F5344CB8AC3E}">
        <p14:creationId xmlns:p14="http://schemas.microsoft.com/office/powerpoint/2010/main" xmlns="" val="28357297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4F2CB8E-F153-45CB-AF3A-9110534A12A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a:extLst>
              <a:ext uri="{FF2B5EF4-FFF2-40B4-BE49-F238E27FC236}">
                <a16:creationId xmlns:a16="http://schemas.microsoft.com/office/drawing/2014/main" xmlns="" id="{56751247-90B0-4B28-A320-7741E4C894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a:extLst>
              <a:ext uri="{FF2B5EF4-FFF2-40B4-BE49-F238E27FC236}">
                <a16:creationId xmlns:a16="http://schemas.microsoft.com/office/drawing/2014/main" xmlns="" id="{02FAAF75-3D57-43C0-851E-BE6D710983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959D1F78-26E6-4382-9F41-90C7FC07AE2F}"/>
              </a:ext>
            </a:extLst>
          </p:cNvPr>
          <p:cNvSpPr>
            <a:spLocks noGrp="1"/>
          </p:cNvSpPr>
          <p:nvPr>
            <p:ph type="dt" sz="half" idx="10"/>
          </p:nvPr>
        </p:nvSpPr>
        <p:spPr/>
        <p:txBody>
          <a:bodyPr/>
          <a:lstStyle/>
          <a:p>
            <a:fld id="{C3475064-D3E4-49FB-86FD-95DD6E54BEAC}" type="datetimeFigureOut">
              <a:rPr lang="es-PE" smtClean="0"/>
              <a:pPr/>
              <a:t>16/07/2020</a:t>
            </a:fld>
            <a:endParaRPr lang="es-PE"/>
          </a:p>
        </p:txBody>
      </p:sp>
      <p:sp>
        <p:nvSpPr>
          <p:cNvPr id="6" name="Marcador de pie de página 5">
            <a:extLst>
              <a:ext uri="{FF2B5EF4-FFF2-40B4-BE49-F238E27FC236}">
                <a16:creationId xmlns:a16="http://schemas.microsoft.com/office/drawing/2014/main" xmlns="" id="{4ECD9828-B41D-44C8-A41F-6AC459181800}"/>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xmlns="" id="{0F218CC0-CA6B-45B8-87FF-0D65FA9EC5FC}"/>
              </a:ext>
            </a:extLst>
          </p:cNvPr>
          <p:cNvSpPr>
            <a:spLocks noGrp="1"/>
          </p:cNvSpPr>
          <p:nvPr>
            <p:ph type="sldNum" sz="quarter" idx="12"/>
          </p:nvPr>
        </p:nvSpPr>
        <p:spPr/>
        <p:txBody>
          <a:bodyPr/>
          <a:lstStyle/>
          <a:p>
            <a:fld id="{29882FDE-8872-4B95-8C3B-E4577E868228}" type="slidenum">
              <a:rPr lang="es-PE" smtClean="0"/>
              <a:pPr/>
              <a:t>‹Nº›</a:t>
            </a:fld>
            <a:endParaRPr lang="es-PE"/>
          </a:p>
        </p:txBody>
      </p:sp>
    </p:spTree>
    <p:extLst>
      <p:ext uri="{BB962C8B-B14F-4D97-AF65-F5344CB8AC3E}">
        <p14:creationId xmlns:p14="http://schemas.microsoft.com/office/powerpoint/2010/main" xmlns="" val="1053340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54AB2D8-0758-489F-9A6A-BFB61DEDBB23}"/>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xmlns="" id="{C6B19652-F490-44E5-9E09-3EB6BAE055DA}"/>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xmlns="" id="{FF5BD8EA-D9D1-449D-9B06-6252BE48188D}"/>
              </a:ext>
            </a:extLst>
          </p:cNvPr>
          <p:cNvSpPr>
            <a:spLocks noGrp="1"/>
          </p:cNvSpPr>
          <p:nvPr>
            <p:ph type="dt" sz="half" idx="10"/>
          </p:nvPr>
        </p:nvSpPr>
        <p:spPr/>
        <p:txBody>
          <a:bodyPr/>
          <a:lstStyle/>
          <a:p>
            <a:fld id="{C3475064-D3E4-49FB-86FD-95DD6E54BEAC}" type="datetimeFigureOut">
              <a:rPr lang="es-PE" smtClean="0"/>
              <a:pPr/>
              <a:t>16/07/2020</a:t>
            </a:fld>
            <a:endParaRPr lang="es-PE"/>
          </a:p>
        </p:txBody>
      </p:sp>
      <p:sp>
        <p:nvSpPr>
          <p:cNvPr id="5" name="Marcador de pie de página 4">
            <a:extLst>
              <a:ext uri="{FF2B5EF4-FFF2-40B4-BE49-F238E27FC236}">
                <a16:creationId xmlns:a16="http://schemas.microsoft.com/office/drawing/2014/main" xmlns="" id="{65046223-CBF1-44AF-A40F-83C8E455DF2C}"/>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xmlns="" id="{99ED812F-C240-4D2B-A91E-19AB44A8FB0D}"/>
              </a:ext>
            </a:extLst>
          </p:cNvPr>
          <p:cNvSpPr>
            <a:spLocks noGrp="1"/>
          </p:cNvSpPr>
          <p:nvPr>
            <p:ph type="sldNum" sz="quarter" idx="12"/>
          </p:nvPr>
        </p:nvSpPr>
        <p:spPr/>
        <p:txBody>
          <a:bodyPr/>
          <a:lstStyle/>
          <a:p>
            <a:fld id="{29882FDE-8872-4B95-8C3B-E4577E868228}" type="slidenum">
              <a:rPr lang="es-PE" smtClean="0"/>
              <a:pPr/>
              <a:t>‹Nº›</a:t>
            </a:fld>
            <a:endParaRPr lang="es-PE"/>
          </a:p>
        </p:txBody>
      </p:sp>
    </p:spTree>
    <p:extLst>
      <p:ext uri="{BB962C8B-B14F-4D97-AF65-F5344CB8AC3E}">
        <p14:creationId xmlns:p14="http://schemas.microsoft.com/office/powerpoint/2010/main" xmlns="" val="15233595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29B504B3-BA50-4819-BDCE-CC1C3C6AF4E0}"/>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xmlns="" id="{D7D851EF-6C24-4B77-9908-C2F3EAA7D8F8}"/>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xmlns="" id="{F9F80735-1487-4630-BB91-D0F30A0CB38C}"/>
              </a:ext>
            </a:extLst>
          </p:cNvPr>
          <p:cNvSpPr>
            <a:spLocks noGrp="1"/>
          </p:cNvSpPr>
          <p:nvPr>
            <p:ph type="dt" sz="half" idx="10"/>
          </p:nvPr>
        </p:nvSpPr>
        <p:spPr/>
        <p:txBody>
          <a:bodyPr/>
          <a:lstStyle/>
          <a:p>
            <a:fld id="{C3475064-D3E4-49FB-86FD-95DD6E54BEAC}" type="datetimeFigureOut">
              <a:rPr lang="es-PE" smtClean="0"/>
              <a:pPr/>
              <a:t>16/07/2020</a:t>
            </a:fld>
            <a:endParaRPr lang="es-PE"/>
          </a:p>
        </p:txBody>
      </p:sp>
      <p:sp>
        <p:nvSpPr>
          <p:cNvPr id="5" name="Marcador de pie de página 4">
            <a:extLst>
              <a:ext uri="{FF2B5EF4-FFF2-40B4-BE49-F238E27FC236}">
                <a16:creationId xmlns:a16="http://schemas.microsoft.com/office/drawing/2014/main" xmlns="" id="{3CDA74C2-5D75-4199-8924-A20206965E4E}"/>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xmlns="" id="{C72A03A0-F37A-4642-AA58-65782EBEBE08}"/>
              </a:ext>
            </a:extLst>
          </p:cNvPr>
          <p:cNvSpPr>
            <a:spLocks noGrp="1"/>
          </p:cNvSpPr>
          <p:nvPr>
            <p:ph type="sldNum" sz="quarter" idx="12"/>
          </p:nvPr>
        </p:nvSpPr>
        <p:spPr/>
        <p:txBody>
          <a:bodyPr/>
          <a:lstStyle/>
          <a:p>
            <a:fld id="{29882FDE-8872-4B95-8C3B-E4577E868228}" type="slidenum">
              <a:rPr lang="es-PE" smtClean="0"/>
              <a:pPr/>
              <a:t>‹Nº›</a:t>
            </a:fld>
            <a:endParaRPr lang="es-PE"/>
          </a:p>
        </p:txBody>
      </p:sp>
    </p:spTree>
    <p:extLst>
      <p:ext uri="{BB962C8B-B14F-4D97-AF65-F5344CB8AC3E}">
        <p14:creationId xmlns:p14="http://schemas.microsoft.com/office/powerpoint/2010/main" xmlns="" val="876287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C3475064-D3E4-49FB-86FD-95DD6E54BEAC}" type="datetimeFigureOut">
              <a:rPr lang="es-PE" smtClean="0"/>
              <a:pPr/>
              <a:t>16/07/2020</a:t>
            </a:fld>
            <a:endParaRPr lang="es-PE"/>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s-PE"/>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29882FDE-8872-4B95-8C3B-E4577E868228}" type="slidenum">
              <a:rPr lang="es-PE" smtClean="0"/>
              <a:pPr/>
              <a:t>‹Nº›</a:t>
            </a:fld>
            <a:endParaRPr lang="es-PE"/>
          </a:p>
        </p:txBody>
      </p:sp>
      <p:sp>
        <p:nvSpPr>
          <p:cNvPr id="7" name="Freeform 6"/>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xmlns="" val="1356470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3475064-D3E4-49FB-86FD-95DD6E54BEAC}" type="datetimeFigureOut">
              <a:rPr lang="es-PE" smtClean="0"/>
              <a:pPr/>
              <a:t>16/07/2020</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29882FDE-8872-4B95-8C3B-E4577E868228}" type="slidenum">
              <a:rPr lang="es-PE" smtClean="0"/>
              <a:pPr/>
              <a:t>‹Nº›</a:t>
            </a:fld>
            <a:endParaRPr lang="es-PE"/>
          </a:p>
        </p:txBody>
      </p:sp>
    </p:spTree>
    <p:extLst>
      <p:ext uri="{BB962C8B-B14F-4D97-AF65-F5344CB8AC3E}">
        <p14:creationId xmlns:p14="http://schemas.microsoft.com/office/powerpoint/2010/main" xmlns="" val="3352348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3475064-D3E4-49FB-86FD-95DD6E54BEAC}" type="datetimeFigureOut">
              <a:rPr lang="es-PE" smtClean="0"/>
              <a:pPr/>
              <a:t>16/07/2020</a:t>
            </a:fld>
            <a:endParaRPr lang="es-PE"/>
          </a:p>
        </p:txBody>
      </p:sp>
      <p:sp>
        <p:nvSpPr>
          <p:cNvPr id="8" name="Footer Placeholder 7"/>
          <p:cNvSpPr>
            <a:spLocks noGrp="1"/>
          </p:cNvSpPr>
          <p:nvPr>
            <p:ph type="ftr" sz="quarter" idx="11"/>
          </p:nvPr>
        </p:nvSpPr>
        <p:spPr/>
        <p:txBody>
          <a:bodyPr/>
          <a:lstStyle/>
          <a:p>
            <a:endParaRPr lang="es-PE"/>
          </a:p>
        </p:txBody>
      </p:sp>
      <p:sp>
        <p:nvSpPr>
          <p:cNvPr id="9" name="Slide Number Placeholder 8"/>
          <p:cNvSpPr>
            <a:spLocks noGrp="1"/>
          </p:cNvSpPr>
          <p:nvPr>
            <p:ph type="sldNum" sz="quarter" idx="12"/>
          </p:nvPr>
        </p:nvSpPr>
        <p:spPr/>
        <p:txBody>
          <a:bodyPr/>
          <a:lstStyle/>
          <a:p>
            <a:fld id="{29882FDE-8872-4B95-8C3B-E4577E868228}" type="slidenum">
              <a:rPr lang="es-PE" smtClean="0"/>
              <a:pPr/>
              <a:t>‹Nº›</a:t>
            </a:fld>
            <a:endParaRPr lang="es-PE"/>
          </a:p>
        </p:txBody>
      </p:sp>
    </p:spTree>
    <p:extLst>
      <p:ext uri="{BB962C8B-B14F-4D97-AF65-F5344CB8AC3E}">
        <p14:creationId xmlns:p14="http://schemas.microsoft.com/office/powerpoint/2010/main" xmlns="" val="840625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3475064-D3E4-49FB-86FD-95DD6E54BEAC}" type="datetimeFigureOut">
              <a:rPr lang="es-PE" smtClean="0"/>
              <a:pPr/>
              <a:t>16/07/2020</a:t>
            </a:fld>
            <a:endParaRPr lang="es-PE"/>
          </a:p>
        </p:txBody>
      </p:sp>
      <p:sp>
        <p:nvSpPr>
          <p:cNvPr id="4" name="Footer Placeholder 3"/>
          <p:cNvSpPr>
            <a:spLocks noGrp="1"/>
          </p:cNvSpPr>
          <p:nvPr>
            <p:ph type="ftr" sz="quarter" idx="11"/>
          </p:nvPr>
        </p:nvSpPr>
        <p:spPr/>
        <p:txBody>
          <a:bodyPr/>
          <a:lstStyle/>
          <a:p>
            <a:endParaRPr lang="es-PE"/>
          </a:p>
        </p:txBody>
      </p:sp>
      <p:sp>
        <p:nvSpPr>
          <p:cNvPr id="5" name="Slide Number Placeholder 4"/>
          <p:cNvSpPr>
            <a:spLocks noGrp="1"/>
          </p:cNvSpPr>
          <p:nvPr>
            <p:ph type="sldNum" sz="quarter" idx="12"/>
          </p:nvPr>
        </p:nvSpPr>
        <p:spPr/>
        <p:txBody>
          <a:bodyPr/>
          <a:lstStyle/>
          <a:p>
            <a:fld id="{29882FDE-8872-4B95-8C3B-E4577E868228}" type="slidenum">
              <a:rPr lang="es-PE" smtClean="0"/>
              <a:pPr/>
              <a:t>‹Nº›</a:t>
            </a:fld>
            <a:endParaRPr lang="es-PE"/>
          </a:p>
        </p:txBody>
      </p:sp>
    </p:spTree>
    <p:extLst>
      <p:ext uri="{BB962C8B-B14F-4D97-AF65-F5344CB8AC3E}">
        <p14:creationId xmlns:p14="http://schemas.microsoft.com/office/powerpoint/2010/main" xmlns="" val="3345568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475064-D3E4-49FB-86FD-95DD6E54BEAC}" type="datetimeFigureOut">
              <a:rPr lang="es-PE" smtClean="0"/>
              <a:pPr/>
              <a:t>16/07/2020</a:t>
            </a:fld>
            <a:endParaRPr lang="es-PE"/>
          </a:p>
        </p:txBody>
      </p:sp>
      <p:sp>
        <p:nvSpPr>
          <p:cNvPr id="3" name="Footer Placeholder 2"/>
          <p:cNvSpPr>
            <a:spLocks noGrp="1"/>
          </p:cNvSpPr>
          <p:nvPr>
            <p:ph type="ftr" sz="quarter" idx="11"/>
          </p:nvPr>
        </p:nvSpPr>
        <p:spPr/>
        <p:txBody>
          <a:bodyPr/>
          <a:lstStyle/>
          <a:p>
            <a:endParaRPr lang="es-PE"/>
          </a:p>
        </p:txBody>
      </p:sp>
      <p:sp>
        <p:nvSpPr>
          <p:cNvPr id="4" name="Slide Number Placeholder 3"/>
          <p:cNvSpPr>
            <a:spLocks noGrp="1"/>
          </p:cNvSpPr>
          <p:nvPr>
            <p:ph type="sldNum" sz="quarter" idx="12"/>
          </p:nvPr>
        </p:nvSpPr>
        <p:spPr/>
        <p:txBody>
          <a:bodyPr/>
          <a:lstStyle/>
          <a:p>
            <a:fld id="{29882FDE-8872-4B95-8C3B-E4577E868228}" type="slidenum">
              <a:rPr lang="es-PE" smtClean="0"/>
              <a:pPr/>
              <a:t>‹Nº›</a:t>
            </a:fld>
            <a:endParaRPr lang="es-PE"/>
          </a:p>
        </p:txBody>
      </p:sp>
    </p:spTree>
    <p:extLst>
      <p:ext uri="{BB962C8B-B14F-4D97-AF65-F5344CB8AC3E}">
        <p14:creationId xmlns:p14="http://schemas.microsoft.com/office/powerpoint/2010/main" xmlns="" val="3637168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3475064-D3E4-49FB-86FD-95DD6E54BEAC}" type="datetimeFigureOut">
              <a:rPr lang="es-PE" smtClean="0"/>
              <a:pPr/>
              <a:t>16/07/2020</a:t>
            </a:fld>
            <a:endParaRPr lang="es-PE"/>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s-PE"/>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29882FDE-8872-4B95-8C3B-E4577E868228}" type="slidenum">
              <a:rPr lang="es-PE" smtClean="0"/>
              <a:pPr/>
              <a:t>‹Nº›</a:t>
            </a:fld>
            <a:endParaRPr lang="es-PE"/>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2128668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3475064-D3E4-49FB-86FD-95DD6E54BEAC}" type="datetimeFigureOut">
              <a:rPr lang="es-PE" smtClean="0"/>
              <a:pPr/>
              <a:t>16/07/2020</a:t>
            </a:fld>
            <a:endParaRPr lang="es-PE"/>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s-PE"/>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29882FDE-8872-4B95-8C3B-E4577E868228}" type="slidenum">
              <a:rPr lang="es-PE" smtClean="0"/>
              <a:pPr/>
              <a:t>‹Nº›</a:t>
            </a:fld>
            <a:endParaRPr lang="es-PE"/>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1952830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C3475064-D3E4-49FB-86FD-95DD6E54BEAC}" type="datetimeFigureOut">
              <a:rPr lang="es-PE" smtClean="0"/>
              <a:pPr/>
              <a:t>16/07/2020</a:t>
            </a:fld>
            <a:endParaRPr lang="es-PE"/>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s-PE"/>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29882FDE-8872-4B95-8C3B-E4577E868228}" type="slidenum">
              <a:rPr lang="es-PE" smtClean="0"/>
              <a:pPr/>
              <a:t>‹Nº›</a:t>
            </a:fld>
            <a:endParaRPr lang="es-PE"/>
          </a:p>
        </p:txBody>
      </p:sp>
      <p:sp>
        <p:nvSpPr>
          <p:cNvPr id="9" name="Rectangle 8"/>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14709572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031C2C39-59D9-4249-B536-B24B599519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xmlns="" id="{7E88DA05-F5B4-4D9E-89ED-48DB12EB88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xmlns="" id="{04AF512F-43C9-4AB2-81F8-DB9AFE8AFC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475064-D3E4-49FB-86FD-95DD6E54BEAC}" type="datetimeFigureOut">
              <a:rPr lang="es-PE" smtClean="0"/>
              <a:pPr/>
              <a:t>16/07/2020</a:t>
            </a:fld>
            <a:endParaRPr lang="es-PE"/>
          </a:p>
        </p:txBody>
      </p:sp>
      <p:sp>
        <p:nvSpPr>
          <p:cNvPr id="5" name="Marcador de pie de página 4">
            <a:extLst>
              <a:ext uri="{FF2B5EF4-FFF2-40B4-BE49-F238E27FC236}">
                <a16:creationId xmlns:a16="http://schemas.microsoft.com/office/drawing/2014/main" xmlns="" id="{AD6BCC8A-D031-47BF-BF93-E01420779F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a:extLst>
              <a:ext uri="{FF2B5EF4-FFF2-40B4-BE49-F238E27FC236}">
                <a16:creationId xmlns:a16="http://schemas.microsoft.com/office/drawing/2014/main" xmlns="" id="{849D15DB-A7D7-4822-8F94-92BC8B26E4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82FDE-8872-4B95-8C3B-E4577E868228}" type="slidenum">
              <a:rPr lang="es-PE" smtClean="0"/>
              <a:pPr/>
              <a:t>‹Nº›</a:t>
            </a:fld>
            <a:endParaRPr lang="es-PE"/>
          </a:p>
        </p:txBody>
      </p:sp>
    </p:spTree>
    <p:extLst>
      <p:ext uri="{BB962C8B-B14F-4D97-AF65-F5344CB8AC3E}">
        <p14:creationId xmlns:p14="http://schemas.microsoft.com/office/powerpoint/2010/main" xmlns="" val="31522549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xmlns="" id="{6D1B805E-3FD8-4FF5-BD18-B37651632AF7}"/>
              </a:ext>
            </a:extLst>
          </p:cNvPr>
          <p:cNvSpPr txBox="1">
            <a:spLocks/>
          </p:cNvSpPr>
          <p:nvPr/>
        </p:nvSpPr>
        <p:spPr>
          <a:xfrm>
            <a:off x="1229590" y="2504212"/>
            <a:ext cx="9732819" cy="2116279"/>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r>
              <a:rPr lang="es-MX" sz="4800" b="1" dirty="0">
                <a:solidFill>
                  <a:srgbClr val="002060"/>
                </a:solidFill>
                <a:latin typeface="Arial Rounded MT Bold" panose="020F0704030504030204" pitchFamily="34" charset="0"/>
              </a:rPr>
              <a:t>EL ACTIO LIBERA IN CAUSA </a:t>
            </a:r>
            <a:r>
              <a:rPr lang="es-MX" sz="4800" b="1" dirty="0">
                <a:solidFill>
                  <a:schemeClr val="tx1">
                    <a:lumMod val="85000"/>
                    <a:lumOff val="15000"/>
                  </a:schemeClr>
                </a:solidFill>
                <a:latin typeface="Arial Rounded MT Bold" panose="020F0704030504030204" pitchFamily="34" charset="0"/>
              </a:rPr>
              <a:t>UNA VALORACIÓN DE PREORDENACIÓN A UN ESTADO DE INIMPUTABILIDAD</a:t>
            </a:r>
            <a:endParaRPr lang="es-PE" sz="4800" b="1" dirty="0">
              <a:solidFill>
                <a:schemeClr val="tx1">
                  <a:lumMod val="85000"/>
                  <a:lumOff val="15000"/>
                </a:schemeClr>
              </a:solidFill>
              <a:latin typeface="Arial Rounded MT Bold" panose="020F0704030504030204" pitchFamily="34" charset="0"/>
            </a:endParaRPr>
          </a:p>
        </p:txBody>
      </p:sp>
    </p:spTree>
    <p:extLst>
      <p:ext uri="{BB962C8B-B14F-4D97-AF65-F5344CB8AC3E}">
        <p14:creationId xmlns:p14="http://schemas.microsoft.com/office/powerpoint/2010/main" xmlns="" val="28115129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xmlns="" id="{6D1B805E-3FD8-4FF5-BD18-B37651632AF7}"/>
              </a:ext>
            </a:extLst>
          </p:cNvPr>
          <p:cNvSpPr txBox="1">
            <a:spLocks/>
          </p:cNvSpPr>
          <p:nvPr/>
        </p:nvSpPr>
        <p:spPr>
          <a:xfrm>
            <a:off x="439884" y="-454730"/>
            <a:ext cx="11423071" cy="1485900"/>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r>
              <a:rPr lang="es-MX" sz="3200" b="1" dirty="0">
                <a:solidFill>
                  <a:srgbClr val="002060"/>
                </a:solidFill>
                <a:latin typeface="Arial Rounded MT Bold" panose="020F0704030504030204" pitchFamily="34" charset="0"/>
              </a:rPr>
              <a:t>la embriaguez como causa de inimputabilidad </a:t>
            </a:r>
            <a:endParaRPr lang="es-PE" sz="3200" b="1" dirty="0">
              <a:solidFill>
                <a:srgbClr val="002060"/>
              </a:solidFill>
              <a:latin typeface="Arial Rounded MT Bold" panose="020F0704030504030204" pitchFamily="34" charset="0"/>
            </a:endParaRPr>
          </a:p>
        </p:txBody>
      </p:sp>
      <p:sp>
        <p:nvSpPr>
          <p:cNvPr id="5" name="Marcador de contenido 2">
            <a:extLst>
              <a:ext uri="{FF2B5EF4-FFF2-40B4-BE49-F238E27FC236}">
                <a16:creationId xmlns:a16="http://schemas.microsoft.com/office/drawing/2014/main" xmlns="" id="{000D88B0-1D4F-464C-ADFD-0D1FBEC077AA}"/>
              </a:ext>
            </a:extLst>
          </p:cNvPr>
          <p:cNvSpPr txBox="1">
            <a:spLocks/>
          </p:cNvSpPr>
          <p:nvPr/>
        </p:nvSpPr>
        <p:spPr>
          <a:xfrm>
            <a:off x="611334" y="1803123"/>
            <a:ext cx="11080172" cy="2963712"/>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a:lnSpc>
                <a:spcPct val="150000"/>
              </a:lnSpc>
              <a:spcAft>
                <a:spcPts val="0"/>
              </a:spcAft>
            </a:pPr>
            <a:r>
              <a:rPr lang="es-ES_tradnl" sz="1800" dirty="0">
                <a:solidFill>
                  <a:schemeClr val="tx1">
                    <a:lumMod val="85000"/>
                    <a:lumOff val="15000"/>
                  </a:schemeClr>
                </a:solidFill>
                <a:effectLst/>
                <a:latin typeface="Arial Rounded MT Bold" panose="020F0704030504030204" pitchFamily="34" charset="0"/>
                <a:ea typeface="Times New Roman" panose="02020603050405020304" pitchFamily="18" charset="0"/>
                <a:cs typeface="Tahoma" panose="020B0604030504040204" pitchFamily="34" charset="0"/>
              </a:rPr>
              <a:t>LA DOCTRINA </a:t>
            </a:r>
            <a:r>
              <a:rPr lang="es-ES_tradnl" sz="1800" dirty="0">
                <a:solidFill>
                  <a:srgbClr val="002060"/>
                </a:solidFill>
                <a:effectLst/>
                <a:latin typeface="Arial Rounded MT Bold" panose="020F0704030504030204" pitchFamily="34" charset="0"/>
                <a:ea typeface="Times New Roman" panose="02020603050405020304" pitchFamily="18" charset="0"/>
                <a:cs typeface="Tahoma" panose="020B0604030504040204" pitchFamily="34" charset="0"/>
              </a:rPr>
              <a:t>DEFINE A LA EMBRIAGUEZ COMO CAUSA DE INIMPUTABILIDAD A TRAVÉS DE UNA GRAVE ALTERACIÓN DE LA CONCIENCIA</a:t>
            </a:r>
            <a:r>
              <a:rPr lang="es-ES_tradnl" sz="1800" dirty="0">
                <a:solidFill>
                  <a:schemeClr val="tx1">
                    <a:lumMod val="85000"/>
                    <a:lumOff val="15000"/>
                  </a:schemeClr>
                </a:solidFill>
                <a:effectLst/>
                <a:latin typeface="Arial Rounded MT Bold" panose="020F0704030504030204" pitchFamily="34" charset="0"/>
                <a:ea typeface="Times New Roman" panose="02020603050405020304" pitchFamily="18" charset="0"/>
                <a:cs typeface="Tahoma" panose="020B0604030504040204" pitchFamily="34" charset="0"/>
              </a:rPr>
              <a:t>, COMO UNA PERTURBACIÓN PROFUNDA DE LA CONCIENCIA DE SU MISMO O DEL MUNDO EXTERIOR QUE AFECTA LA INTELIGENCIA O LA VOLUNTAD DEL SUJETO, PERTURBANDO LA COMPRENSIÓN</a:t>
            </a:r>
            <a:r>
              <a:rPr lang="es-ES_tradnl" sz="1800" dirty="0">
                <a:solidFill>
                  <a:srgbClr val="C00000"/>
                </a:solidFill>
                <a:effectLst/>
                <a:latin typeface="Arial Rounded MT Bold" panose="020F0704030504030204" pitchFamily="34" charset="0"/>
                <a:ea typeface="Times New Roman" panose="02020603050405020304" pitchFamily="18" charset="0"/>
                <a:cs typeface="Tahoma" panose="020B0604030504040204" pitchFamily="34" charset="0"/>
              </a:rPr>
              <a:t>*</a:t>
            </a:r>
            <a:r>
              <a:rPr lang="es-ES_tradnl" sz="1800" dirty="0">
                <a:solidFill>
                  <a:schemeClr val="tx1">
                    <a:lumMod val="85000"/>
                    <a:lumOff val="15000"/>
                  </a:schemeClr>
                </a:solidFill>
                <a:effectLst/>
                <a:latin typeface="Arial Rounded MT Bold" panose="020F0704030504030204" pitchFamily="34" charset="0"/>
                <a:ea typeface="Times New Roman" panose="02020603050405020304" pitchFamily="18" charset="0"/>
                <a:cs typeface="Tahoma" panose="020B0604030504040204" pitchFamily="34" charset="0"/>
              </a:rPr>
              <a:t> DEL INJUSTO DEL HECHO Y MOTIVA QUE NO SE PUEDA ADECUAR A ESA COMPRENSIÓN.</a:t>
            </a:r>
            <a:endParaRPr lang="es-PE" sz="1800" dirty="0">
              <a:solidFill>
                <a:schemeClr val="tx1">
                  <a:lumMod val="85000"/>
                  <a:lumOff val="15000"/>
                </a:schemeClr>
              </a:solidFill>
              <a:effectLst/>
              <a:latin typeface="Arial Rounded MT Bold" panose="020F0704030504030204" pitchFamily="34" charset="0"/>
              <a:ea typeface="Times New Roman" panose="02020603050405020304" pitchFamily="18" charset="0"/>
            </a:endParaRPr>
          </a:p>
        </p:txBody>
      </p:sp>
      <p:sp>
        <p:nvSpPr>
          <p:cNvPr id="7" name="Flecha: hacia abajo 6">
            <a:extLst>
              <a:ext uri="{FF2B5EF4-FFF2-40B4-BE49-F238E27FC236}">
                <a16:creationId xmlns:a16="http://schemas.microsoft.com/office/drawing/2014/main" xmlns="" id="{4E15F7DC-EE10-4B00-AE62-9094DFC57241}"/>
              </a:ext>
            </a:extLst>
          </p:cNvPr>
          <p:cNvSpPr/>
          <p:nvPr/>
        </p:nvSpPr>
        <p:spPr>
          <a:xfrm>
            <a:off x="5039591" y="1130471"/>
            <a:ext cx="2112818" cy="517661"/>
          </a:xfrm>
          <a:prstGeom prst="downArrow">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PE" dirty="0">
              <a:solidFill>
                <a:schemeClr val="tx1">
                  <a:lumMod val="85000"/>
                  <a:lumOff val="15000"/>
                </a:schemeClr>
              </a:solidFill>
            </a:endParaRPr>
          </a:p>
        </p:txBody>
      </p:sp>
      <p:sp>
        <p:nvSpPr>
          <p:cNvPr id="6" name="Marcador de contenido 2">
            <a:extLst>
              <a:ext uri="{FF2B5EF4-FFF2-40B4-BE49-F238E27FC236}">
                <a16:creationId xmlns:a16="http://schemas.microsoft.com/office/drawing/2014/main" xmlns="" id="{0087CA2A-ACEF-4AF0-BCDC-0502945BAA51}"/>
              </a:ext>
            </a:extLst>
          </p:cNvPr>
          <p:cNvSpPr txBox="1">
            <a:spLocks/>
          </p:cNvSpPr>
          <p:nvPr/>
        </p:nvSpPr>
        <p:spPr>
          <a:xfrm>
            <a:off x="311728" y="6263269"/>
            <a:ext cx="9310255" cy="2963712"/>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algn="just">
              <a:lnSpc>
                <a:spcPct val="150000"/>
              </a:lnSpc>
              <a:spcAft>
                <a:spcPts val="0"/>
              </a:spcAft>
            </a:pPr>
            <a:r>
              <a:rPr lang="es-PE" sz="1600" b="1" dirty="0">
                <a:solidFill>
                  <a:srgbClr val="C00000"/>
                </a:solidFill>
                <a:effectLst/>
                <a:ea typeface="Times New Roman" panose="02020603050405020304" pitchFamily="18" charset="0"/>
                <a:cs typeface="Tahoma" panose="020B0604030504040204" pitchFamily="34" charset="0"/>
              </a:rPr>
              <a:t>* </a:t>
            </a:r>
            <a:r>
              <a:rPr lang="es-PE" sz="1600" b="1" dirty="0">
                <a:effectLst/>
                <a:ea typeface="Times New Roman" panose="02020603050405020304" pitchFamily="18" charset="0"/>
                <a:cs typeface="Tahoma" panose="020B0604030504040204" pitchFamily="34" charset="0"/>
              </a:rPr>
              <a:t>Reátegui Sánchez, J.; </a:t>
            </a:r>
            <a:r>
              <a:rPr lang="es-PE" sz="1600" b="1" i="1" dirty="0">
                <a:effectLst/>
                <a:ea typeface="Times New Roman" panose="02020603050405020304" pitchFamily="18" charset="0"/>
                <a:cs typeface="Tahoma" panose="020B0604030504040204" pitchFamily="34" charset="0"/>
              </a:rPr>
              <a:t>Derecho Penal. Parte Especial, </a:t>
            </a:r>
            <a:r>
              <a:rPr lang="es-PE" sz="1600" b="1" dirty="0">
                <a:effectLst/>
                <a:ea typeface="Times New Roman" panose="02020603050405020304" pitchFamily="18" charset="0"/>
                <a:cs typeface="Tahoma" panose="020B0604030504040204" pitchFamily="34" charset="0"/>
              </a:rPr>
              <a:t>cit., p. 142. </a:t>
            </a:r>
            <a:endParaRPr lang="es-PE" sz="1600" b="1" dirty="0">
              <a:effectLst/>
              <a:ea typeface="Times New Roman" panose="02020603050405020304" pitchFamily="18" charset="0"/>
            </a:endParaRPr>
          </a:p>
        </p:txBody>
      </p:sp>
      <p:sp>
        <p:nvSpPr>
          <p:cNvPr id="8" name="Marcador de contenido 2">
            <a:extLst>
              <a:ext uri="{FF2B5EF4-FFF2-40B4-BE49-F238E27FC236}">
                <a16:creationId xmlns:a16="http://schemas.microsoft.com/office/drawing/2014/main" xmlns="" id="{A41CC7EA-4766-4DB9-B9A2-679489833C73}"/>
              </a:ext>
            </a:extLst>
          </p:cNvPr>
          <p:cNvSpPr txBox="1">
            <a:spLocks/>
          </p:cNvSpPr>
          <p:nvPr/>
        </p:nvSpPr>
        <p:spPr>
          <a:xfrm>
            <a:off x="784517" y="4466078"/>
            <a:ext cx="10920843" cy="1443464"/>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a:lnSpc>
                <a:spcPct val="150000"/>
              </a:lnSpc>
              <a:spcAft>
                <a:spcPts val="0"/>
              </a:spcAft>
            </a:pPr>
            <a:r>
              <a:rPr lang="es-ES_tradnl" sz="1800" dirty="0">
                <a:solidFill>
                  <a:schemeClr val="tx1"/>
                </a:solidFill>
                <a:latin typeface="Arial Rounded MT Bold" panose="020F0704030504030204" pitchFamily="34" charset="0"/>
                <a:ea typeface="Times New Roman" panose="02020603050405020304" pitchFamily="18" charset="0"/>
                <a:cs typeface="Tahoma" panose="020B0604030504040204" pitchFamily="34" charset="0"/>
              </a:rPr>
              <a:t>E</a:t>
            </a:r>
            <a:r>
              <a:rPr lang="es-ES_tradnl" sz="1800" dirty="0">
                <a:solidFill>
                  <a:schemeClr val="tx1"/>
                </a:solidFill>
                <a:effectLst/>
                <a:latin typeface="Arial Rounded MT Bold" panose="020F0704030504030204" pitchFamily="34" charset="0"/>
                <a:ea typeface="Times New Roman" panose="02020603050405020304" pitchFamily="18" charset="0"/>
                <a:cs typeface="Tahoma" panose="020B0604030504040204" pitchFamily="34" charset="0"/>
              </a:rPr>
              <a:t>MBRIAGUEZ, QUE PUEDE SER DEFINIDA COMO “PLENA” O “RELATIVA”, DEPENDIENDO DEL GRADO DE INGESTA DE ALCOHOL, LO, CUAL </a:t>
            </a:r>
            <a:r>
              <a:rPr lang="es-ES_tradnl" sz="1800" dirty="0">
                <a:solidFill>
                  <a:srgbClr val="002060"/>
                </a:solidFill>
                <a:effectLst/>
                <a:latin typeface="Arial Rounded MT Bold" panose="020F0704030504030204" pitchFamily="34" charset="0"/>
                <a:ea typeface="Times New Roman" panose="02020603050405020304" pitchFamily="18" charset="0"/>
                <a:cs typeface="Tahoma" panose="020B0604030504040204" pitchFamily="34" charset="0"/>
              </a:rPr>
              <a:t>INCIDE A SU VEZ EN EL GRADO DE PERTURBACIÓN EN LA PSIQUE DEL AGENTE</a:t>
            </a:r>
            <a:r>
              <a:rPr lang="es-ES_tradnl" sz="1800" dirty="0">
                <a:solidFill>
                  <a:schemeClr val="tx1"/>
                </a:solidFill>
                <a:effectLst/>
                <a:latin typeface="Arial Rounded MT Bold" panose="020F0704030504030204" pitchFamily="34" charset="0"/>
                <a:ea typeface="Times New Roman" panose="02020603050405020304" pitchFamily="18" charset="0"/>
                <a:cs typeface="Tahoma" panose="020B0604030504040204" pitchFamily="34" charset="0"/>
              </a:rPr>
              <a:t>, PUES A MÁS CANTIDAD DE ALCOHOL, MAYOR POSIBILIDAD DE AFECTACIÓN EN LAS FACULTADES PSICO-MOTRICES DEL AUTOR. </a:t>
            </a:r>
            <a:endParaRPr lang="es-PE" sz="1800" dirty="0">
              <a:solidFill>
                <a:schemeClr val="tx1"/>
              </a:solidFill>
              <a:effectLst/>
              <a:latin typeface="Arial Rounded MT Bold" panose="020F0704030504030204" pitchFamily="34" charset="0"/>
              <a:ea typeface="Times New Roman" panose="02020603050405020304" pitchFamily="18" charset="0"/>
              <a:cs typeface="Times New Roman" panose="02020603050405020304" pitchFamily="18" charset="0"/>
            </a:endParaRPr>
          </a:p>
        </p:txBody>
      </p:sp>
      <p:sp>
        <p:nvSpPr>
          <p:cNvPr id="9" name="Flecha: hacia abajo 8">
            <a:extLst>
              <a:ext uri="{FF2B5EF4-FFF2-40B4-BE49-F238E27FC236}">
                <a16:creationId xmlns:a16="http://schemas.microsoft.com/office/drawing/2014/main" xmlns="" id="{5721A426-A764-400A-B70B-CD690E79CCA3}"/>
              </a:ext>
            </a:extLst>
          </p:cNvPr>
          <p:cNvSpPr/>
          <p:nvPr/>
        </p:nvSpPr>
        <p:spPr>
          <a:xfrm>
            <a:off x="4810126" y="4053325"/>
            <a:ext cx="2571748" cy="385043"/>
          </a:xfrm>
          <a:prstGeom prst="downArrow">
            <a:avLst/>
          </a:prstGeom>
          <a:solidFill>
            <a:schemeClr val="bg2">
              <a:lumMod val="2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PE" dirty="0">
              <a:solidFill>
                <a:schemeClr val="tx1">
                  <a:lumMod val="85000"/>
                  <a:lumOff val="15000"/>
                </a:schemeClr>
              </a:solidFill>
            </a:endParaRPr>
          </a:p>
        </p:txBody>
      </p:sp>
    </p:spTree>
    <p:extLst>
      <p:ext uri="{BB962C8B-B14F-4D97-AF65-F5344CB8AC3E}">
        <p14:creationId xmlns:p14="http://schemas.microsoft.com/office/powerpoint/2010/main" xmlns="" val="42755728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2">
            <a:extLst>
              <a:ext uri="{FF2B5EF4-FFF2-40B4-BE49-F238E27FC236}">
                <a16:creationId xmlns:a16="http://schemas.microsoft.com/office/drawing/2014/main" xmlns="" id="{000D88B0-1D4F-464C-ADFD-0D1FBEC077AA}"/>
              </a:ext>
            </a:extLst>
          </p:cNvPr>
          <p:cNvSpPr txBox="1">
            <a:spLocks/>
          </p:cNvSpPr>
          <p:nvPr/>
        </p:nvSpPr>
        <p:spPr>
          <a:xfrm>
            <a:off x="599201" y="604591"/>
            <a:ext cx="11239504" cy="2220190"/>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r>
              <a:rPr lang="es-MX" sz="2200" dirty="0">
                <a:solidFill>
                  <a:schemeClr val="tx1"/>
                </a:solidFill>
                <a:latin typeface="Arial Rounded MT Bold" panose="020F0704030504030204" pitchFamily="34" charset="0"/>
              </a:rPr>
              <a:t>A LA PAR DEBE MENCIONARSE, QUE LA REALIDAD CRIMINOLÓGICA MUESTRA QUE NO SON POCOS LOS AGENTES DELICTIVOS, QUE PERPETRAN HABITUALMENTE HECHOS PUNIBLES, INFLUENCIADOS CON LA INGESTA DEL ALCOHOL, LO CUAL </a:t>
            </a:r>
            <a:r>
              <a:rPr lang="es-MX" sz="2200" dirty="0">
                <a:solidFill>
                  <a:srgbClr val="002060"/>
                </a:solidFill>
                <a:latin typeface="Arial Rounded MT Bold" panose="020F0704030504030204" pitchFamily="34" charset="0"/>
              </a:rPr>
              <a:t>IMPLICA REALIZAR UNA VALORACIÓN JURÍDICO-PENAL PARTICULAR, EN CUANTO AL REPROCHE DE CULPABILIDAD</a:t>
            </a:r>
            <a:r>
              <a:rPr lang="es-MX" sz="2200" dirty="0">
                <a:solidFill>
                  <a:schemeClr val="tx1"/>
                </a:solidFill>
                <a:latin typeface="Arial Rounded MT Bold" panose="020F0704030504030204" pitchFamily="34" charset="0"/>
              </a:rPr>
              <a:t>.</a:t>
            </a:r>
            <a:endParaRPr lang="es-PE" sz="2200" dirty="0">
              <a:solidFill>
                <a:schemeClr val="tx1"/>
              </a:solidFill>
              <a:latin typeface="Arial Rounded MT Bold" panose="020F0704030504030204" pitchFamily="34" charset="0"/>
            </a:endParaRPr>
          </a:p>
        </p:txBody>
      </p:sp>
      <p:sp>
        <p:nvSpPr>
          <p:cNvPr id="7" name="Flecha: hacia abajo 6">
            <a:extLst>
              <a:ext uri="{FF2B5EF4-FFF2-40B4-BE49-F238E27FC236}">
                <a16:creationId xmlns:a16="http://schemas.microsoft.com/office/drawing/2014/main" xmlns="" id="{4E15F7DC-EE10-4B00-AE62-9094DFC57241}"/>
              </a:ext>
            </a:extLst>
          </p:cNvPr>
          <p:cNvSpPr/>
          <p:nvPr/>
        </p:nvSpPr>
        <p:spPr>
          <a:xfrm>
            <a:off x="5084612" y="4007647"/>
            <a:ext cx="1835728" cy="412252"/>
          </a:xfrm>
          <a:prstGeom prst="downArrow">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PE"/>
          </a:p>
        </p:txBody>
      </p:sp>
      <p:sp>
        <p:nvSpPr>
          <p:cNvPr id="6" name="Marcador de contenido 2">
            <a:extLst>
              <a:ext uri="{FF2B5EF4-FFF2-40B4-BE49-F238E27FC236}">
                <a16:creationId xmlns:a16="http://schemas.microsoft.com/office/drawing/2014/main" xmlns="" id="{D390B3AB-F5ED-4FFE-979A-590B85682FD7}"/>
              </a:ext>
            </a:extLst>
          </p:cNvPr>
          <p:cNvSpPr txBox="1">
            <a:spLocks/>
          </p:cNvSpPr>
          <p:nvPr/>
        </p:nvSpPr>
        <p:spPr>
          <a:xfrm>
            <a:off x="1253827" y="3387435"/>
            <a:ext cx="9930252" cy="2220190"/>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r>
              <a:rPr lang="es-MX" sz="2200" dirty="0">
                <a:solidFill>
                  <a:srgbClr val="002060"/>
                </a:solidFill>
                <a:latin typeface="Arial Rounded MT Bold" panose="020F0704030504030204" pitchFamily="34" charset="0"/>
              </a:rPr>
              <a:t>ES ASÍ, QUE APARECIÓ LA DOCTRINA DEL ACTIO LIBERA IN CAUSA;</a:t>
            </a:r>
            <a:endParaRPr lang="es-PE" sz="2200" dirty="0">
              <a:solidFill>
                <a:srgbClr val="002060"/>
              </a:solidFill>
              <a:latin typeface="Arial Rounded MT Bold" panose="020F0704030504030204" pitchFamily="34" charset="0"/>
            </a:endParaRPr>
          </a:p>
        </p:txBody>
      </p:sp>
      <p:sp>
        <p:nvSpPr>
          <p:cNvPr id="8" name="Marcador de contenido 2">
            <a:extLst>
              <a:ext uri="{FF2B5EF4-FFF2-40B4-BE49-F238E27FC236}">
                <a16:creationId xmlns:a16="http://schemas.microsoft.com/office/drawing/2014/main" xmlns="" id="{64859D92-A935-4612-BBBF-2D03AF5833E7}"/>
              </a:ext>
            </a:extLst>
          </p:cNvPr>
          <p:cNvSpPr txBox="1">
            <a:spLocks/>
          </p:cNvSpPr>
          <p:nvPr/>
        </p:nvSpPr>
        <p:spPr>
          <a:xfrm>
            <a:off x="353287" y="4561387"/>
            <a:ext cx="11485418" cy="2220190"/>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r>
              <a:rPr lang="es-MX" sz="2200" dirty="0">
                <a:solidFill>
                  <a:schemeClr val="tx1"/>
                </a:solidFill>
                <a:latin typeface="Arial Rounded MT Bold" panose="020F0704030504030204" pitchFamily="34" charset="0"/>
              </a:rPr>
              <a:t>QUE A DECIR DE </a:t>
            </a:r>
            <a:r>
              <a:rPr lang="es-MX" sz="2200" dirty="0">
                <a:solidFill>
                  <a:srgbClr val="002060"/>
                </a:solidFill>
                <a:latin typeface="Arial Rounded MT Bold" panose="020F0704030504030204" pitchFamily="34" charset="0"/>
              </a:rPr>
              <a:t>LABANUY GLENA</a:t>
            </a:r>
            <a:r>
              <a:rPr lang="es-MX" sz="2200" dirty="0">
                <a:solidFill>
                  <a:schemeClr val="tx1"/>
                </a:solidFill>
                <a:latin typeface="Arial Rounded MT Bold" panose="020F0704030504030204" pitchFamily="34" charset="0"/>
              </a:rPr>
              <a:t>, SU EFECTO ES RETROTRAER  LA REPROCHABILIDAD AL MOMENTO DE LA MANIFESTACIÓN DE VOLUNTAD, SIENDO INDIFERENTE, PARA LA IMPOSICIÓN DE LA PENA, EL ESTADO MENTAL DEL ACTOR AL INSTANTE  DE PRODUCIRSE EL RESULTADO DAÑOSO.</a:t>
            </a:r>
            <a:r>
              <a:rPr lang="es-ES_tradnl" sz="2400" dirty="0">
                <a:solidFill>
                  <a:srgbClr val="C00000"/>
                </a:solidFill>
                <a:effectLst/>
                <a:latin typeface="Arial Rounded MT Bold" panose="020F0704030504030204" pitchFamily="34" charset="0"/>
                <a:ea typeface="Times New Roman" panose="02020603050405020304" pitchFamily="18" charset="0"/>
                <a:cs typeface="Tahoma" panose="020B0604030504040204" pitchFamily="34" charset="0"/>
              </a:rPr>
              <a:t>*</a:t>
            </a:r>
            <a:r>
              <a:rPr lang="es-ES_tradnl" sz="2400" dirty="0">
                <a:solidFill>
                  <a:schemeClr val="tx1">
                    <a:lumMod val="85000"/>
                    <a:lumOff val="15000"/>
                  </a:schemeClr>
                </a:solidFill>
                <a:effectLst/>
                <a:latin typeface="Arial Rounded MT Bold" panose="020F0704030504030204" pitchFamily="34" charset="0"/>
                <a:ea typeface="Times New Roman" panose="02020603050405020304" pitchFamily="18" charset="0"/>
                <a:cs typeface="Tahoma" panose="020B0604030504040204" pitchFamily="34" charset="0"/>
              </a:rPr>
              <a:t> </a:t>
            </a:r>
            <a:endParaRPr lang="es-PE" sz="2200" dirty="0">
              <a:solidFill>
                <a:schemeClr val="tx1"/>
              </a:solidFill>
              <a:latin typeface="Arial Rounded MT Bold" panose="020F0704030504030204" pitchFamily="34" charset="0"/>
            </a:endParaRPr>
          </a:p>
        </p:txBody>
      </p:sp>
      <p:sp>
        <p:nvSpPr>
          <p:cNvPr id="9" name="Flecha: hacia abajo 8">
            <a:extLst>
              <a:ext uri="{FF2B5EF4-FFF2-40B4-BE49-F238E27FC236}">
                <a16:creationId xmlns:a16="http://schemas.microsoft.com/office/drawing/2014/main" xmlns="" id="{A8CFF42B-9FDD-4AAB-89D9-379D6E6D8D12}"/>
              </a:ext>
            </a:extLst>
          </p:cNvPr>
          <p:cNvSpPr/>
          <p:nvPr/>
        </p:nvSpPr>
        <p:spPr>
          <a:xfrm>
            <a:off x="4959924" y="2715418"/>
            <a:ext cx="2272152" cy="501701"/>
          </a:xfrm>
          <a:prstGeom prst="downArrow">
            <a:avLst/>
          </a:prstGeom>
          <a:solidFill>
            <a:schemeClr val="tx2">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PE" dirty="0"/>
          </a:p>
        </p:txBody>
      </p:sp>
      <p:sp>
        <p:nvSpPr>
          <p:cNvPr id="10" name="Marcador de contenido 2">
            <a:extLst>
              <a:ext uri="{FF2B5EF4-FFF2-40B4-BE49-F238E27FC236}">
                <a16:creationId xmlns:a16="http://schemas.microsoft.com/office/drawing/2014/main" xmlns="" id="{E35C4A42-382F-4812-B193-3BB49D31C35E}"/>
              </a:ext>
            </a:extLst>
          </p:cNvPr>
          <p:cNvSpPr txBox="1">
            <a:spLocks/>
          </p:cNvSpPr>
          <p:nvPr/>
        </p:nvSpPr>
        <p:spPr>
          <a:xfrm>
            <a:off x="311728" y="6263269"/>
            <a:ext cx="9310255" cy="2963712"/>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algn="just">
              <a:lnSpc>
                <a:spcPct val="150000"/>
              </a:lnSpc>
              <a:spcAft>
                <a:spcPts val="0"/>
              </a:spcAft>
            </a:pPr>
            <a:r>
              <a:rPr lang="es-PE" sz="1600" b="1" dirty="0">
                <a:solidFill>
                  <a:srgbClr val="C00000"/>
                </a:solidFill>
                <a:effectLst/>
                <a:ea typeface="Times New Roman" panose="02020603050405020304" pitchFamily="18" charset="0"/>
                <a:cs typeface="Tahoma" panose="020B0604030504040204" pitchFamily="34" charset="0"/>
              </a:rPr>
              <a:t>* </a:t>
            </a:r>
            <a:r>
              <a:rPr lang="es-MX" sz="1600" b="1" dirty="0" err="1">
                <a:effectLst/>
                <a:ea typeface="Times New Roman" panose="02020603050405020304" pitchFamily="18" charset="0"/>
                <a:cs typeface="Tahoma" panose="020B0604030504040204" pitchFamily="34" charset="0"/>
              </a:rPr>
              <a:t>Labanut</a:t>
            </a:r>
            <a:r>
              <a:rPr lang="es-MX" sz="1600" b="1" dirty="0">
                <a:effectLst/>
                <a:ea typeface="Times New Roman" panose="02020603050405020304" pitchFamily="18" charset="0"/>
                <a:cs typeface="Tahoma" panose="020B0604030504040204" pitchFamily="34" charset="0"/>
              </a:rPr>
              <a:t> Glena, G.; Derecho Penal…, cit., p. 118.</a:t>
            </a:r>
            <a:r>
              <a:rPr lang="es-PE" sz="1600" b="1" dirty="0">
                <a:effectLst/>
                <a:ea typeface="Times New Roman" panose="02020603050405020304" pitchFamily="18" charset="0"/>
                <a:cs typeface="Tahoma" panose="020B0604030504040204" pitchFamily="34" charset="0"/>
              </a:rPr>
              <a:t> </a:t>
            </a:r>
            <a:endParaRPr lang="es-PE" sz="1600" b="1" dirty="0">
              <a:effectLst/>
              <a:ea typeface="Times New Roman" panose="02020603050405020304" pitchFamily="18" charset="0"/>
            </a:endParaRPr>
          </a:p>
        </p:txBody>
      </p:sp>
    </p:spTree>
    <p:extLst>
      <p:ext uri="{BB962C8B-B14F-4D97-AF65-F5344CB8AC3E}">
        <p14:creationId xmlns:p14="http://schemas.microsoft.com/office/powerpoint/2010/main" xmlns="" val="359927114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2">
            <a:extLst>
              <a:ext uri="{FF2B5EF4-FFF2-40B4-BE49-F238E27FC236}">
                <a16:creationId xmlns:a16="http://schemas.microsoft.com/office/drawing/2014/main" xmlns="" id="{000D88B0-1D4F-464C-ADFD-0D1FBEC077AA}"/>
              </a:ext>
            </a:extLst>
          </p:cNvPr>
          <p:cNvSpPr txBox="1">
            <a:spLocks/>
          </p:cNvSpPr>
          <p:nvPr/>
        </p:nvSpPr>
        <p:spPr>
          <a:xfrm>
            <a:off x="722155" y="530608"/>
            <a:ext cx="10124217" cy="1113373"/>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r>
              <a:rPr lang="es-MX" sz="2200" dirty="0">
                <a:solidFill>
                  <a:srgbClr val="002060"/>
                </a:solidFill>
                <a:latin typeface="Arial Rounded MT Bold" panose="020F0704030504030204" pitchFamily="34" charset="0"/>
              </a:rPr>
              <a:t>EL EFECTO PREVENTIVO GENERAL DE LAS NORMAS EN EL ACTIO LIBERA IN CAUSA</a:t>
            </a:r>
            <a:r>
              <a:rPr lang="es-MX" sz="2200" dirty="0">
                <a:solidFill>
                  <a:schemeClr val="tx1"/>
                </a:solidFill>
                <a:latin typeface="Arial Rounded MT Bold" panose="020F0704030504030204" pitchFamily="34" charset="0"/>
              </a:rPr>
              <a:t> </a:t>
            </a:r>
            <a:endParaRPr lang="es-PE" sz="2200" dirty="0">
              <a:solidFill>
                <a:srgbClr val="002060"/>
              </a:solidFill>
              <a:latin typeface="Arial Rounded MT Bold" panose="020F0704030504030204" pitchFamily="34" charset="0"/>
            </a:endParaRPr>
          </a:p>
        </p:txBody>
      </p:sp>
      <p:sp>
        <p:nvSpPr>
          <p:cNvPr id="6" name="Marcador de contenido 2">
            <a:extLst>
              <a:ext uri="{FF2B5EF4-FFF2-40B4-BE49-F238E27FC236}">
                <a16:creationId xmlns:a16="http://schemas.microsoft.com/office/drawing/2014/main" xmlns="" id="{D390B3AB-F5ED-4FFE-979A-590B85682FD7}"/>
              </a:ext>
            </a:extLst>
          </p:cNvPr>
          <p:cNvSpPr txBox="1">
            <a:spLocks/>
          </p:cNvSpPr>
          <p:nvPr/>
        </p:nvSpPr>
        <p:spPr>
          <a:xfrm>
            <a:off x="916120" y="2047007"/>
            <a:ext cx="9930252" cy="1113373"/>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r>
              <a:rPr lang="es-MX" sz="2200" dirty="0">
                <a:solidFill>
                  <a:srgbClr val="002060"/>
                </a:solidFill>
                <a:latin typeface="Arial Rounded MT Bold" panose="020F0704030504030204" pitchFamily="34" charset="0"/>
              </a:rPr>
              <a:t>IMPORTA LA VALORACIÓN EN EL MOMENTO DE LA PREORDENACIÓN DELICTIVA</a:t>
            </a:r>
            <a:r>
              <a:rPr lang="es-MX" sz="2200" dirty="0">
                <a:solidFill>
                  <a:schemeClr val="tx1"/>
                </a:solidFill>
                <a:latin typeface="Arial Rounded MT Bold" panose="020F0704030504030204" pitchFamily="34" charset="0"/>
              </a:rPr>
              <a:t> Y NO CUANDO EL SUJETO DA RIENDA SUELTA A SU RESOLUCIÓN CRIMINAL.</a:t>
            </a:r>
          </a:p>
        </p:txBody>
      </p:sp>
      <p:sp>
        <p:nvSpPr>
          <p:cNvPr id="9" name="Flecha: hacia abajo 8">
            <a:extLst>
              <a:ext uri="{FF2B5EF4-FFF2-40B4-BE49-F238E27FC236}">
                <a16:creationId xmlns:a16="http://schemas.microsoft.com/office/drawing/2014/main" xmlns="" id="{A8CFF42B-9FDD-4AAB-89D9-379D6E6D8D12}"/>
              </a:ext>
            </a:extLst>
          </p:cNvPr>
          <p:cNvSpPr/>
          <p:nvPr/>
        </p:nvSpPr>
        <p:spPr>
          <a:xfrm>
            <a:off x="4603156" y="1482344"/>
            <a:ext cx="2528469" cy="501701"/>
          </a:xfrm>
          <a:prstGeom prst="downArrow">
            <a:avLst/>
          </a:prstGeom>
          <a:solidFill>
            <a:schemeClr val="tx2">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PE" dirty="0"/>
          </a:p>
        </p:txBody>
      </p:sp>
      <p:sp>
        <p:nvSpPr>
          <p:cNvPr id="10" name="Marcador de contenido 2">
            <a:extLst>
              <a:ext uri="{FF2B5EF4-FFF2-40B4-BE49-F238E27FC236}">
                <a16:creationId xmlns:a16="http://schemas.microsoft.com/office/drawing/2014/main" xmlns="" id="{E35C4A42-382F-4812-B193-3BB49D31C35E}"/>
              </a:ext>
            </a:extLst>
          </p:cNvPr>
          <p:cNvSpPr txBox="1">
            <a:spLocks/>
          </p:cNvSpPr>
          <p:nvPr/>
        </p:nvSpPr>
        <p:spPr>
          <a:xfrm>
            <a:off x="135083" y="6382808"/>
            <a:ext cx="6490854" cy="2899589"/>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algn="just">
              <a:lnSpc>
                <a:spcPct val="150000"/>
              </a:lnSpc>
              <a:spcAft>
                <a:spcPts val="0"/>
              </a:spcAft>
            </a:pPr>
            <a:r>
              <a:rPr lang="es-PE" sz="1400" b="1" dirty="0">
                <a:solidFill>
                  <a:srgbClr val="C00000"/>
                </a:solidFill>
                <a:effectLst/>
                <a:ea typeface="Times New Roman" panose="02020603050405020304" pitchFamily="18" charset="0"/>
                <a:cs typeface="Tahoma" panose="020B0604030504040204" pitchFamily="34" charset="0"/>
              </a:rPr>
              <a:t>* </a:t>
            </a:r>
            <a:r>
              <a:rPr lang="es-MX" sz="1400" b="1" dirty="0">
                <a:effectLst/>
                <a:ea typeface="Times New Roman" panose="02020603050405020304" pitchFamily="18" charset="0"/>
                <a:cs typeface="Tahoma" panose="020B0604030504040204" pitchFamily="34" charset="0"/>
              </a:rPr>
              <a:t>Peña Cabrera Freyre, A.R.; Derecho Penal. Parte General, cit., p. 542.</a:t>
            </a:r>
            <a:r>
              <a:rPr lang="es-PE" sz="1400" b="1" dirty="0">
                <a:effectLst/>
                <a:ea typeface="Times New Roman" panose="02020603050405020304" pitchFamily="18" charset="0"/>
                <a:cs typeface="Tahoma" panose="020B0604030504040204" pitchFamily="34" charset="0"/>
              </a:rPr>
              <a:t> </a:t>
            </a:r>
            <a:endParaRPr lang="es-PE" sz="1400" b="1" dirty="0">
              <a:effectLst/>
              <a:ea typeface="Times New Roman" panose="02020603050405020304" pitchFamily="18" charset="0"/>
            </a:endParaRPr>
          </a:p>
        </p:txBody>
      </p:sp>
      <p:sp>
        <p:nvSpPr>
          <p:cNvPr id="11" name="Marcador de contenido 2">
            <a:extLst>
              <a:ext uri="{FF2B5EF4-FFF2-40B4-BE49-F238E27FC236}">
                <a16:creationId xmlns:a16="http://schemas.microsoft.com/office/drawing/2014/main" xmlns="" id="{2B47D7C8-8924-4630-A619-D90638B2A195}"/>
              </a:ext>
            </a:extLst>
          </p:cNvPr>
          <p:cNvSpPr txBox="1">
            <a:spLocks/>
          </p:cNvSpPr>
          <p:nvPr/>
        </p:nvSpPr>
        <p:spPr>
          <a:xfrm>
            <a:off x="338558" y="3780020"/>
            <a:ext cx="11158117" cy="2220190"/>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r>
              <a:rPr lang="es-MX" sz="2200" dirty="0">
                <a:solidFill>
                  <a:schemeClr val="tx1"/>
                </a:solidFill>
                <a:latin typeface="Arial Rounded MT Bold" panose="020F0704030504030204" pitchFamily="34" charset="0"/>
              </a:rPr>
              <a:t>EN CUANTO A LA ABSTENCIÓN DE DIRIGIR CONDUCTAS QUE LESIONEN O PONGAN EN PELIGRO BIENES JURÍDICOS, LO QUE ES CONSTITUTIVO DE SU APARICIÓN DOLOSA</a:t>
            </a:r>
            <a:r>
              <a:rPr lang="es-ES_tradnl" sz="2000" dirty="0">
                <a:solidFill>
                  <a:srgbClr val="C00000"/>
                </a:solidFill>
                <a:effectLst/>
                <a:latin typeface="Arial Rounded MT Bold" panose="020F0704030504030204" pitchFamily="34" charset="0"/>
                <a:ea typeface="Times New Roman" panose="02020603050405020304" pitchFamily="18" charset="0"/>
                <a:cs typeface="Tahoma" panose="020B0604030504040204" pitchFamily="34" charset="0"/>
              </a:rPr>
              <a:t> *</a:t>
            </a:r>
            <a:r>
              <a:rPr lang="es-MX" sz="2200" dirty="0">
                <a:solidFill>
                  <a:schemeClr val="tx1"/>
                </a:solidFill>
                <a:latin typeface="Arial Rounded MT Bold" panose="020F0704030504030204" pitchFamily="34" charset="0"/>
              </a:rPr>
              <a:t> , </a:t>
            </a:r>
            <a:r>
              <a:rPr lang="es-MX" sz="2200" dirty="0">
                <a:solidFill>
                  <a:srgbClr val="002060"/>
                </a:solidFill>
                <a:latin typeface="Arial Rounded MT Bold" panose="020F0704030504030204" pitchFamily="34" charset="0"/>
              </a:rPr>
              <a:t>SERÁ IMPRUDENTE, CUANDO EL AUTOR, SE COLOCA EN DICHO ESTADO PSÍQUICO, DE MANERA IMPRUDENTE</a:t>
            </a:r>
            <a:r>
              <a:rPr lang="es-MX" sz="2200" dirty="0">
                <a:solidFill>
                  <a:schemeClr val="tx1"/>
                </a:solidFill>
                <a:latin typeface="Arial Rounded MT Bold" panose="020F0704030504030204" pitchFamily="34" charset="0"/>
              </a:rPr>
              <a:t>, NO HABIENDO PREVISTO DILIGENTEMENTE, QUE EL GRADO DE ALCOHOL CONSUMIDO, AFECTARÍA SUS FACULTADES PSICO-SENSORIALES.</a:t>
            </a:r>
            <a:r>
              <a:rPr lang="es-ES_tradnl" sz="2000" dirty="0">
                <a:solidFill>
                  <a:srgbClr val="C00000"/>
                </a:solidFill>
                <a:effectLst/>
                <a:latin typeface="Arial Rounded MT Bold" panose="020F0704030504030204" pitchFamily="34" charset="0"/>
                <a:ea typeface="Times New Roman" panose="02020603050405020304" pitchFamily="18" charset="0"/>
                <a:cs typeface="Tahoma" panose="020B0604030504040204" pitchFamily="34" charset="0"/>
              </a:rPr>
              <a:t> **</a:t>
            </a:r>
            <a:endParaRPr lang="es-MX" sz="2200" dirty="0">
              <a:solidFill>
                <a:schemeClr val="tx1"/>
              </a:solidFill>
              <a:latin typeface="Arial Rounded MT Bold" panose="020F0704030504030204" pitchFamily="34" charset="0"/>
            </a:endParaRPr>
          </a:p>
        </p:txBody>
      </p:sp>
      <p:sp>
        <p:nvSpPr>
          <p:cNvPr id="12" name="Flecha: hacia abajo 11">
            <a:extLst>
              <a:ext uri="{FF2B5EF4-FFF2-40B4-BE49-F238E27FC236}">
                <a16:creationId xmlns:a16="http://schemas.microsoft.com/office/drawing/2014/main" xmlns="" id="{D6AABE88-55BF-4DD5-BFE5-531CAD3F48AE}"/>
              </a:ext>
            </a:extLst>
          </p:cNvPr>
          <p:cNvSpPr/>
          <p:nvPr/>
        </p:nvSpPr>
        <p:spPr>
          <a:xfrm>
            <a:off x="4838689" y="3367768"/>
            <a:ext cx="2157856" cy="412252"/>
          </a:xfrm>
          <a:prstGeom prst="downArrow">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PE"/>
          </a:p>
        </p:txBody>
      </p:sp>
      <p:sp>
        <p:nvSpPr>
          <p:cNvPr id="13" name="Marcador de contenido 2">
            <a:extLst>
              <a:ext uri="{FF2B5EF4-FFF2-40B4-BE49-F238E27FC236}">
                <a16:creationId xmlns:a16="http://schemas.microsoft.com/office/drawing/2014/main" xmlns="" id="{DF12C534-B60A-4EDC-A4FF-E6B326B67EFD}"/>
              </a:ext>
            </a:extLst>
          </p:cNvPr>
          <p:cNvSpPr txBox="1">
            <a:spLocks/>
          </p:cNvSpPr>
          <p:nvPr/>
        </p:nvSpPr>
        <p:spPr>
          <a:xfrm>
            <a:off x="6256203" y="6382808"/>
            <a:ext cx="6390407" cy="2899589"/>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algn="just">
              <a:lnSpc>
                <a:spcPct val="150000"/>
              </a:lnSpc>
              <a:spcAft>
                <a:spcPts val="0"/>
              </a:spcAft>
            </a:pPr>
            <a:r>
              <a:rPr lang="es-PE" sz="1400" b="1" dirty="0">
                <a:solidFill>
                  <a:srgbClr val="C00000"/>
                </a:solidFill>
                <a:effectLst/>
                <a:ea typeface="Times New Roman" panose="02020603050405020304" pitchFamily="18" charset="0"/>
                <a:cs typeface="Tahoma" panose="020B0604030504040204" pitchFamily="34" charset="0"/>
              </a:rPr>
              <a:t>**</a:t>
            </a:r>
            <a:r>
              <a:rPr lang="es-MX" sz="1400" b="1" dirty="0">
                <a:solidFill>
                  <a:srgbClr val="C00000"/>
                </a:solidFill>
                <a:ea typeface="Times New Roman" panose="02020603050405020304" pitchFamily="18" charset="0"/>
                <a:cs typeface="Tahoma" panose="020B0604030504040204" pitchFamily="34" charset="0"/>
              </a:rPr>
              <a:t> </a:t>
            </a:r>
            <a:r>
              <a:rPr lang="es-MX" sz="1400" b="1" dirty="0">
                <a:effectLst/>
                <a:ea typeface="Times New Roman" panose="02020603050405020304" pitchFamily="18" charset="0"/>
                <a:cs typeface="Tahoma" panose="020B0604030504040204" pitchFamily="34" charset="0"/>
              </a:rPr>
              <a:t>Peña Cabrera Freyre, A.R.; Derecho Penal. Parte Especial, T. III, cit., p. 547.</a:t>
            </a:r>
            <a:r>
              <a:rPr lang="es-PE" sz="1400" b="1" dirty="0">
                <a:effectLst/>
                <a:ea typeface="Times New Roman" panose="02020603050405020304" pitchFamily="18" charset="0"/>
                <a:cs typeface="Tahoma" panose="020B0604030504040204" pitchFamily="34" charset="0"/>
              </a:rPr>
              <a:t> </a:t>
            </a:r>
            <a:endParaRPr lang="es-PE" sz="1400" b="1" dirty="0">
              <a:effectLst/>
              <a:ea typeface="Times New Roman" panose="02020603050405020304" pitchFamily="18" charset="0"/>
            </a:endParaRPr>
          </a:p>
        </p:txBody>
      </p:sp>
    </p:spTree>
    <p:extLst>
      <p:ext uri="{BB962C8B-B14F-4D97-AF65-F5344CB8AC3E}">
        <p14:creationId xmlns:p14="http://schemas.microsoft.com/office/powerpoint/2010/main" xmlns="" val="150863892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heme/theme1.xml><?xml version="1.0" encoding="utf-8"?>
<a:theme xmlns:a="http://schemas.openxmlformats.org/drawingml/2006/main" name="Recorte">
  <a:themeElements>
    <a:clrScheme name="Recorte">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Recorte">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cort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Recorte</Template>
  <TotalTime>205</TotalTime>
  <Words>421</Words>
  <Application>Microsoft Office PowerPoint</Application>
  <PresentationFormat>Personalizado</PresentationFormat>
  <Paragraphs>14</Paragraphs>
  <Slides>4</Slides>
  <Notes>0</Notes>
  <HiddenSlides>0</HiddenSlides>
  <MMClips>0</MMClips>
  <ScaleCrop>false</ScaleCrop>
  <HeadingPairs>
    <vt:vector size="4" baseType="variant">
      <vt:variant>
        <vt:lpstr>Tema</vt:lpstr>
      </vt:variant>
      <vt:variant>
        <vt:i4>2</vt:i4>
      </vt:variant>
      <vt:variant>
        <vt:lpstr>Títulos de diapositiva</vt:lpstr>
      </vt:variant>
      <vt:variant>
        <vt:i4>4</vt:i4>
      </vt:variant>
    </vt:vector>
  </HeadingPairs>
  <TitlesOfParts>
    <vt:vector size="6" baseType="lpstr">
      <vt:lpstr>Recorte</vt:lpstr>
      <vt:lpstr>Tema de Office</vt:lpstr>
      <vt:lpstr>Diapositiva 1</vt:lpstr>
      <vt:lpstr>Diapositiva 2</vt:lpstr>
      <vt:lpstr>Diapositiva 3</vt:lpstr>
      <vt:lpstr>Diapositiva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Sergio Aranda Espinoza</dc:creator>
  <cp:lastModifiedBy>Alonso</cp:lastModifiedBy>
  <cp:revision>10</cp:revision>
  <dcterms:created xsi:type="dcterms:W3CDTF">2020-07-15T17:32:27Z</dcterms:created>
  <dcterms:modified xsi:type="dcterms:W3CDTF">2020-07-16T22:19:59Z</dcterms:modified>
</cp:coreProperties>
</file>