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350" r:id="rId8"/>
    <p:sldId id="265" r:id="rId9"/>
    <p:sldId id="351" r:id="rId10"/>
    <p:sldId id="352" r:id="rId11"/>
    <p:sldId id="353" r:id="rId12"/>
    <p:sldId id="354" r:id="rId13"/>
    <p:sldId id="258" r:id="rId14"/>
    <p:sldId id="266" r:id="rId15"/>
    <p:sldId id="278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12" r:id="rId40"/>
    <p:sldId id="307" r:id="rId41"/>
    <p:sldId id="308" r:id="rId42"/>
    <p:sldId id="309" r:id="rId43"/>
    <p:sldId id="310" r:id="rId44"/>
    <p:sldId id="311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267" r:id="rId81"/>
    <p:sldId id="268" r:id="rId82"/>
    <p:sldId id="269" r:id="rId83"/>
    <p:sldId id="270" r:id="rId84"/>
    <p:sldId id="271" r:id="rId85"/>
    <p:sldId id="272" r:id="rId86"/>
    <p:sldId id="273" r:id="rId87"/>
    <p:sldId id="274" r:id="rId88"/>
    <p:sldId id="275" r:id="rId89"/>
    <p:sldId id="276" r:id="rId90"/>
    <p:sldId id="277" r:id="rId91"/>
    <p:sldId id="279" r:id="rId92"/>
    <p:sldId id="280" r:id="rId93"/>
    <p:sldId id="281" r:id="rId94"/>
    <p:sldId id="282" r:id="rId95"/>
    <p:sldId id="283" r:id="rId96"/>
    <p:sldId id="349" r:id="rId9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97" Type="http://schemas.openxmlformats.org/officeDocument/2006/relationships/slide" Target="slides/slide96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presProps" Target="pres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viewProps" Target="viewProps.xml" /><Relationship Id="rId10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C7037-87B9-4ADC-A798-CAC24C327A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D624434-A816-42F4-BF74-379259F58C5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4000" b="1" dirty="0">
              <a:solidFill>
                <a:schemeClr val="tx1"/>
              </a:solidFill>
            </a:rPr>
            <a:t>Búsqueda de fuentes de prueba</a:t>
          </a:r>
        </a:p>
        <a:p>
          <a:pPr algn="ctr"/>
          <a:r>
            <a:rPr lang="es-MX" sz="4000" dirty="0">
              <a:solidFill>
                <a:schemeClr val="tx1"/>
              </a:solidFill>
            </a:rPr>
            <a:t>Doble finalidad</a:t>
          </a:r>
          <a:endParaRPr lang="es-PE" sz="4000" dirty="0">
            <a:solidFill>
              <a:schemeClr val="tx1"/>
            </a:solidFill>
          </a:endParaRPr>
        </a:p>
      </dgm:t>
    </dgm:pt>
    <dgm:pt modelId="{26FC4DC2-7F5A-4B3F-B2BD-58DE2F7D6F91}" type="parTrans" cxnId="{D58E2D6C-5C0F-407A-B79B-C2E088B571CF}">
      <dgm:prSet/>
      <dgm:spPr/>
      <dgm:t>
        <a:bodyPr/>
        <a:lstStyle/>
        <a:p>
          <a:endParaRPr lang="es-PE"/>
        </a:p>
      </dgm:t>
    </dgm:pt>
    <dgm:pt modelId="{F86ED95D-E976-4CEF-9E7A-F9CD69F78E25}" type="sibTrans" cxnId="{D58E2D6C-5C0F-407A-B79B-C2E088B571CF}">
      <dgm:prSet/>
      <dgm:spPr/>
      <dgm:t>
        <a:bodyPr/>
        <a:lstStyle/>
        <a:p>
          <a:endParaRPr lang="es-PE"/>
        </a:p>
      </dgm:t>
    </dgm:pt>
    <dgm:pt modelId="{E505815E-BA95-4D7D-B103-315335BBA41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2700" b="1" dirty="0">
              <a:solidFill>
                <a:schemeClr val="tx1"/>
              </a:solidFill>
            </a:rPr>
            <a:t>Instrumental: </a:t>
          </a:r>
          <a:r>
            <a:rPr lang="es-MX" sz="2700" dirty="0">
              <a:solidFill>
                <a:schemeClr val="tx1"/>
              </a:solidFill>
            </a:rPr>
            <a:t>Reunir elementos de convicción de cargo o descargo, que permitan fundar o no una  </a:t>
          </a:r>
          <a:r>
            <a:rPr lang="es-MX" sz="2700" b="1" dirty="0">
              <a:solidFill>
                <a:schemeClr val="tx1"/>
              </a:solidFill>
            </a:rPr>
            <a:t>acusación</a:t>
          </a:r>
          <a:r>
            <a:rPr lang="es-MX" sz="2700" dirty="0">
              <a:solidFill>
                <a:schemeClr val="tx1"/>
              </a:solidFill>
            </a:rPr>
            <a:t>, así como la </a:t>
          </a:r>
          <a:r>
            <a:rPr lang="es-PE" sz="2700" dirty="0">
              <a:solidFill>
                <a:schemeClr val="tx1"/>
              </a:solidFill>
            </a:rPr>
            <a:t>preparación de la defensa.</a:t>
          </a:r>
        </a:p>
      </dgm:t>
    </dgm:pt>
    <dgm:pt modelId="{86FE9360-8876-41A6-8B95-01AC5A198054}" type="parTrans" cxnId="{EAD0A90A-32EF-4298-BE31-BE6356177387}">
      <dgm:prSet/>
      <dgm:spPr/>
      <dgm:t>
        <a:bodyPr/>
        <a:lstStyle/>
        <a:p>
          <a:endParaRPr lang="es-PE"/>
        </a:p>
      </dgm:t>
    </dgm:pt>
    <dgm:pt modelId="{2DCE1AC0-6C22-4FDC-A12A-95ECB8ED39B3}" type="sibTrans" cxnId="{EAD0A90A-32EF-4298-BE31-BE6356177387}">
      <dgm:prSet/>
      <dgm:spPr/>
      <dgm:t>
        <a:bodyPr/>
        <a:lstStyle/>
        <a:p>
          <a:endParaRPr lang="es-PE"/>
        </a:p>
      </dgm:t>
    </dgm:pt>
    <dgm:pt modelId="{5339421E-ABDE-48FE-8CFB-4858F49A505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2700" b="1" dirty="0">
              <a:solidFill>
                <a:schemeClr val="tx1"/>
              </a:solidFill>
            </a:rPr>
            <a:t>Epistemológica: </a:t>
          </a:r>
          <a:r>
            <a:rPr lang="es-MX" sz="2700" dirty="0">
              <a:solidFill>
                <a:schemeClr val="tx1"/>
              </a:solidFill>
            </a:rPr>
            <a:t>Determinar la </a:t>
          </a:r>
          <a:r>
            <a:rPr lang="es-MX" sz="2700" dirty="0" err="1">
              <a:solidFill>
                <a:schemeClr val="tx1"/>
              </a:solidFill>
            </a:rPr>
            <a:t>delictuosidad</a:t>
          </a:r>
          <a:r>
            <a:rPr lang="es-MX" sz="2700" dirty="0">
              <a:solidFill>
                <a:schemeClr val="tx1"/>
              </a:solidFill>
            </a:rPr>
            <a:t> de la conducta, sus circunstancias y móviles, la identificación del autor y víctima, y la existencia del daño causado.</a:t>
          </a:r>
          <a:endParaRPr lang="es-PE" sz="2700" dirty="0">
            <a:solidFill>
              <a:schemeClr val="tx1"/>
            </a:solidFill>
          </a:endParaRPr>
        </a:p>
      </dgm:t>
    </dgm:pt>
    <dgm:pt modelId="{616CF91F-434C-41C0-8302-6A79408101B8}" type="parTrans" cxnId="{03FD1E30-E21A-46FB-93BA-9109B9B10DAA}">
      <dgm:prSet/>
      <dgm:spPr/>
      <dgm:t>
        <a:bodyPr/>
        <a:lstStyle/>
        <a:p>
          <a:endParaRPr lang="es-PE"/>
        </a:p>
      </dgm:t>
    </dgm:pt>
    <dgm:pt modelId="{44038048-2286-42D2-AB55-29DDA5D6A837}" type="sibTrans" cxnId="{03FD1E30-E21A-46FB-93BA-9109B9B10DAA}">
      <dgm:prSet/>
      <dgm:spPr/>
      <dgm:t>
        <a:bodyPr/>
        <a:lstStyle/>
        <a:p>
          <a:endParaRPr lang="es-PE"/>
        </a:p>
      </dgm:t>
    </dgm:pt>
    <dgm:pt modelId="{613BAB34-E27F-4079-B444-5B63BFC917F9}" type="pres">
      <dgm:prSet presAssocID="{FE8C7037-87B9-4ADC-A798-CAC24C327A57}" presName="diagram" presStyleCnt="0">
        <dgm:presLayoutVars>
          <dgm:dir/>
          <dgm:resizeHandles val="exact"/>
        </dgm:presLayoutVars>
      </dgm:prSet>
      <dgm:spPr/>
    </dgm:pt>
    <dgm:pt modelId="{22B0E0B8-11C9-4CB2-AED3-AB81EAB9D7F6}" type="pres">
      <dgm:prSet presAssocID="{3D624434-A816-42F4-BF74-379259F58C53}" presName="node" presStyleLbl="node1" presStyleIdx="0" presStyleCnt="3">
        <dgm:presLayoutVars>
          <dgm:bulletEnabled val="1"/>
        </dgm:presLayoutVars>
      </dgm:prSet>
      <dgm:spPr/>
    </dgm:pt>
    <dgm:pt modelId="{99E8E975-88B2-4B3D-9013-FAFF3574C6F0}" type="pres">
      <dgm:prSet presAssocID="{F86ED95D-E976-4CEF-9E7A-F9CD69F78E25}" presName="sibTrans" presStyleCnt="0"/>
      <dgm:spPr/>
    </dgm:pt>
    <dgm:pt modelId="{0D7C7ADD-B75D-4091-B820-22C2FD148F8C}" type="pres">
      <dgm:prSet presAssocID="{E505815E-BA95-4D7D-B103-315335BBA416}" presName="node" presStyleLbl="node1" presStyleIdx="1" presStyleCnt="3" custScaleY="84126" custLinFactNeighborX="-257" custLinFactNeighborY="-9689">
        <dgm:presLayoutVars>
          <dgm:bulletEnabled val="1"/>
        </dgm:presLayoutVars>
      </dgm:prSet>
      <dgm:spPr/>
    </dgm:pt>
    <dgm:pt modelId="{FF03ECBA-097D-4CE8-9A63-46677D351320}" type="pres">
      <dgm:prSet presAssocID="{2DCE1AC0-6C22-4FDC-A12A-95ECB8ED39B3}" presName="sibTrans" presStyleCnt="0"/>
      <dgm:spPr/>
    </dgm:pt>
    <dgm:pt modelId="{368B28D8-9161-4C55-9D7D-F0070DE40409}" type="pres">
      <dgm:prSet presAssocID="{5339421E-ABDE-48FE-8CFB-4858F49A5054}" presName="node" presStyleLbl="node1" presStyleIdx="2" presStyleCnt="3" custScaleY="76471" custLinFactNeighborX="54743" custLinFactNeighborY="-25815">
        <dgm:presLayoutVars>
          <dgm:bulletEnabled val="1"/>
        </dgm:presLayoutVars>
      </dgm:prSet>
      <dgm:spPr/>
    </dgm:pt>
  </dgm:ptLst>
  <dgm:cxnLst>
    <dgm:cxn modelId="{EAD0A90A-32EF-4298-BE31-BE6356177387}" srcId="{FE8C7037-87B9-4ADC-A798-CAC24C327A57}" destId="{E505815E-BA95-4D7D-B103-315335BBA416}" srcOrd="1" destOrd="0" parTransId="{86FE9360-8876-41A6-8B95-01AC5A198054}" sibTransId="{2DCE1AC0-6C22-4FDC-A12A-95ECB8ED39B3}"/>
    <dgm:cxn modelId="{CB5E3A12-7EDF-434F-B397-B2D9E79E064F}" type="presOf" srcId="{E505815E-BA95-4D7D-B103-315335BBA416}" destId="{0D7C7ADD-B75D-4091-B820-22C2FD148F8C}" srcOrd="0" destOrd="0" presId="urn:microsoft.com/office/officeart/2005/8/layout/default"/>
    <dgm:cxn modelId="{03FD1E30-E21A-46FB-93BA-9109B9B10DAA}" srcId="{FE8C7037-87B9-4ADC-A798-CAC24C327A57}" destId="{5339421E-ABDE-48FE-8CFB-4858F49A5054}" srcOrd="2" destOrd="0" parTransId="{616CF91F-434C-41C0-8302-6A79408101B8}" sibTransId="{44038048-2286-42D2-AB55-29DDA5D6A837}"/>
    <dgm:cxn modelId="{40EC8B5B-797E-498A-A5F0-5BCCFC01A746}" type="presOf" srcId="{5339421E-ABDE-48FE-8CFB-4858F49A5054}" destId="{368B28D8-9161-4C55-9D7D-F0070DE40409}" srcOrd="0" destOrd="0" presId="urn:microsoft.com/office/officeart/2005/8/layout/default"/>
    <dgm:cxn modelId="{A3FA1C45-9855-48B6-A10C-E1EBBE57D648}" type="presOf" srcId="{FE8C7037-87B9-4ADC-A798-CAC24C327A57}" destId="{613BAB34-E27F-4079-B444-5B63BFC917F9}" srcOrd="0" destOrd="0" presId="urn:microsoft.com/office/officeart/2005/8/layout/default"/>
    <dgm:cxn modelId="{D58E2D6C-5C0F-407A-B79B-C2E088B571CF}" srcId="{FE8C7037-87B9-4ADC-A798-CAC24C327A57}" destId="{3D624434-A816-42F4-BF74-379259F58C53}" srcOrd="0" destOrd="0" parTransId="{26FC4DC2-7F5A-4B3F-B2BD-58DE2F7D6F91}" sibTransId="{F86ED95D-E976-4CEF-9E7A-F9CD69F78E25}"/>
    <dgm:cxn modelId="{2A9528AC-FDF6-4A4C-962F-501805CF00F0}" type="presOf" srcId="{3D624434-A816-42F4-BF74-379259F58C53}" destId="{22B0E0B8-11C9-4CB2-AED3-AB81EAB9D7F6}" srcOrd="0" destOrd="0" presId="urn:microsoft.com/office/officeart/2005/8/layout/default"/>
    <dgm:cxn modelId="{82545CF4-EA46-42F7-9189-566977861C27}" type="presParOf" srcId="{613BAB34-E27F-4079-B444-5B63BFC917F9}" destId="{22B0E0B8-11C9-4CB2-AED3-AB81EAB9D7F6}" srcOrd="0" destOrd="0" presId="urn:microsoft.com/office/officeart/2005/8/layout/default"/>
    <dgm:cxn modelId="{379C09E1-A2EC-4984-AEFB-2C866D7E88D6}" type="presParOf" srcId="{613BAB34-E27F-4079-B444-5B63BFC917F9}" destId="{99E8E975-88B2-4B3D-9013-FAFF3574C6F0}" srcOrd="1" destOrd="0" presId="urn:microsoft.com/office/officeart/2005/8/layout/default"/>
    <dgm:cxn modelId="{C1822505-C5D3-4576-8342-706988A6CE6A}" type="presParOf" srcId="{613BAB34-E27F-4079-B444-5B63BFC917F9}" destId="{0D7C7ADD-B75D-4091-B820-22C2FD148F8C}" srcOrd="2" destOrd="0" presId="urn:microsoft.com/office/officeart/2005/8/layout/default"/>
    <dgm:cxn modelId="{75E3CCF6-F50A-4E2B-835E-CD2FBE08A8FF}" type="presParOf" srcId="{613BAB34-E27F-4079-B444-5B63BFC917F9}" destId="{FF03ECBA-097D-4CE8-9A63-46677D351320}" srcOrd="3" destOrd="0" presId="urn:microsoft.com/office/officeart/2005/8/layout/default"/>
    <dgm:cxn modelId="{5A1AAAEF-D840-48DB-A552-D24809DF2D17}" type="presParOf" srcId="{613BAB34-E27F-4079-B444-5B63BFC917F9}" destId="{368B28D8-9161-4C55-9D7D-F0070DE4040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02889A-0F0B-429E-A090-EDE933F921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BFD99F5-6A3E-4940-9B7B-334DB6820723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Art. 205.3. Control de identidad: Si existiere fundado motivo que el intervenido pueda estar vinculado a la comisión de un hecho delictuoso, la Policía podrá registrarle sus vestimentas; equipaje o vehículo. De esta diligencia específica, en caso resulte positiva, se levantará un acta, indicándose lo encontrado, dando cuenta inmediatamente al Ministerio Público.</a:t>
          </a:r>
          <a:endParaRPr lang="es-PE" sz="3200" dirty="0">
            <a:solidFill>
              <a:schemeClr val="tx1"/>
            </a:solidFill>
          </a:endParaRPr>
        </a:p>
      </dgm:t>
    </dgm:pt>
    <dgm:pt modelId="{B79D9455-5DEE-4AE9-9798-53B0A21B7170}" type="parTrans" cxnId="{D57B832C-90AA-4B58-A644-2A6E3CFA73F5}">
      <dgm:prSet/>
      <dgm:spPr/>
      <dgm:t>
        <a:bodyPr/>
        <a:lstStyle/>
        <a:p>
          <a:endParaRPr lang="es-PE"/>
        </a:p>
      </dgm:t>
    </dgm:pt>
    <dgm:pt modelId="{8128EB9F-AC25-417B-A7AC-A585AF086595}" type="sibTrans" cxnId="{D57B832C-90AA-4B58-A644-2A6E3CFA73F5}">
      <dgm:prSet/>
      <dgm:spPr/>
      <dgm:t>
        <a:bodyPr/>
        <a:lstStyle/>
        <a:p>
          <a:endParaRPr lang="es-PE"/>
        </a:p>
      </dgm:t>
    </dgm:pt>
    <dgm:pt modelId="{A98C3404-B910-4363-8883-A6BC862FC8BE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4000" dirty="0">
              <a:solidFill>
                <a:schemeClr val="tx1"/>
              </a:solidFill>
            </a:rPr>
            <a:t>Art. 217.  El allanamiento, si el Fiscal lo decide, podrá comprender el registro personal de las personas presentes</a:t>
          </a:r>
          <a:endParaRPr lang="es-PE" sz="4000" dirty="0">
            <a:solidFill>
              <a:schemeClr val="tx1"/>
            </a:solidFill>
          </a:endParaRPr>
        </a:p>
      </dgm:t>
    </dgm:pt>
    <dgm:pt modelId="{1ED82358-3972-4A10-9DAD-DA16C0F55CDE}" type="parTrans" cxnId="{50B992F1-E4F6-41D6-A3DC-34DE2101A048}">
      <dgm:prSet/>
      <dgm:spPr/>
      <dgm:t>
        <a:bodyPr/>
        <a:lstStyle/>
        <a:p>
          <a:endParaRPr lang="es-PE"/>
        </a:p>
      </dgm:t>
    </dgm:pt>
    <dgm:pt modelId="{09D22674-E5A0-4631-A838-4C9E79F6C5FF}" type="sibTrans" cxnId="{50B992F1-E4F6-41D6-A3DC-34DE2101A048}">
      <dgm:prSet/>
      <dgm:spPr/>
      <dgm:t>
        <a:bodyPr/>
        <a:lstStyle/>
        <a:p>
          <a:endParaRPr lang="es-PE"/>
        </a:p>
      </dgm:t>
    </dgm:pt>
    <dgm:pt modelId="{F31DDC9C-3F5B-45F0-B456-8CE9A16958B4}" type="pres">
      <dgm:prSet presAssocID="{BA02889A-0F0B-429E-A090-EDE933F921CD}" presName="diagram" presStyleCnt="0">
        <dgm:presLayoutVars>
          <dgm:dir/>
          <dgm:resizeHandles val="exact"/>
        </dgm:presLayoutVars>
      </dgm:prSet>
      <dgm:spPr/>
    </dgm:pt>
    <dgm:pt modelId="{9F9CAB3F-3771-4CD7-AC50-839CCE4416F5}" type="pres">
      <dgm:prSet presAssocID="{4BFD99F5-6A3E-4940-9B7B-334DB6820723}" presName="node" presStyleLbl="node1" presStyleIdx="0" presStyleCnt="2" custScaleX="143759" custScaleY="202649">
        <dgm:presLayoutVars>
          <dgm:bulletEnabled val="1"/>
        </dgm:presLayoutVars>
      </dgm:prSet>
      <dgm:spPr/>
    </dgm:pt>
    <dgm:pt modelId="{8EF83BBB-D01C-440B-A126-7C5AD5D57B51}" type="pres">
      <dgm:prSet presAssocID="{8128EB9F-AC25-417B-A7AC-A585AF086595}" presName="sibTrans" presStyleCnt="0"/>
      <dgm:spPr/>
    </dgm:pt>
    <dgm:pt modelId="{FD97F11E-AB06-45A5-BCAB-B569DD81A6A3}" type="pres">
      <dgm:prSet presAssocID="{A98C3404-B910-4363-8883-A6BC862FC8BE}" presName="node" presStyleLbl="node1" presStyleIdx="1" presStyleCnt="2" custScaleX="115995" custScaleY="202649">
        <dgm:presLayoutVars>
          <dgm:bulletEnabled val="1"/>
        </dgm:presLayoutVars>
      </dgm:prSet>
      <dgm:spPr/>
    </dgm:pt>
  </dgm:ptLst>
  <dgm:cxnLst>
    <dgm:cxn modelId="{B91C1001-A4CF-40CB-8365-9D2CFD60B209}" type="presOf" srcId="{BA02889A-0F0B-429E-A090-EDE933F921CD}" destId="{F31DDC9C-3F5B-45F0-B456-8CE9A16958B4}" srcOrd="0" destOrd="0" presId="urn:microsoft.com/office/officeart/2005/8/layout/default"/>
    <dgm:cxn modelId="{D57B832C-90AA-4B58-A644-2A6E3CFA73F5}" srcId="{BA02889A-0F0B-429E-A090-EDE933F921CD}" destId="{4BFD99F5-6A3E-4940-9B7B-334DB6820723}" srcOrd="0" destOrd="0" parTransId="{B79D9455-5DEE-4AE9-9798-53B0A21B7170}" sibTransId="{8128EB9F-AC25-417B-A7AC-A585AF086595}"/>
    <dgm:cxn modelId="{6806D439-FCAF-4C9D-9DC2-710521E9D692}" type="presOf" srcId="{A98C3404-B910-4363-8883-A6BC862FC8BE}" destId="{FD97F11E-AB06-45A5-BCAB-B569DD81A6A3}" srcOrd="0" destOrd="0" presId="urn:microsoft.com/office/officeart/2005/8/layout/default"/>
    <dgm:cxn modelId="{BA3E963B-72BC-4222-A56E-6F7F00193070}" type="presOf" srcId="{4BFD99F5-6A3E-4940-9B7B-334DB6820723}" destId="{9F9CAB3F-3771-4CD7-AC50-839CCE4416F5}" srcOrd="0" destOrd="0" presId="urn:microsoft.com/office/officeart/2005/8/layout/default"/>
    <dgm:cxn modelId="{50B992F1-E4F6-41D6-A3DC-34DE2101A048}" srcId="{BA02889A-0F0B-429E-A090-EDE933F921CD}" destId="{A98C3404-B910-4363-8883-A6BC862FC8BE}" srcOrd="1" destOrd="0" parTransId="{1ED82358-3972-4A10-9DAD-DA16C0F55CDE}" sibTransId="{09D22674-E5A0-4631-A838-4C9E79F6C5FF}"/>
    <dgm:cxn modelId="{F42965C1-1E43-41C4-91CB-F91C9028946C}" type="presParOf" srcId="{F31DDC9C-3F5B-45F0-B456-8CE9A16958B4}" destId="{9F9CAB3F-3771-4CD7-AC50-839CCE4416F5}" srcOrd="0" destOrd="0" presId="urn:microsoft.com/office/officeart/2005/8/layout/default"/>
    <dgm:cxn modelId="{2EB8DFA3-9FD7-428A-822C-C9789C190CEC}" type="presParOf" srcId="{F31DDC9C-3F5B-45F0-B456-8CE9A16958B4}" destId="{8EF83BBB-D01C-440B-A126-7C5AD5D57B51}" srcOrd="1" destOrd="0" presId="urn:microsoft.com/office/officeart/2005/8/layout/default"/>
    <dgm:cxn modelId="{C57320C8-00F2-4499-9540-D65E0C9B21B8}" type="presParOf" srcId="{F31DDC9C-3F5B-45F0-B456-8CE9A16958B4}" destId="{FD97F11E-AB06-45A5-BCAB-B569DD81A6A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408D65-E4C1-49A6-8987-44FB13FCE9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CB0017-0C64-4052-AA20-79A92361FBB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Datos concretos:</a:t>
          </a:r>
        </a:p>
      </dgm:t>
    </dgm:pt>
    <dgm:pt modelId="{B2ED45AA-D015-4A42-B8ED-B69ACC087501}" type="parTrans" cxnId="{7AE4BEE3-C7BA-4AF8-B3A2-EEE7DAA85802}">
      <dgm:prSet/>
      <dgm:spPr/>
      <dgm:t>
        <a:bodyPr/>
        <a:lstStyle/>
        <a:p>
          <a:endParaRPr lang="es-PE"/>
        </a:p>
      </dgm:t>
    </dgm:pt>
    <dgm:pt modelId="{B912219D-4098-40A0-9EDD-AA9A3A99D5FD}" type="sibTrans" cxnId="{7AE4BEE3-C7BA-4AF8-B3A2-EEE7DAA85802}">
      <dgm:prSet/>
      <dgm:spPr/>
      <dgm:t>
        <a:bodyPr/>
        <a:lstStyle/>
        <a:p>
          <a:endParaRPr lang="es-PE"/>
        </a:p>
      </dgm:t>
    </dgm:pt>
    <dgm:pt modelId="{8D90491E-24BD-4AB5-AE76-9B04E7B6C5F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600" dirty="0"/>
            <a:t>Se presume la juridicidad de los actos</a:t>
          </a:r>
        </a:p>
      </dgm:t>
    </dgm:pt>
    <dgm:pt modelId="{F426E6AC-21A7-4311-816F-C38221F36CD1}" type="parTrans" cxnId="{879F9152-E04B-47C4-8818-8FBB742DD98E}">
      <dgm:prSet/>
      <dgm:spPr/>
      <dgm:t>
        <a:bodyPr/>
        <a:lstStyle/>
        <a:p>
          <a:endParaRPr lang="es-PE"/>
        </a:p>
      </dgm:t>
    </dgm:pt>
    <dgm:pt modelId="{94F430F6-7ED5-44AA-8314-4A8C958B43A8}" type="sibTrans" cxnId="{879F9152-E04B-47C4-8818-8FBB742DD98E}">
      <dgm:prSet/>
      <dgm:spPr/>
      <dgm:t>
        <a:bodyPr/>
        <a:lstStyle/>
        <a:p>
          <a:endParaRPr lang="es-PE"/>
        </a:p>
      </dgm:t>
    </dgm:pt>
    <dgm:pt modelId="{EF9224BC-DA11-4C56-96A0-7EB52EEFD679}">
      <dgm:prSet/>
      <dgm:spPr/>
      <dgm:t>
        <a:bodyPr/>
        <a:lstStyle/>
        <a:p>
          <a:r>
            <a:rPr lang="es-ES"/>
            <a:t>A posteriori demostrar un “fundado motivo con la vinculación del delito”  es de cargo del personal policial</a:t>
          </a:r>
          <a:r>
            <a:rPr lang="es-PE"/>
            <a:t>. </a:t>
          </a:r>
        </a:p>
      </dgm:t>
    </dgm:pt>
    <dgm:pt modelId="{B4F60DC4-D58B-4370-9E28-A3A350099A9E}" type="parTrans" cxnId="{3C92CF8B-5F19-4638-9C11-982072B5B29D}">
      <dgm:prSet/>
      <dgm:spPr/>
      <dgm:t>
        <a:bodyPr/>
        <a:lstStyle/>
        <a:p>
          <a:endParaRPr lang="es-PE"/>
        </a:p>
      </dgm:t>
    </dgm:pt>
    <dgm:pt modelId="{1F2B89C6-1A97-4844-A7E1-1E2AD43E1C77}" type="sibTrans" cxnId="{3C92CF8B-5F19-4638-9C11-982072B5B29D}">
      <dgm:prSet/>
      <dgm:spPr/>
      <dgm:t>
        <a:bodyPr/>
        <a:lstStyle/>
        <a:p>
          <a:endParaRPr lang="es-PE"/>
        </a:p>
      </dgm:t>
    </dgm:pt>
    <dgm:pt modelId="{DBE344BE-0654-4080-BA07-62E6705D8063}">
      <dgm:prSet/>
      <dgm:spPr/>
      <dgm:t>
        <a:bodyPr/>
        <a:lstStyle/>
        <a:p>
          <a:r>
            <a:rPr lang="es-ES"/>
            <a:t>El abuso es delito ( Art. º del CP).</a:t>
          </a:r>
          <a:endParaRPr lang="es-PE"/>
        </a:p>
      </dgm:t>
    </dgm:pt>
    <dgm:pt modelId="{C58E965C-C9AC-4597-85D1-92C28888BF83}" type="parTrans" cxnId="{42852451-9680-4D15-A5FD-3D93CFFBAAEF}">
      <dgm:prSet/>
      <dgm:spPr/>
      <dgm:t>
        <a:bodyPr/>
        <a:lstStyle/>
        <a:p>
          <a:endParaRPr lang="es-PE"/>
        </a:p>
      </dgm:t>
    </dgm:pt>
    <dgm:pt modelId="{B012EE55-7565-4916-B045-A7D3EFC34F1E}" type="sibTrans" cxnId="{42852451-9680-4D15-A5FD-3D93CFFBAAEF}">
      <dgm:prSet/>
      <dgm:spPr/>
      <dgm:t>
        <a:bodyPr/>
        <a:lstStyle/>
        <a:p>
          <a:endParaRPr lang="es-PE"/>
        </a:p>
      </dgm:t>
    </dgm:pt>
    <dgm:pt modelId="{99573E55-0960-4896-A83F-8DF99A0BBA85}" type="pres">
      <dgm:prSet presAssocID="{72408D65-E4C1-49A6-8987-44FB13FCE9F9}" presName="linear" presStyleCnt="0">
        <dgm:presLayoutVars>
          <dgm:animLvl val="lvl"/>
          <dgm:resizeHandles val="exact"/>
        </dgm:presLayoutVars>
      </dgm:prSet>
      <dgm:spPr/>
    </dgm:pt>
    <dgm:pt modelId="{D4062C63-B093-4DB3-96A8-FEBA533B77D4}" type="pres">
      <dgm:prSet presAssocID="{6FCB0017-0C64-4052-AA20-79A92361FBB9}" presName="parentText" presStyleLbl="node1" presStyleIdx="0" presStyleCnt="2" custScaleX="43026" custLinFactNeighborX="-28037" custLinFactNeighborY="28378">
        <dgm:presLayoutVars>
          <dgm:chMax val="0"/>
          <dgm:bulletEnabled val="1"/>
        </dgm:presLayoutVars>
      </dgm:prSet>
      <dgm:spPr/>
    </dgm:pt>
    <dgm:pt modelId="{4C85698D-5A94-4B05-8959-C78842E10634}" type="pres">
      <dgm:prSet presAssocID="{B912219D-4098-40A0-9EDD-AA9A3A99D5FD}" presName="spacer" presStyleCnt="0"/>
      <dgm:spPr/>
    </dgm:pt>
    <dgm:pt modelId="{B27FE56D-8B6E-4D5C-944C-46EF6AF8499B}" type="pres">
      <dgm:prSet presAssocID="{8D90491E-24BD-4AB5-AE76-9B04E7B6C5FC}" presName="parentText" presStyleLbl="node1" presStyleIdx="1" presStyleCnt="2" custScaleX="88339" custLinFactNeighborX="-4804" custLinFactNeighborY="264">
        <dgm:presLayoutVars>
          <dgm:chMax val="0"/>
          <dgm:bulletEnabled val="1"/>
        </dgm:presLayoutVars>
      </dgm:prSet>
      <dgm:spPr/>
    </dgm:pt>
    <dgm:pt modelId="{FBF65DFE-574B-41C8-90C6-1B6455414560}" type="pres">
      <dgm:prSet presAssocID="{8D90491E-24BD-4AB5-AE76-9B04E7B6C5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09D004-F7CB-4E5A-9DD7-7A8F9C9D7F58}" type="presOf" srcId="{8D90491E-24BD-4AB5-AE76-9B04E7B6C5FC}" destId="{B27FE56D-8B6E-4D5C-944C-46EF6AF8499B}" srcOrd="0" destOrd="0" presId="urn:microsoft.com/office/officeart/2005/8/layout/vList2"/>
    <dgm:cxn modelId="{D22D1F16-56A1-4E2C-BEAB-DFD3E6DAF80D}" type="presOf" srcId="{6FCB0017-0C64-4052-AA20-79A92361FBB9}" destId="{D4062C63-B093-4DB3-96A8-FEBA533B77D4}" srcOrd="0" destOrd="0" presId="urn:microsoft.com/office/officeart/2005/8/layout/vList2"/>
    <dgm:cxn modelId="{BB9D2E37-D919-4381-9A62-8B67E9031A5D}" type="presOf" srcId="{EF9224BC-DA11-4C56-96A0-7EB52EEFD679}" destId="{FBF65DFE-574B-41C8-90C6-1B6455414560}" srcOrd="0" destOrd="0" presId="urn:microsoft.com/office/officeart/2005/8/layout/vList2"/>
    <dgm:cxn modelId="{D6BF604E-E271-4ED5-8C07-996FF84C41A2}" type="presOf" srcId="{72408D65-E4C1-49A6-8987-44FB13FCE9F9}" destId="{99573E55-0960-4896-A83F-8DF99A0BBA85}" srcOrd="0" destOrd="0" presId="urn:microsoft.com/office/officeart/2005/8/layout/vList2"/>
    <dgm:cxn modelId="{42852451-9680-4D15-A5FD-3D93CFFBAAEF}" srcId="{8D90491E-24BD-4AB5-AE76-9B04E7B6C5FC}" destId="{DBE344BE-0654-4080-BA07-62E6705D8063}" srcOrd="1" destOrd="0" parTransId="{C58E965C-C9AC-4597-85D1-92C28888BF83}" sibTransId="{B012EE55-7565-4916-B045-A7D3EFC34F1E}"/>
    <dgm:cxn modelId="{879F9152-E04B-47C4-8818-8FBB742DD98E}" srcId="{72408D65-E4C1-49A6-8987-44FB13FCE9F9}" destId="{8D90491E-24BD-4AB5-AE76-9B04E7B6C5FC}" srcOrd="1" destOrd="0" parTransId="{F426E6AC-21A7-4311-816F-C38221F36CD1}" sibTransId="{94F430F6-7ED5-44AA-8314-4A8C958B43A8}"/>
    <dgm:cxn modelId="{3C92CF8B-5F19-4638-9C11-982072B5B29D}" srcId="{8D90491E-24BD-4AB5-AE76-9B04E7B6C5FC}" destId="{EF9224BC-DA11-4C56-96A0-7EB52EEFD679}" srcOrd="0" destOrd="0" parTransId="{B4F60DC4-D58B-4370-9E28-A3A350099A9E}" sibTransId="{1F2B89C6-1A97-4844-A7E1-1E2AD43E1C77}"/>
    <dgm:cxn modelId="{1F5B0FBF-7CDD-45AD-A6A7-F0F047ACEE20}" type="presOf" srcId="{DBE344BE-0654-4080-BA07-62E6705D8063}" destId="{FBF65DFE-574B-41C8-90C6-1B6455414560}" srcOrd="0" destOrd="1" presId="urn:microsoft.com/office/officeart/2005/8/layout/vList2"/>
    <dgm:cxn modelId="{7AE4BEE3-C7BA-4AF8-B3A2-EEE7DAA85802}" srcId="{72408D65-E4C1-49A6-8987-44FB13FCE9F9}" destId="{6FCB0017-0C64-4052-AA20-79A92361FBB9}" srcOrd="0" destOrd="0" parTransId="{B2ED45AA-D015-4A42-B8ED-B69ACC087501}" sibTransId="{B912219D-4098-40A0-9EDD-AA9A3A99D5FD}"/>
    <dgm:cxn modelId="{1F488822-DE27-4E5C-B099-B0F7A061DB0E}" type="presParOf" srcId="{99573E55-0960-4896-A83F-8DF99A0BBA85}" destId="{D4062C63-B093-4DB3-96A8-FEBA533B77D4}" srcOrd="0" destOrd="0" presId="urn:microsoft.com/office/officeart/2005/8/layout/vList2"/>
    <dgm:cxn modelId="{ED1EEBB4-AB96-49ED-B10E-C44FCACE59AF}" type="presParOf" srcId="{99573E55-0960-4896-A83F-8DF99A0BBA85}" destId="{4C85698D-5A94-4B05-8959-C78842E10634}" srcOrd="1" destOrd="0" presId="urn:microsoft.com/office/officeart/2005/8/layout/vList2"/>
    <dgm:cxn modelId="{A2CB9B60-DA19-46EF-B1D9-7BF55FABA4F4}" type="presParOf" srcId="{99573E55-0960-4896-A83F-8DF99A0BBA85}" destId="{B27FE56D-8B6E-4D5C-944C-46EF6AF8499B}" srcOrd="2" destOrd="0" presId="urn:microsoft.com/office/officeart/2005/8/layout/vList2"/>
    <dgm:cxn modelId="{EDFCCBFD-009B-4E55-B4EC-4788AE0EFAED}" type="presParOf" srcId="{99573E55-0960-4896-A83F-8DF99A0BBA85}" destId="{FBF65DFE-574B-41C8-90C6-1B64554145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09A72B-7249-4B72-B714-8057177C14F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D9BD23F-2BC9-4984-B9E3-3A2943AB6947}">
      <dgm:prSet custT="1"/>
      <dgm:spPr/>
      <dgm:t>
        <a:bodyPr/>
        <a:lstStyle/>
        <a:p>
          <a:r>
            <a:rPr lang="es-ES" sz="4800" b="1" dirty="0">
              <a:latin typeface="+mn-lt"/>
            </a:rPr>
            <a:t>Invitación.</a:t>
          </a:r>
          <a:endParaRPr lang="es-PE" sz="4800" dirty="0">
            <a:latin typeface="+mn-lt"/>
          </a:endParaRPr>
        </a:p>
      </dgm:t>
    </dgm:pt>
    <dgm:pt modelId="{ABDD6614-6EF8-4753-B12D-046D2494F304}" type="parTrans" cxnId="{C5EA78FD-5813-4BF1-93E5-DB3232B988BC}">
      <dgm:prSet/>
      <dgm:spPr/>
      <dgm:t>
        <a:bodyPr/>
        <a:lstStyle/>
        <a:p>
          <a:endParaRPr lang="es-PE"/>
        </a:p>
      </dgm:t>
    </dgm:pt>
    <dgm:pt modelId="{CA70E64E-C158-414E-84C7-B653D3EBD326}" type="sibTrans" cxnId="{C5EA78FD-5813-4BF1-93E5-DB3232B988BC}">
      <dgm:prSet/>
      <dgm:spPr/>
      <dgm:t>
        <a:bodyPr/>
        <a:lstStyle/>
        <a:p>
          <a:endParaRPr lang="es-PE"/>
        </a:p>
      </dgm:t>
    </dgm:pt>
    <dgm:pt modelId="{018F1222-E4E2-4854-8C67-48FB10623E49}">
      <dgm:prSet custT="1"/>
      <dgm:spPr/>
      <dgm:t>
        <a:bodyPr/>
        <a:lstStyle/>
        <a:p>
          <a:r>
            <a:rPr lang="es-PE" sz="3400" dirty="0"/>
            <a:t>Art. 201.1 “antes de su realización se invitará a la persona a que exhiba y entregue el bien buscado. Si el bien se presenta no se procederá al registro, salvo que se considere útil proceder a fin de completar las investigaciones”.</a:t>
          </a:r>
        </a:p>
      </dgm:t>
    </dgm:pt>
    <dgm:pt modelId="{7B2D195E-3575-4847-89E9-4D5C81E619EF}" type="parTrans" cxnId="{769450E9-323B-4841-9E8C-B55D27B43843}">
      <dgm:prSet/>
      <dgm:spPr/>
      <dgm:t>
        <a:bodyPr/>
        <a:lstStyle/>
        <a:p>
          <a:endParaRPr lang="es-PE"/>
        </a:p>
      </dgm:t>
    </dgm:pt>
    <dgm:pt modelId="{6A5B1A43-CB5D-46EE-880C-7BB31453B7C5}" type="sibTrans" cxnId="{769450E9-323B-4841-9E8C-B55D27B43843}">
      <dgm:prSet/>
      <dgm:spPr/>
      <dgm:t>
        <a:bodyPr/>
        <a:lstStyle/>
        <a:p>
          <a:endParaRPr lang="es-PE"/>
        </a:p>
      </dgm:t>
    </dgm:pt>
    <dgm:pt modelId="{AD982E11-F8D9-4504-AA26-BD3339CC4489}" type="pres">
      <dgm:prSet presAssocID="{7C09A72B-7249-4B72-B714-8057177C14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ACB0ED8-892D-4FF4-B948-BC06381C147C}" type="pres">
      <dgm:prSet presAssocID="{BD9BD23F-2BC9-4984-B9E3-3A2943AB6947}" presName="circle1" presStyleLbl="node1" presStyleIdx="0" presStyleCnt="2"/>
      <dgm:spPr/>
    </dgm:pt>
    <dgm:pt modelId="{6AEDE0A0-C80D-422E-A225-48BC6CF3E36D}" type="pres">
      <dgm:prSet presAssocID="{BD9BD23F-2BC9-4984-B9E3-3A2943AB6947}" presName="space" presStyleCnt="0"/>
      <dgm:spPr/>
    </dgm:pt>
    <dgm:pt modelId="{11AF4000-2DDF-4BF2-B283-F3AF024EE23E}" type="pres">
      <dgm:prSet presAssocID="{BD9BD23F-2BC9-4984-B9E3-3A2943AB6947}" presName="rect1" presStyleLbl="alignAcc1" presStyleIdx="0" presStyleCnt="2"/>
      <dgm:spPr/>
    </dgm:pt>
    <dgm:pt modelId="{09298EF6-1BC7-4E6B-91FC-00537957DDF9}" type="pres">
      <dgm:prSet presAssocID="{018F1222-E4E2-4854-8C67-48FB10623E49}" presName="vertSpace2" presStyleLbl="node1" presStyleIdx="0" presStyleCnt="2"/>
      <dgm:spPr/>
    </dgm:pt>
    <dgm:pt modelId="{97D75748-FD8A-46CD-B35C-4E1D17B03649}" type="pres">
      <dgm:prSet presAssocID="{018F1222-E4E2-4854-8C67-48FB10623E49}" presName="circle2" presStyleLbl="node1" presStyleIdx="1" presStyleCnt="2"/>
      <dgm:spPr/>
    </dgm:pt>
    <dgm:pt modelId="{FF4F9C43-CA4A-47BA-A306-2E641C2C155E}" type="pres">
      <dgm:prSet presAssocID="{018F1222-E4E2-4854-8C67-48FB10623E49}" presName="rect2" presStyleLbl="alignAcc1" presStyleIdx="1" presStyleCnt="2" custScaleY="128441"/>
      <dgm:spPr/>
    </dgm:pt>
    <dgm:pt modelId="{3BB9B1E0-2930-4E88-A160-64FC44D33F56}" type="pres">
      <dgm:prSet presAssocID="{BD9BD23F-2BC9-4984-B9E3-3A2943AB6947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E6D8085-F027-4995-A0A5-B8FE8143AF65}" type="pres">
      <dgm:prSet presAssocID="{018F1222-E4E2-4854-8C67-48FB10623E4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96AD737-0827-440E-9067-1D2FED355E09}" type="presOf" srcId="{7C09A72B-7249-4B72-B714-8057177C14F8}" destId="{AD982E11-F8D9-4504-AA26-BD3339CC4489}" srcOrd="0" destOrd="0" presId="urn:microsoft.com/office/officeart/2005/8/layout/target3"/>
    <dgm:cxn modelId="{3A795546-B2D4-4827-92E7-8FCF41B6B352}" type="presOf" srcId="{BD9BD23F-2BC9-4984-B9E3-3A2943AB6947}" destId="{3BB9B1E0-2930-4E88-A160-64FC44D33F56}" srcOrd="1" destOrd="0" presId="urn:microsoft.com/office/officeart/2005/8/layout/target3"/>
    <dgm:cxn modelId="{B267F747-C8E0-47F5-8208-8AA5CEC40A3B}" type="presOf" srcId="{018F1222-E4E2-4854-8C67-48FB10623E49}" destId="{6E6D8085-F027-4995-A0A5-B8FE8143AF65}" srcOrd="1" destOrd="0" presId="urn:microsoft.com/office/officeart/2005/8/layout/target3"/>
    <dgm:cxn modelId="{F069EAB3-93FE-423E-A291-7AB46D6D51C5}" type="presOf" srcId="{018F1222-E4E2-4854-8C67-48FB10623E49}" destId="{FF4F9C43-CA4A-47BA-A306-2E641C2C155E}" srcOrd="0" destOrd="0" presId="urn:microsoft.com/office/officeart/2005/8/layout/target3"/>
    <dgm:cxn modelId="{5A4021C3-2AD8-43C9-993B-5B2A315B4F5F}" type="presOf" srcId="{BD9BD23F-2BC9-4984-B9E3-3A2943AB6947}" destId="{11AF4000-2DDF-4BF2-B283-F3AF024EE23E}" srcOrd="0" destOrd="0" presId="urn:microsoft.com/office/officeart/2005/8/layout/target3"/>
    <dgm:cxn modelId="{769450E9-323B-4841-9E8C-B55D27B43843}" srcId="{7C09A72B-7249-4B72-B714-8057177C14F8}" destId="{018F1222-E4E2-4854-8C67-48FB10623E49}" srcOrd="1" destOrd="0" parTransId="{7B2D195E-3575-4847-89E9-4D5C81E619EF}" sibTransId="{6A5B1A43-CB5D-46EE-880C-7BB31453B7C5}"/>
    <dgm:cxn modelId="{C5EA78FD-5813-4BF1-93E5-DB3232B988BC}" srcId="{7C09A72B-7249-4B72-B714-8057177C14F8}" destId="{BD9BD23F-2BC9-4984-B9E3-3A2943AB6947}" srcOrd="0" destOrd="0" parTransId="{ABDD6614-6EF8-4753-B12D-046D2494F304}" sibTransId="{CA70E64E-C158-414E-84C7-B653D3EBD326}"/>
    <dgm:cxn modelId="{789A63AB-3332-4DA9-9F48-B120BB973C0C}" type="presParOf" srcId="{AD982E11-F8D9-4504-AA26-BD3339CC4489}" destId="{CACB0ED8-892D-4FF4-B948-BC06381C147C}" srcOrd="0" destOrd="0" presId="urn:microsoft.com/office/officeart/2005/8/layout/target3"/>
    <dgm:cxn modelId="{3AC93C7E-B3EA-4107-930A-B8780CAFFABA}" type="presParOf" srcId="{AD982E11-F8D9-4504-AA26-BD3339CC4489}" destId="{6AEDE0A0-C80D-422E-A225-48BC6CF3E36D}" srcOrd="1" destOrd="0" presId="urn:microsoft.com/office/officeart/2005/8/layout/target3"/>
    <dgm:cxn modelId="{15958446-2466-42E2-972E-6CBE5E724532}" type="presParOf" srcId="{AD982E11-F8D9-4504-AA26-BD3339CC4489}" destId="{11AF4000-2DDF-4BF2-B283-F3AF024EE23E}" srcOrd="2" destOrd="0" presId="urn:microsoft.com/office/officeart/2005/8/layout/target3"/>
    <dgm:cxn modelId="{0323AA0A-01FF-4A9A-B986-46751036336B}" type="presParOf" srcId="{AD982E11-F8D9-4504-AA26-BD3339CC4489}" destId="{09298EF6-1BC7-4E6B-91FC-00537957DDF9}" srcOrd="3" destOrd="0" presId="urn:microsoft.com/office/officeart/2005/8/layout/target3"/>
    <dgm:cxn modelId="{E61CCF86-FA8B-492B-B527-FCDCB81813EA}" type="presParOf" srcId="{AD982E11-F8D9-4504-AA26-BD3339CC4489}" destId="{97D75748-FD8A-46CD-B35C-4E1D17B03649}" srcOrd="4" destOrd="0" presId="urn:microsoft.com/office/officeart/2005/8/layout/target3"/>
    <dgm:cxn modelId="{6B9145C3-0CAA-4496-871C-36859A6D29DF}" type="presParOf" srcId="{AD982E11-F8D9-4504-AA26-BD3339CC4489}" destId="{FF4F9C43-CA4A-47BA-A306-2E641C2C155E}" srcOrd="5" destOrd="0" presId="urn:microsoft.com/office/officeart/2005/8/layout/target3"/>
    <dgm:cxn modelId="{F5DC6319-85F5-45AE-A9D9-00A14E2659D7}" type="presParOf" srcId="{AD982E11-F8D9-4504-AA26-BD3339CC4489}" destId="{3BB9B1E0-2930-4E88-A160-64FC44D33F56}" srcOrd="6" destOrd="0" presId="urn:microsoft.com/office/officeart/2005/8/layout/target3"/>
    <dgm:cxn modelId="{D113C557-C1EE-4197-868F-10B212174E81}" type="presParOf" srcId="{AD982E11-F8D9-4504-AA26-BD3339CC4489}" destId="{6E6D8085-F027-4995-A0A5-B8FE8143AF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C8DD73-6224-490F-ADB3-A8EAD0214F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8B1D417-7638-4372-A928-FB1A9E5180B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b="1" dirty="0">
              <a:solidFill>
                <a:schemeClr val="tx1"/>
              </a:solidFill>
            </a:rPr>
            <a:t>Respeto a la dignidad y el pudor de la persona. </a:t>
          </a:r>
          <a:r>
            <a:rPr lang="es-ES_tradnl" b="1" dirty="0">
              <a:solidFill>
                <a:schemeClr val="tx1"/>
              </a:solidFill>
            </a:rPr>
            <a:t> </a:t>
          </a:r>
          <a:endParaRPr lang="es-PE" dirty="0">
            <a:solidFill>
              <a:schemeClr val="tx1"/>
            </a:solidFill>
          </a:endParaRPr>
        </a:p>
      </dgm:t>
    </dgm:pt>
    <dgm:pt modelId="{84C05214-1850-4B60-A9A4-9D1F9EBA346C}" type="parTrans" cxnId="{B9C9E9F1-9069-4C1E-AC28-69EBB2F1EEE2}">
      <dgm:prSet/>
      <dgm:spPr/>
      <dgm:t>
        <a:bodyPr/>
        <a:lstStyle/>
        <a:p>
          <a:endParaRPr lang="es-PE"/>
        </a:p>
      </dgm:t>
    </dgm:pt>
    <dgm:pt modelId="{F5E01A75-BF72-4EC9-9C46-1715F9FAB5C0}" type="sibTrans" cxnId="{B9C9E9F1-9069-4C1E-AC28-69EBB2F1EEE2}">
      <dgm:prSet/>
      <dgm:spPr/>
      <dgm:t>
        <a:bodyPr/>
        <a:lstStyle/>
        <a:p>
          <a:endParaRPr lang="es-PE"/>
        </a:p>
      </dgm:t>
    </dgm:pt>
    <dgm:pt modelId="{31532F52-4833-4375-9127-C3D30E3D623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Art. 210.2 CPP</a:t>
          </a:r>
          <a:endParaRPr lang="es-PE"/>
        </a:p>
      </dgm:t>
    </dgm:pt>
    <dgm:pt modelId="{5172B490-4CBA-4024-9347-02506F4CB613}" type="parTrans" cxnId="{6DD9F81C-8EF7-4442-8896-9F64FA142C92}">
      <dgm:prSet/>
      <dgm:spPr/>
      <dgm:t>
        <a:bodyPr/>
        <a:lstStyle/>
        <a:p>
          <a:endParaRPr lang="es-PE"/>
        </a:p>
      </dgm:t>
    </dgm:pt>
    <dgm:pt modelId="{AB377B7F-2094-4D05-AC09-FB873843DFE2}" type="sibTrans" cxnId="{6DD9F81C-8EF7-4442-8896-9F64FA142C92}">
      <dgm:prSet/>
      <dgm:spPr/>
      <dgm:t>
        <a:bodyPr/>
        <a:lstStyle/>
        <a:p>
          <a:endParaRPr lang="es-PE"/>
        </a:p>
      </dgm:t>
    </dgm:pt>
    <dgm:pt modelId="{E52AA837-6549-48D2-A8A8-A7C3B6FF1B0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Expresamente: el derecho a ser registrado por alguien del mismo sexo</a:t>
          </a:r>
          <a:endParaRPr lang="es-PE"/>
        </a:p>
      </dgm:t>
    </dgm:pt>
    <dgm:pt modelId="{4250DE48-949C-45F5-A860-EB9415530E66}" type="parTrans" cxnId="{02ECFD50-E401-4DD9-88DC-E37E62DA508C}">
      <dgm:prSet/>
      <dgm:spPr/>
      <dgm:t>
        <a:bodyPr/>
        <a:lstStyle/>
        <a:p>
          <a:endParaRPr lang="es-PE"/>
        </a:p>
      </dgm:t>
    </dgm:pt>
    <dgm:pt modelId="{91397B35-3018-411B-B0E6-E9CA863B8906}" type="sibTrans" cxnId="{02ECFD50-E401-4DD9-88DC-E37E62DA508C}">
      <dgm:prSet/>
      <dgm:spPr/>
      <dgm:t>
        <a:bodyPr/>
        <a:lstStyle/>
        <a:p>
          <a:endParaRPr lang="es-PE"/>
        </a:p>
      </dgm:t>
    </dgm:pt>
    <dgm:pt modelId="{CE9E2948-2C62-4220-B533-8BD5C062965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Implícitamente: Que se desarrolle en un espacio íntimo.</a:t>
          </a:r>
          <a:endParaRPr lang="es-PE"/>
        </a:p>
      </dgm:t>
    </dgm:pt>
    <dgm:pt modelId="{C7BD445B-2081-48DA-A3D7-8B9A448B3D1F}" type="parTrans" cxnId="{403963A2-617C-4D7E-A23D-63300D166555}">
      <dgm:prSet/>
      <dgm:spPr/>
      <dgm:t>
        <a:bodyPr/>
        <a:lstStyle/>
        <a:p>
          <a:endParaRPr lang="es-PE"/>
        </a:p>
      </dgm:t>
    </dgm:pt>
    <dgm:pt modelId="{F9866756-25AB-42FF-87FC-5D4DEA26B35E}" type="sibTrans" cxnId="{403963A2-617C-4D7E-A23D-63300D166555}">
      <dgm:prSet/>
      <dgm:spPr/>
      <dgm:t>
        <a:bodyPr/>
        <a:lstStyle/>
        <a:p>
          <a:endParaRPr lang="es-PE"/>
        </a:p>
      </dgm:t>
    </dgm:pt>
    <dgm:pt modelId="{A9DB9718-767A-424E-B14E-241E9108EE4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Se prohíbe Situaciones humillantes</a:t>
          </a:r>
          <a:endParaRPr lang="es-PE"/>
        </a:p>
      </dgm:t>
    </dgm:pt>
    <dgm:pt modelId="{1C573F10-F57D-46B3-A439-2A2B1E88C37C}" type="parTrans" cxnId="{304C3A10-FC26-4BE5-AE16-3C4DA8D82D9D}">
      <dgm:prSet/>
      <dgm:spPr/>
      <dgm:t>
        <a:bodyPr/>
        <a:lstStyle/>
        <a:p>
          <a:endParaRPr lang="es-PE"/>
        </a:p>
      </dgm:t>
    </dgm:pt>
    <dgm:pt modelId="{7640CD16-DC95-46BE-B764-A4CF72374A41}" type="sibTrans" cxnId="{304C3A10-FC26-4BE5-AE16-3C4DA8D82D9D}">
      <dgm:prSet/>
      <dgm:spPr/>
      <dgm:t>
        <a:bodyPr/>
        <a:lstStyle/>
        <a:p>
          <a:endParaRPr lang="es-PE"/>
        </a:p>
      </dgm:t>
    </dgm:pt>
    <dgm:pt modelId="{01777203-3F01-46DC-B64E-AC91B22DD37D}" type="pres">
      <dgm:prSet presAssocID="{8BC8DD73-6224-490F-ADB3-A8EAD0214FA5}" presName="Name0" presStyleCnt="0">
        <dgm:presLayoutVars>
          <dgm:dir/>
          <dgm:animLvl val="lvl"/>
          <dgm:resizeHandles val="exact"/>
        </dgm:presLayoutVars>
      </dgm:prSet>
      <dgm:spPr/>
    </dgm:pt>
    <dgm:pt modelId="{E03D42ED-E8B8-4A56-8246-C573FE18BD2A}" type="pres">
      <dgm:prSet presAssocID="{68B1D417-7638-4372-A928-FB1A9E5180BF}" presName="linNode" presStyleCnt="0"/>
      <dgm:spPr/>
    </dgm:pt>
    <dgm:pt modelId="{A3E625FC-F061-472C-98AD-3D37BAF70E92}" type="pres">
      <dgm:prSet presAssocID="{68B1D417-7638-4372-A928-FB1A9E5180B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379E476-C1BF-476A-8AA9-5FFAB141FADD}" type="pres">
      <dgm:prSet presAssocID="{68B1D417-7638-4372-A928-FB1A9E5180B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04C3A10-FC26-4BE5-AE16-3C4DA8D82D9D}" srcId="{31532F52-4833-4375-9127-C3D30E3D623D}" destId="{A9DB9718-767A-424E-B14E-241E9108EE4D}" srcOrd="2" destOrd="0" parTransId="{1C573F10-F57D-46B3-A439-2A2B1E88C37C}" sibTransId="{7640CD16-DC95-46BE-B764-A4CF72374A41}"/>
    <dgm:cxn modelId="{74D39516-7F7B-4D31-AD73-D878942D48BF}" type="presOf" srcId="{31532F52-4833-4375-9127-C3D30E3D623D}" destId="{6379E476-C1BF-476A-8AA9-5FFAB141FADD}" srcOrd="0" destOrd="0" presId="urn:microsoft.com/office/officeart/2005/8/layout/vList5"/>
    <dgm:cxn modelId="{6DD9F81C-8EF7-4442-8896-9F64FA142C92}" srcId="{68B1D417-7638-4372-A928-FB1A9E5180BF}" destId="{31532F52-4833-4375-9127-C3D30E3D623D}" srcOrd="0" destOrd="0" parTransId="{5172B490-4CBA-4024-9347-02506F4CB613}" sibTransId="{AB377B7F-2094-4D05-AC09-FB873843DFE2}"/>
    <dgm:cxn modelId="{F8A14531-2592-4685-B715-89E5C117CB06}" type="presOf" srcId="{A9DB9718-767A-424E-B14E-241E9108EE4D}" destId="{6379E476-C1BF-476A-8AA9-5FFAB141FADD}" srcOrd="0" destOrd="3" presId="urn:microsoft.com/office/officeart/2005/8/layout/vList5"/>
    <dgm:cxn modelId="{9DBC8E46-94B4-44B5-AE15-29FEF1210C51}" type="presOf" srcId="{CE9E2948-2C62-4220-B533-8BD5C0629653}" destId="{6379E476-C1BF-476A-8AA9-5FFAB141FADD}" srcOrd="0" destOrd="2" presId="urn:microsoft.com/office/officeart/2005/8/layout/vList5"/>
    <dgm:cxn modelId="{02ECFD50-E401-4DD9-88DC-E37E62DA508C}" srcId="{31532F52-4833-4375-9127-C3D30E3D623D}" destId="{E52AA837-6549-48D2-A8A8-A7C3B6FF1B0A}" srcOrd="0" destOrd="0" parTransId="{4250DE48-949C-45F5-A860-EB9415530E66}" sibTransId="{91397B35-3018-411B-B0E6-E9CA863B8906}"/>
    <dgm:cxn modelId="{ECDE3B85-DA4B-4357-8EAD-4D2A8319EF43}" type="presOf" srcId="{8BC8DD73-6224-490F-ADB3-A8EAD0214FA5}" destId="{01777203-3F01-46DC-B64E-AC91B22DD37D}" srcOrd="0" destOrd="0" presId="urn:microsoft.com/office/officeart/2005/8/layout/vList5"/>
    <dgm:cxn modelId="{403963A2-617C-4D7E-A23D-63300D166555}" srcId="{31532F52-4833-4375-9127-C3D30E3D623D}" destId="{CE9E2948-2C62-4220-B533-8BD5C0629653}" srcOrd="1" destOrd="0" parTransId="{C7BD445B-2081-48DA-A3D7-8B9A448B3D1F}" sibTransId="{F9866756-25AB-42FF-87FC-5D4DEA26B35E}"/>
    <dgm:cxn modelId="{510E8FDE-8DAA-4B3C-8018-67AE61B6CA45}" type="presOf" srcId="{68B1D417-7638-4372-A928-FB1A9E5180BF}" destId="{A3E625FC-F061-472C-98AD-3D37BAF70E92}" srcOrd="0" destOrd="0" presId="urn:microsoft.com/office/officeart/2005/8/layout/vList5"/>
    <dgm:cxn modelId="{39DFE2E9-0FD1-4DCF-AB4A-C17A2E6322A6}" type="presOf" srcId="{E52AA837-6549-48D2-A8A8-A7C3B6FF1B0A}" destId="{6379E476-C1BF-476A-8AA9-5FFAB141FADD}" srcOrd="0" destOrd="1" presId="urn:microsoft.com/office/officeart/2005/8/layout/vList5"/>
    <dgm:cxn modelId="{B9C9E9F1-9069-4C1E-AC28-69EBB2F1EEE2}" srcId="{8BC8DD73-6224-490F-ADB3-A8EAD0214FA5}" destId="{68B1D417-7638-4372-A928-FB1A9E5180BF}" srcOrd="0" destOrd="0" parTransId="{84C05214-1850-4B60-A9A4-9D1F9EBA346C}" sibTransId="{F5E01A75-BF72-4EC9-9C46-1715F9FAB5C0}"/>
    <dgm:cxn modelId="{35050DF9-B6A4-43BE-96D3-08FA81F60F64}" type="presParOf" srcId="{01777203-3F01-46DC-B64E-AC91B22DD37D}" destId="{E03D42ED-E8B8-4A56-8246-C573FE18BD2A}" srcOrd="0" destOrd="0" presId="urn:microsoft.com/office/officeart/2005/8/layout/vList5"/>
    <dgm:cxn modelId="{0D474F77-B09D-4924-AB35-13BE043134FC}" type="presParOf" srcId="{E03D42ED-E8B8-4A56-8246-C573FE18BD2A}" destId="{A3E625FC-F061-472C-98AD-3D37BAF70E92}" srcOrd="0" destOrd="0" presId="urn:microsoft.com/office/officeart/2005/8/layout/vList5"/>
    <dgm:cxn modelId="{B5392671-28BD-4155-A538-66CD0E44AFC9}" type="presParOf" srcId="{E03D42ED-E8B8-4A56-8246-C573FE18BD2A}" destId="{6379E476-C1BF-476A-8AA9-5FFAB141FA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D4CB35-8504-4C59-AA05-9FA692E5F3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B84DFC4-2820-48E1-B8B1-820855DC77F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4000" b="1" dirty="0">
              <a:solidFill>
                <a:schemeClr val="tx1"/>
              </a:solidFill>
            </a:rPr>
            <a:t>Incautación</a:t>
          </a:r>
          <a:endParaRPr lang="es-PE" sz="4000" dirty="0">
            <a:solidFill>
              <a:schemeClr val="tx1"/>
            </a:solidFill>
          </a:endParaRPr>
        </a:p>
      </dgm:t>
    </dgm:pt>
    <dgm:pt modelId="{17C7E95C-ECBD-4352-A866-76AF9B2ACFC0}" type="parTrans" cxnId="{ADFA6C8A-880D-497E-8C97-E16F3ACAFE47}">
      <dgm:prSet/>
      <dgm:spPr/>
      <dgm:t>
        <a:bodyPr/>
        <a:lstStyle/>
        <a:p>
          <a:endParaRPr lang="es-PE"/>
        </a:p>
      </dgm:t>
    </dgm:pt>
    <dgm:pt modelId="{51EE2CA7-758E-4FE0-802B-CB665BF15D32}" type="sibTrans" cxnId="{ADFA6C8A-880D-497E-8C97-E16F3ACAFE47}">
      <dgm:prSet/>
      <dgm:spPr/>
      <dgm:t>
        <a:bodyPr/>
        <a:lstStyle/>
        <a:p>
          <a:endParaRPr lang="es-PE"/>
        </a:p>
      </dgm:t>
    </dgm:pt>
    <dgm:pt modelId="{7500D2CF-3B4D-404F-9F7A-13DC485B8FC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200" dirty="0">
              <a:solidFill>
                <a:schemeClr val="tx1"/>
              </a:solidFill>
            </a:rPr>
            <a:t>El efectivo policial procederá a la Incautación de los objetos, herramientas y bienes relacionados con el delito, iniciando el procedimiento de Cadena de Custodia.</a:t>
          </a:r>
        </a:p>
      </dgm:t>
    </dgm:pt>
    <dgm:pt modelId="{743B03D6-3D3E-4C04-83E7-97CAE80956D1}" type="parTrans" cxnId="{E5E2473C-09C4-4C3F-884D-09FBB725D762}">
      <dgm:prSet/>
      <dgm:spPr/>
      <dgm:t>
        <a:bodyPr/>
        <a:lstStyle/>
        <a:p>
          <a:endParaRPr lang="es-PE"/>
        </a:p>
      </dgm:t>
    </dgm:pt>
    <dgm:pt modelId="{EAE0781D-88A6-466E-B950-56C9F9FEFEB9}" type="sibTrans" cxnId="{E5E2473C-09C4-4C3F-884D-09FBB725D762}">
      <dgm:prSet/>
      <dgm:spPr/>
      <dgm:t>
        <a:bodyPr/>
        <a:lstStyle/>
        <a:p>
          <a:endParaRPr lang="es-PE"/>
        </a:p>
      </dgm:t>
    </dgm:pt>
    <dgm:pt modelId="{9A85D794-457A-44CD-8B7C-6B20BB43203C}" type="pres">
      <dgm:prSet presAssocID="{46D4CB35-8504-4C59-AA05-9FA692E5F336}" presName="CompostProcess" presStyleCnt="0">
        <dgm:presLayoutVars>
          <dgm:dir/>
          <dgm:resizeHandles val="exact"/>
        </dgm:presLayoutVars>
      </dgm:prSet>
      <dgm:spPr/>
    </dgm:pt>
    <dgm:pt modelId="{06A38C4B-B2E4-456A-8B86-931B7D5A61A3}" type="pres">
      <dgm:prSet presAssocID="{46D4CB35-8504-4C59-AA05-9FA692E5F336}" presName="arrow" presStyleLbl="bgShp" presStyleIdx="0" presStyleCnt="1" custScaleX="109982" custLinFactNeighborX="3833" custLinFactNeighborY="-54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BBDF3F6-179A-43DD-B32C-FEA088D1F73F}" type="pres">
      <dgm:prSet presAssocID="{46D4CB35-8504-4C59-AA05-9FA692E5F336}" presName="linearProcess" presStyleCnt="0"/>
      <dgm:spPr/>
    </dgm:pt>
    <dgm:pt modelId="{4E4A6DD5-793C-4143-BD6A-BACB55C0C4D4}" type="pres">
      <dgm:prSet presAssocID="{5B84DFC4-2820-48E1-B8B1-820855DC77FF}" presName="textNode" presStyleLbl="node1" presStyleIdx="0" presStyleCnt="1" custScaleX="92814" custScaleY="110759">
        <dgm:presLayoutVars>
          <dgm:bulletEnabled val="1"/>
        </dgm:presLayoutVars>
      </dgm:prSet>
      <dgm:spPr/>
    </dgm:pt>
  </dgm:ptLst>
  <dgm:cxnLst>
    <dgm:cxn modelId="{706E7E00-BF71-486C-A2A8-21906E458BDE}" type="presOf" srcId="{5B84DFC4-2820-48E1-B8B1-820855DC77FF}" destId="{4E4A6DD5-793C-4143-BD6A-BACB55C0C4D4}" srcOrd="0" destOrd="0" presId="urn:microsoft.com/office/officeart/2005/8/layout/hProcess9"/>
    <dgm:cxn modelId="{E5E2473C-09C4-4C3F-884D-09FBB725D762}" srcId="{5B84DFC4-2820-48E1-B8B1-820855DC77FF}" destId="{7500D2CF-3B4D-404F-9F7A-13DC485B8FC7}" srcOrd="0" destOrd="0" parTransId="{743B03D6-3D3E-4C04-83E7-97CAE80956D1}" sibTransId="{EAE0781D-88A6-466E-B950-56C9F9FEFEB9}"/>
    <dgm:cxn modelId="{ADFA6C8A-880D-497E-8C97-E16F3ACAFE47}" srcId="{46D4CB35-8504-4C59-AA05-9FA692E5F336}" destId="{5B84DFC4-2820-48E1-B8B1-820855DC77FF}" srcOrd="0" destOrd="0" parTransId="{17C7E95C-ECBD-4352-A866-76AF9B2ACFC0}" sibTransId="{51EE2CA7-758E-4FE0-802B-CB665BF15D32}"/>
    <dgm:cxn modelId="{2B6822C8-B88F-4FB2-806E-F0F9B259BDCF}" type="presOf" srcId="{46D4CB35-8504-4C59-AA05-9FA692E5F336}" destId="{9A85D794-457A-44CD-8B7C-6B20BB43203C}" srcOrd="0" destOrd="0" presId="urn:microsoft.com/office/officeart/2005/8/layout/hProcess9"/>
    <dgm:cxn modelId="{3E403ECD-B8F6-415D-B07E-57545AF82A88}" type="presOf" srcId="{7500D2CF-3B4D-404F-9F7A-13DC485B8FC7}" destId="{4E4A6DD5-793C-4143-BD6A-BACB55C0C4D4}" srcOrd="0" destOrd="1" presId="urn:microsoft.com/office/officeart/2005/8/layout/hProcess9"/>
    <dgm:cxn modelId="{9E7654A3-963B-46E3-B8C8-3A00E80B10A6}" type="presParOf" srcId="{9A85D794-457A-44CD-8B7C-6B20BB43203C}" destId="{06A38C4B-B2E4-456A-8B86-931B7D5A61A3}" srcOrd="0" destOrd="0" presId="urn:microsoft.com/office/officeart/2005/8/layout/hProcess9"/>
    <dgm:cxn modelId="{B4D80BBC-1C12-4FAC-8271-A8462865D2CD}" type="presParOf" srcId="{9A85D794-457A-44CD-8B7C-6B20BB43203C}" destId="{BBBDF3F6-179A-43DD-B32C-FEA088D1F73F}" srcOrd="1" destOrd="0" presId="urn:microsoft.com/office/officeart/2005/8/layout/hProcess9"/>
    <dgm:cxn modelId="{4299B174-BD92-4698-8F58-8B4AB16839ED}" type="presParOf" srcId="{BBBDF3F6-179A-43DD-B32C-FEA088D1F73F}" destId="{4E4A6DD5-793C-4143-BD6A-BACB55C0C4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AEB2C3-9972-4897-97DD-34470648CA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2D6484E-BD4B-49B2-AAB8-754B138013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200" dirty="0">
              <a:latin typeface="+mn-lt"/>
            </a:rPr>
            <a:t>Derecho afectado: Inviolabilidad del domicilio</a:t>
          </a:r>
          <a:endParaRPr lang="es-PE" sz="3200" dirty="0">
            <a:latin typeface="+mn-lt"/>
          </a:endParaRPr>
        </a:p>
      </dgm:t>
    </dgm:pt>
    <dgm:pt modelId="{C5E3E20A-A798-4522-A604-F220BCBA6B09}" type="parTrans" cxnId="{760CD31C-F243-400F-AE82-7E6748C4DAE1}">
      <dgm:prSet/>
      <dgm:spPr/>
      <dgm:t>
        <a:bodyPr/>
        <a:lstStyle/>
        <a:p>
          <a:endParaRPr lang="es-PE"/>
        </a:p>
      </dgm:t>
    </dgm:pt>
    <dgm:pt modelId="{74D37D8A-67B0-48FD-88E9-0512304779EC}" type="sibTrans" cxnId="{760CD31C-F243-400F-AE82-7E6748C4DAE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PE"/>
        </a:p>
      </dgm:t>
    </dgm:pt>
    <dgm:pt modelId="{53C0B26E-690E-4502-8886-F5B0A6F929D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dirty="0"/>
            <a:t>Domicilio. ¿Qué es?</a:t>
          </a:r>
          <a:endParaRPr lang="es-PE" sz="3600" dirty="0"/>
        </a:p>
      </dgm:t>
    </dgm:pt>
    <dgm:pt modelId="{69DF6602-3E82-4107-B508-DDAA4DB8A0C0}" type="parTrans" cxnId="{75DB915B-4E40-4738-9DB4-46D0F811FE33}">
      <dgm:prSet/>
      <dgm:spPr/>
      <dgm:t>
        <a:bodyPr/>
        <a:lstStyle/>
        <a:p>
          <a:endParaRPr lang="es-PE"/>
        </a:p>
      </dgm:t>
    </dgm:pt>
    <dgm:pt modelId="{7FB46B5D-021B-4985-93F8-EAC5EE3CAB5A}" type="sibTrans" cxnId="{75DB915B-4E40-4738-9DB4-46D0F811FE33}">
      <dgm:prSet/>
      <dgm:spPr/>
      <dgm:t>
        <a:bodyPr/>
        <a:lstStyle/>
        <a:p>
          <a:endParaRPr lang="es-PE"/>
        </a:p>
      </dgm:t>
    </dgm:pt>
    <dgm:pt modelId="{424F2936-BE16-48C7-BBAE-50D57ABE9C5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800" dirty="0"/>
            <a:t>Habitación</a:t>
          </a:r>
          <a:endParaRPr lang="es-PE" sz="2800" dirty="0"/>
        </a:p>
      </dgm:t>
    </dgm:pt>
    <dgm:pt modelId="{436C9D55-2FEC-436D-B58A-206EDB725BCA}" type="parTrans" cxnId="{228ACDFB-6536-4927-8005-17805DDAAF66}">
      <dgm:prSet/>
      <dgm:spPr/>
      <dgm:t>
        <a:bodyPr/>
        <a:lstStyle/>
        <a:p>
          <a:endParaRPr lang="es-PE"/>
        </a:p>
      </dgm:t>
    </dgm:pt>
    <dgm:pt modelId="{72B12017-99FB-46B6-A566-59AC078E8311}" type="sibTrans" cxnId="{228ACDFB-6536-4927-8005-17805DDAAF66}">
      <dgm:prSet/>
      <dgm:spPr/>
      <dgm:t>
        <a:bodyPr/>
        <a:lstStyle/>
        <a:p>
          <a:endParaRPr lang="es-PE"/>
        </a:p>
      </dgm:t>
    </dgm:pt>
    <dgm:pt modelId="{ADE1D9CB-4CCF-46A1-9F41-6DDEF334928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800" dirty="0"/>
            <a:t>Permanente u ocasional</a:t>
          </a:r>
          <a:endParaRPr lang="es-PE" sz="2800" dirty="0"/>
        </a:p>
      </dgm:t>
    </dgm:pt>
    <dgm:pt modelId="{3F97747A-7521-4497-8A03-7E40A9510E1E}" type="parTrans" cxnId="{93BE57A0-908A-46BD-9456-19EF5C989C62}">
      <dgm:prSet/>
      <dgm:spPr/>
      <dgm:t>
        <a:bodyPr/>
        <a:lstStyle/>
        <a:p>
          <a:endParaRPr lang="es-PE"/>
        </a:p>
      </dgm:t>
    </dgm:pt>
    <dgm:pt modelId="{5A56BFC2-3FB5-4945-B2C1-13BB1A07A7C3}" type="sibTrans" cxnId="{93BE57A0-908A-46BD-9456-19EF5C989C62}">
      <dgm:prSet/>
      <dgm:spPr/>
      <dgm:t>
        <a:bodyPr/>
        <a:lstStyle/>
        <a:p>
          <a:endParaRPr lang="es-PE"/>
        </a:p>
      </dgm:t>
    </dgm:pt>
    <dgm:pt modelId="{CC9673C3-7B4C-4018-B1C4-F46B3E105FD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800" dirty="0"/>
            <a:t>Se extiende  a todo lugar o espacio en el que la persona pueda desarrollar su vida privada</a:t>
          </a:r>
        </a:p>
      </dgm:t>
    </dgm:pt>
    <dgm:pt modelId="{5B405D83-5906-4A04-A05B-D3C1ECE8E0B1}" type="parTrans" cxnId="{D0AF1C92-299E-4E6B-A3F0-718D5822D0D9}">
      <dgm:prSet/>
      <dgm:spPr/>
      <dgm:t>
        <a:bodyPr/>
        <a:lstStyle/>
        <a:p>
          <a:endParaRPr lang="es-PE"/>
        </a:p>
      </dgm:t>
    </dgm:pt>
    <dgm:pt modelId="{C8303E81-EB42-422E-9D9F-866867FE767E}" type="sibTrans" cxnId="{D0AF1C92-299E-4E6B-A3F0-718D5822D0D9}">
      <dgm:prSet/>
      <dgm:spPr/>
      <dgm:t>
        <a:bodyPr/>
        <a:lstStyle/>
        <a:p>
          <a:endParaRPr lang="es-PE"/>
        </a:p>
      </dgm:t>
    </dgm:pt>
    <dgm:pt modelId="{B130A183-30AF-46D8-8FF1-18B2F68AA65E}" type="pres">
      <dgm:prSet presAssocID="{20AEB2C3-9972-4897-97DD-34470648CAC6}" presName="Name0" presStyleCnt="0">
        <dgm:presLayoutVars>
          <dgm:dir/>
          <dgm:resizeHandles val="exact"/>
        </dgm:presLayoutVars>
      </dgm:prSet>
      <dgm:spPr/>
    </dgm:pt>
    <dgm:pt modelId="{27964A1C-91F0-44F8-B092-5F3E82F60353}" type="pres">
      <dgm:prSet presAssocID="{F2D6484E-BD4B-49B2-AAB8-754B13801364}" presName="node" presStyleLbl="node1" presStyleIdx="0" presStyleCnt="2" custScaleY="68958">
        <dgm:presLayoutVars>
          <dgm:bulletEnabled val="1"/>
        </dgm:presLayoutVars>
      </dgm:prSet>
      <dgm:spPr/>
    </dgm:pt>
    <dgm:pt modelId="{4953EF2B-B4AE-4BAC-A37E-9E627CC4DAD3}" type="pres">
      <dgm:prSet presAssocID="{74D37D8A-67B0-48FD-88E9-0512304779EC}" presName="sibTrans" presStyleLbl="sibTrans2D1" presStyleIdx="0" presStyleCnt="1"/>
      <dgm:spPr/>
    </dgm:pt>
    <dgm:pt modelId="{C44BB60F-5298-433E-A05D-9F04CE2B1AC6}" type="pres">
      <dgm:prSet presAssocID="{74D37D8A-67B0-48FD-88E9-0512304779EC}" presName="connectorText" presStyleLbl="sibTrans2D1" presStyleIdx="0" presStyleCnt="1"/>
      <dgm:spPr/>
    </dgm:pt>
    <dgm:pt modelId="{D469F7CB-C0B8-4B76-8E17-F3BE8129754B}" type="pres">
      <dgm:prSet presAssocID="{53C0B26E-690E-4502-8886-F5B0A6F929D7}" presName="node" presStyleLbl="node1" presStyleIdx="1" presStyleCnt="2" custLinFactNeighborX="-4755">
        <dgm:presLayoutVars>
          <dgm:bulletEnabled val="1"/>
        </dgm:presLayoutVars>
      </dgm:prSet>
      <dgm:spPr/>
    </dgm:pt>
  </dgm:ptLst>
  <dgm:cxnLst>
    <dgm:cxn modelId="{760CD31C-F243-400F-AE82-7E6748C4DAE1}" srcId="{20AEB2C3-9972-4897-97DD-34470648CAC6}" destId="{F2D6484E-BD4B-49B2-AAB8-754B13801364}" srcOrd="0" destOrd="0" parTransId="{C5E3E20A-A798-4522-A604-F220BCBA6B09}" sibTransId="{74D37D8A-67B0-48FD-88E9-0512304779EC}"/>
    <dgm:cxn modelId="{964C4A1E-F2D3-48DC-A9D2-E1A1F9B2DF4A}" type="presOf" srcId="{74D37D8A-67B0-48FD-88E9-0512304779EC}" destId="{4953EF2B-B4AE-4BAC-A37E-9E627CC4DAD3}" srcOrd="0" destOrd="0" presId="urn:microsoft.com/office/officeart/2005/8/layout/process1"/>
    <dgm:cxn modelId="{44A71728-129F-434B-963A-2099DB324CF9}" type="presOf" srcId="{20AEB2C3-9972-4897-97DD-34470648CAC6}" destId="{B130A183-30AF-46D8-8FF1-18B2F68AA65E}" srcOrd="0" destOrd="0" presId="urn:microsoft.com/office/officeart/2005/8/layout/process1"/>
    <dgm:cxn modelId="{E079C32E-B34D-4E54-BF6C-6EE3B9757482}" type="presOf" srcId="{F2D6484E-BD4B-49B2-AAB8-754B13801364}" destId="{27964A1C-91F0-44F8-B092-5F3E82F60353}" srcOrd="0" destOrd="0" presId="urn:microsoft.com/office/officeart/2005/8/layout/process1"/>
    <dgm:cxn modelId="{B5688634-B3AB-4E47-87EF-676344FEC55C}" type="presOf" srcId="{53C0B26E-690E-4502-8886-F5B0A6F929D7}" destId="{D469F7CB-C0B8-4B76-8E17-F3BE8129754B}" srcOrd="0" destOrd="0" presId="urn:microsoft.com/office/officeart/2005/8/layout/process1"/>
    <dgm:cxn modelId="{75DB915B-4E40-4738-9DB4-46D0F811FE33}" srcId="{20AEB2C3-9972-4897-97DD-34470648CAC6}" destId="{53C0B26E-690E-4502-8886-F5B0A6F929D7}" srcOrd="1" destOrd="0" parTransId="{69DF6602-3E82-4107-B508-DDAA4DB8A0C0}" sibTransId="{7FB46B5D-021B-4985-93F8-EAC5EE3CAB5A}"/>
    <dgm:cxn modelId="{A6B0306E-A054-4A8B-83D0-FA1B577BBCFB}" type="presOf" srcId="{CC9673C3-7B4C-4018-B1C4-F46B3E105FDB}" destId="{D469F7CB-C0B8-4B76-8E17-F3BE8129754B}" srcOrd="0" destOrd="3" presId="urn:microsoft.com/office/officeart/2005/8/layout/process1"/>
    <dgm:cxn modelId="{3071AD52-B21B-47EE-9C5E-56885E517C86}" type="presOf" srcId="{ADE1D9CB-4CCF-46A1-9F41-6DDEF3349283}" destId="{D469F7CB-C0B8-4B76-8E17-F3BE8129754B}" srcOrd="0" destOrd="2" presId="urn:microsoft.com/office/officeart/2005/8/layout/process1"/>
    <dgm:cxn modelId="{D0AF1C92-299E-4E6B-A3F0-718D5822D0D9}" srcId="{53C0B26E-690E-4502-8886-F5B0A6F929D7}" destId="{CC9673C3-7B4C-4018-B1C4-F46B3E105FDB}" srcOrd="2" destOrd="0" parTransId="{5B405D83-5906-4A04-A05B-D3C1ECE8E0B1}" sibTransId="{C8303E81-EB42-422E-9D9F-866867FE767E}"/>
    <dgm:cxn modelId="{93BE57A0-908A-46BD-9456-19EF5C989C62}" srcId="{53C0B26E-690E-4502-8886-F5B0A6F929D7}" destId="{ADE1D9CB-4CCF-46A1-9F41-6DDEF3349283}" srcOrd="1" destOrd="0" parTransId="{3F97747A-7521-4497-8A03-7E40A9510E1E}" sibTransId="{5A56BFC2-3FB5-4945-B2C1-13BB1A07A7C3}"/>
    <dgm:cxn modelId="{823D2FA9-51D6-43EA-BEB5-F69E9148E909}" type="presOf" srcId="{74D37D8A-67B0-48FD-88E9-0512304779EC}" destId="{C44BB60F-5298-433E-A05D-9F04CE2B1AC6}" srcOrd="1" destOrd="0" presId="urn:microsoft.com/office/officeart/2005/8/layout/process1"/>
    <dgm:cxn modelId="{BB7880E6-BED5-4506-8D0A-4DCA54CC5030}" type="presOf" srcId="{424F2936-BE16-48C7-BBAE-50D57ABE9C5A}" destId="{D469F7CB-C0B8-4B76-8E17-F3BE8129754B}" srcOrd="0" destOrd="1" presId="urn:microsoft.com/office/officeart/2005/8/layout/process1"/>
    <dgm:cxn modelId="{228ACDFB-6536-4927-8005-17805DDAAF66}" srcId="{53C0B26E-690E-4502-8886-F5B0A6F929D7}" destId="{424F2936-BE16-48C7-BBAE-50D57ABE9C5A}" srcOrd="0" destOrd="0" parTransId="{436C9D55-2FEC-436D-B58A-206EDB725BCA}" sibTransId="{72B12017-99FB-46B6-A566-59AC078E8311}"/>
    <dgm:cxn modelId="{9D0F9A14-091C-47EA-A0BC-8D8316F85AA6}" type="presParOf" srcId="{B130A183-30AF-46D8-8FF1-18B2F68AA65E}" destId="{27964A1C-91F0-44F8-B092-5F3E82F60353}" srcOrd="0" destOrd="0" presId="urn:microsoft.com/office/officeart/2005/8/layout/process1"/>
    <dgm:cxn modelId="{1EE76946-2709-44CA-B73B-D5443BE3B56E}" type="presParOf" srcId="{B130A183-30AF-46D8-8FF1-18B2F68AA65E}" destId="{4953EF2B-B4AE-4BAC-A37E-9E627CC4DAD3}" srcOrd="1" destOrd="0" presId="urn:microsoft.com/office/officeart/2005/8/layout/process1"/>
    <dgm:cxn modelId="{83CEA9CC-BCE1-40F5-9E7B-9622975B48D6}" type="presParOf" srcId="{4953EF2B-B4AE-4BAC-A37E-9E627CC4DAD3}" destId="{C44BB60F-5298-433E-A05D-9F04CE2B1AC6}" srcOrd="0" destOrd="0" presId="urn:microsoft.com/office/officeart/2005/8/layout/process1"/>
    <dgm:cxn modelId="{4687981C-C4B4-45EE-93BA-7D04AB9AF965}" type="presParOf" srcId="{B130A183-30AF-46D8-8FF1-18B2F68AA65E}" destId="{D469F7CB-C0B8-4B76-8E17-F3BE812975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503CF3-79EF-46CA-A09D-671EEB9668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3B011B2-53E6-4C0B-9840-787020B77E7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/>
            <a:t>Código Procesal Penal: </a:t>
          </a:r>
        </a:p>
        <a:p>
          <a:r>
            <a:rPr lang="es-ES" dirty="0"/>
            <a:t>“casa habitación, casa de negocio, en sus dependencias cerradas, o en recinto habitado temporalmente, y de cualquier otro lugar cerrado”</a:t>
          </a:r>
          <a:endParaRPr lang="es-PE" dirty="0"/>
        </a:p>
      </dgm:t>
    </dgm:pt>
    <dgm:pt modelId="{AD98E477-DDA0-4BDC-AE08-5DA9A6C8BF47}" type="parTrans" cxnId="{66611655-E5AD-44B9-BA9F-CB49BC92EC89}">
      <dgm:prSet/>
      <dgm:spPr/>
      <dgm:t>
        <a:bodyPr/>
        <a:lstStyle/>
        <a:p>
          <a:endParaRPr lang="es-PE"/>
        </a:p>
      </dgm:t>
    </dgm:pt>
    <dgm:pt modelId="{5ACB0D7F-152A-4754-877B-46F95EFC007A}" type="sibTrans" cxnId="{66611655-E5AD-44B9-BA9F-CB49BC92EC89}">
      <dgm:prSet/>
      <dgm:spPr/>
      <dgm:t>
        <a:bodyPr/>
        <a:lstStyle/>
        <a:p>
          <a:endParaRPr lang="es-PE"/>
        </a:p>
      </dgm:t>
    </dgm:pt>
    <dgm:pt modelId="{E05D5F53-6D4A-44A5-9AB9-C5B676BA192D}" type="pres">
      <dgm:prSet presAssocID="{BF503CF3-79EF-46CA-A09D-671EEB966810}" presName="linear" presStyleCnt="0">
        <dgm:presLayoutVars>
          <dgm:animLvl val="lvl"/>
          <dgm:resizeHandles val="exact"/>
        </dgm:presLayoutVars>
      </dgm:prSet>
      <dgm:spPr/>
    </dgm:pt>
    <dgm:pt modelId="{641C265B-21AC-41E5-AE13-D70455C37788}" type="pres">
      <dgm:prSet presAssocID="{C3B011B2-53E6-4C0B-9840-787020B77E72}" presName="parentText" presStyleLbl="node1" presStyleIdx="0" presStyleCnt="1" custLinFactNeighborX="3571" custLinFactNeighborY="-2307">
        <dgm:presLayoutVars>
          <dgm:chMax val="0"/>
          <dgm:bulletEnabled val="1"/>
        </dgm:presLayoutVars>
      </dgm:prSet>
      <dgm:spPr/>
    </dgm:pt>
  </dgm:ptLst>
  <dgm:cxnLst>
    <dgm:cxn modelId="{66611655-E5AD-44B9-BA9F-CB49BC92EC89}" srcId="{BF503CF3-79EF-46CA-A09D-671EEB966810}" destId="{C3B011B2-53E6-4C0B-9840-787020B77E72}" srcOrd="0" destOrd="0" parTransId="{AD98E477-DDA0-4BDC-AE08-5DA9A6C8BF47}" sibTransId="{5ACB0D7F-152A-4754-877B-46F95EFC007A}"/>
    <dgm:cxn modelId="{36C48CE4-6F8A-4AF3-8E70-2030E4282E33}" type="presOf" srcId="{C3B011B2-53E6-4C0B-9840-787020B77E72}" destId="{641C265B-21AC-41E5-AE13-D70455C37788}" srcOrd="0" destOrd="0" presId="urn:microsoft.com/office/officeart/2005/8/layout/vList2"/>
    <dgm:cxn modelId="{0E7A69FC-BB46-4826-B4F6-3F670D52B5B4}" type="presOf" srcId="{BF503CF3-79EF-46CA-A09D-671EEB966810}" destId="{E05D5F53-6D4A-44A5-9AB9-C5B676BA192D}" srcOrd="0" destOrd="0" presId="urn:microsoft.com/office/officeart/2005/8/layout/vList2"/>
    <dgm:cxn modelId="{02DF000A-9A69-4B79-827E-BEC3D89B81E5}" type="presParOf" srcId="{E05D5F53-6D4A-44A5-9AB9-C5B676BA192D}" destId="{641C265B-21AC-41E5-AE13-D70455C37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4BF09F-A59D-4231-8BCA-061C96860C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F70C1B4-D704-4760-AD12-A1A909AF9F7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/>
            <a:t>Por consentimiento o autorización de quien habita</a:t>
          </a:r>
          <a:endParaRPr lang="es-PE" sz="3200" dirty="0"/>
        </a:p>
      </dgm:t>
    </dgm:pt>
    <dgm:pt modelId="{F28E3C21-67C6-47B1-89CA-828695B5FD54}" type="parTrans" cxnId="{82F22365-A104-4D1B-8053-19319C206E3E}">
      <dgm:prSet/>
      <dgm:spPr/>
      <dgm:t>
        <a:bodyPr/>
        <a:lstStyle/>
        <a:p>
          <a:endParaRPr lang="es-PE"/>
        </a:p>
      </dgm:t>
    </dgm:pt>
    <dgm:pt modelId="{B8BCB70C-4B45-407C-8A55-A3D9CC0F278D}" type="sibTrans" cxnId="{82F22365-A104-4D1B-8053-19319C206E3E}">
      <dgm:prSet/>
      <dgm:spPr/>
      <dgm:t>
        <a:bodyPr/>
        <a:lstStyle/>
        <a:p>
          <a:endParaRPr lang="es-PE"/>
        </a:p>
      </dgm:t>
    </dgm:pt>
    <dgm:pt modelId="{6FCD416F-C2AD-4141-B691-DAD47EA5243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/>
            <a:t>Por allanamiento legal.</a:t>
          </a:r>
          <a:endParaRPr lang="es-PE" sz="3600" dirty="0"/>
        </a:p>
      </dgm:t>
    </dgm:pt>
    <dgm:pt modelId="{4745EE8E-D35A-4C13-8E50-6ABF1E29DE6F}" type="parTrans" cxnId="{91DF234C-C6E2-4EC5-A5AF-C70B0F4DE01F}">
      <dgm:prSet/>
      <dgm:spPr/>
      <dgm:t>
        <a:bodyPr/>
        <a:lstStyle/>
        <a:p>
          <a:endParaRPr lang="es-PE"/>
        </a:p>
      </dgm:t>
    </dgm:pt>
    <dgm:pt modelId="{C3EF0A9F-F78D-4BC2-8AF1-3579CCA95DC1}" type="sibTrans" cxnId="{91DF234C-C6E2-4EC5-A5AF-C70B0F4DE01F}">
      <dgm:prSet/>
      <dgm:spPr/>
      <dgm:t>
        <a:bodyPr/>
        <a:lstStyle/>
        <a:p>
          <a:endParaRPr lang="es-PE"/>
        </a:p>
      </dgm:t>
    </dgm:pt>
    <dgm:pt modelId="{3DE3D0AA-0F8B-4329-A29B-34E3FB9C738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/>
            <a:t>Por flagrancia o grave peligro de su perpetración</a:t>
          </a:r>
          <a:endParaRPr lang="es-PE" sz="3200" dirty="0"/>
        </a:p>
      </dgm:t>
    </dgm:pt>
    <dgm:pt modelId="{EF994236-0F93-4C9A-A504-98EB516817F8}" type="parTrans" cxnId="{507350D0-DBC4-4BBA-A8AD-69C7A603459C}">
      <dgm:prSet/>
      <dgm:spPr/>
      <dgm:t>
        <a:bodyPr/>
        <a:lstStyle/>
        <a:p>
          <a:endParaRPr lang="es-PE"/>
        </a:p>
      </dgm:t>
    </dgm:pt>
    <dgm:pt modelId="{20237A8B-D9B0-4A4A-BA74-510EBEB3292C}" type="sibTrans" cxnId="{507350D0-DBC4-4BBA-A8AD-69C7A603459C}">
      <dgm:prSet/>
      <dgm:spPr/>
      <dgm:t>
        <a:bodyPr/>
        <a:lstStyle/>
        <a:p>
          <a:endParaRPr lang="es-PE"/>
        </a:p>
      </dgm:t>
    </dgm:pt>
    <dgm:pt modelId="{9F5FE24D-2E3E-4423-B739-0E1AF05C8A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/>
            <a:t>Por autorización judicial</a:t>
          </a:r>
          <a:endParaRPr lang="es-PE" sz="3600" dirty="0"/>
        </a:p>
      </dgm:t>
    </dgm:pt>
    <dgm:pt modelId="{46952368-01FF-4213-AAE9-CAEB1DA79EFE}" type="parTrans" cxnId="{D34E3E4D-9699-4478-8B45-C8FC72EB0778}">
      <dgm:prSet/>
      <dgm:spPr/>
      <dgm:t>
        <a:bodyPr/>
        <a:lstStyle/>
        <a:p>
          <a:endParaRPr lang="es-PE"/>
        </a:p>
      </dgm:t>
    </dgm:pt>
    <dgm:pt modelId="{DE646AFD-0CDC-4966-BE28-9146FDC74D2F}" type="sibTrans" cxnId="{D34E3E4D-9699-4478-8B45-C8FC72EB0778}">
      <dgm:prSet/>
      <dgm:spPr/>
      <dgm:t>
        <a:bodyPr/>
        <a:lstStyle/>
        <a:p>
          <a:endParaRPr lang="es-PE"/>
        </a:p>
      </dgm:t>
    </dgm:pt>
    <dgm:pt modelId="{2996557E-4743-4679-8C3A-DD514CFACAA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/>
            <a:t>Por excepciones por motivo de sanidad o </a:t>
          </a:r>
          <a:r>
            <a:rPr lang="es-PE" sz="2800" dirty="0"/>
            <a:t>Las excepciones por motivos de sanidad o grave riesgo reguladas por la ley.</a:t>
          </a:r>
        </a:p>
      </dgm:t>
    </dgm:pt>
    <dgm:pt modelId="{CA99DB6B-CADF-4AED-A62E-6E6E9CDC44E0}" type="parTrans" cxnId="{EA5EA018-5E5F-4E10-A18C-3D8A9E0E6215}">
      <dgm:prSet/>
      <dgm:spPr/>
      <dgm:t>
        <a:bodyPr/>
        <a:lstStyle/>
        <a:p>
          <a:endParaRPr lang="es-PE"/>
        </a:p>
      </dgm:t>
    </dgm:pt>
    <dgm:pt modelId="{B237083E-CC64-4440-85B5-FAE8EE9F86D2}" type="sibTrans" cxnId="{EA5EA018-5E5F-4E10-A18C-3D8A9E0E6215}">
      <dgm:prSet/>
      <dgm:spPr/>
      <dgm:t>
        <a:bodyPr/>
        <a:lstStyle/>
        <a:p>
          <a:endParaRPr lang="es-PE"/>
        </a:p>
      </dgm:t>
    </dgm:pt>
    <dgm:pt modelId="{8314BB10-FB15-4D95-B792-93D13ECDA30D}" type="pres">
      <dgm:prSet presAssocID="{E84BF09F-A59D-4231-8BCA-061C96860CDA}" presName="diagram" presStyleCnt="0">
        <dgm:presLayoutVars>
          <dgm:dir/>
          <dgm:resizeHandles val="exact"/>
        </dgm:presLayoutVars>
      </dgm:prSet>
      <dgm:spPr/>
    </dgm:pt>
    <dgm:pt modelId="{82821B73-DC07-4DA3-9774-9D493446A5E2}" type="pres">
      <dgm:prSet presAssocID="{EF70C1B4-D704-4760-AD12-A1A909AF9F7D}" presName="node" presStyleLbl="node1" presStyleIdx="0" presStyleCnt="5" custScaleX="107792">
        <dgm:presLayoutVars>
          <dgm:bulletEnabled val="1"/>
        </dgm:presLayoutVars>
      </dgm:prSet>
      <dgm:spPr/>
    </dgm:pt>
    <dgm:pt modelId="{143A82AF-9EDA-4B96-AE30-69854797882E}" type="pres">
      <dgm:prSet presAssocID="{B8BCB70C-4B45-407C-8A55-A3D9CC0F278D}" presName="sibTrans" presStyleCnt="0"/>
      <dgm:spPr/>
    </dgm:pt>
    <dgm:pt modelId="{4E7297FF-3F18-461F-AC3E-15D4B315562A}" type="pres">
      <dgm:prSet presAssocID="{6FCD416F-C2AD-4141-B691-DAD47EA5243C}" presName="node" presStyleLbl="node1" presStyleIdx="1" presStyleCnt="5">
        <dgm:presLayoutVars>
          <dgm:bulletEnabled val="1"/>
        </dgm:presLayoutVars>
      </dgm:prSet>
      <dgm:spPr/>
    </dgm:pt>
    <dgm:pt modelId="{07B5F59A-42A8-4C28-899E-29648986B0E9}" type="pres">
      <dgm:prSet presAssocID="{C3EF0A9F-F78D-4BC2-8AF1-3579CCA95DC1}" presName="sibTrans" presStyleCnt="0"/>
      <dgm:spPr/>
    </dgm:pt>
    <dgm:pt modelId="{C2001C92-12E9-4236-AD41-5A77E783626C}" type="pres">
      <dgm:prSet presAssocID="{3DE3D0AA-0F8B-4329-A29B-34E3FB9C7381}" presName="node" presStyleLbl="node1" presStyleIdx="2" presStyleCnt="5">
        <dgm:presLayoutVars>
          <dgm:bulletEnabled val="1"/>
        </dgm:presLayoutVars>
      </dgm:prSet>
      <dgm:spPr/>
    </dgm:pt>
    <dgm:pt modelId="{B422A56E-EA46-4709-8C9C-CBB7905091F4}" type="pres">
      <dgm:prSet presAssocID="{20237A8B-D9B0-4A4A-BA74-510EBEB3292C}" presName="sibTrans" presStyleCnt="0"/>
      <dgm:spPr/>
    </dgm:pt>
    <dgm:pt modelId="{BC01938F-BE0B-4DA5-93A0-4E0A9B9BF2FC}" type="pres">
      <dgm:prSet presAssocID="{9F5FE24D-2E3E-4423-B739-0E1AF05C8A57}" presName="node" presStyleLbl="node1" presStyleIdx="3" presStyleCnt="5">
        <dgm:presLayoutVars>
          <dgm:bulletEnabled val="1"/>
        </dgm:presLayoutVars>
      </dgm:prSet>
      <dgm:spPr/>
    </dgm:pt>
    <dgm:pt modelId="{411CA239-03C4-414D-90AB-3831521FC3ED}" type="pres">
      <dgm:prSet presAssocID="{DE646AFD-0CDC-4966-BE28-9146FDC74D2F}" presName="sibTrans" presStyleCnt="0"/>
      <dgm:spPr/>
    </dgm:pt>
    <dgm:pt modelId="{3C1AB18F-F85D-4212-8DD8-050867CB8C3C}" type="pres">
      <dgm:prSet presAssocID="{2996557E-4743-4679-8C3A-DD514CFACAAA}" presName="node" presStyleLbl="node1" presStyleIdx="4" presStyleCnt="5" custScaleX="126205">
        <dgm:presLayoutVars>
          <dgm:bulletEnabled val="1"/>
        </dgm:presLayoutVars>
      </dgm:prSet>
      <dgm:spPr/>
    </dgm:pt>
  </dgm:ptLst>
  <dgm:cxnLst>
    <dgm:cxn modelId="{EA5EA018-5E5F-4E10-A18C-3D8A9E0E6215}" srcId="{E84BF09F-A59D-4231-8BCA-061C96860CDA}" destId="{2996557E-4743-4679-8C3A-DD514CFACAAA}" srcOrd="4" destOrd="0" parTransId="{CA99DB6B-CADF-4AED-A62E-6E6E9CDC44E0}" sibTransId="{B237083E-CC64-4440-85B5-FAE8EE9F86D2}"/>
    <dgm:cxn modelId="{BBFDC024-423B-4DBE-A84A-2404452B93E2}" type="presOf" srcId="{3DE3D0AA-0F8B-4329-A29B-34E3FB9C7381}" destId="{C2001C92-12E9-4236-AD41-5A77E783626C}" srcOrd="0" destOrd="0" presId="urn:microsoft.com/office/officeart/2005/8/layout/default"/>
    <dgm:cxn modelId="{82F22365-A104-4D1B-8053-19319C206E3E}" srcId="{E84BF09F-A59D-4231-8BCA-061C96860CDA}" destId="{EF70C1B4-D704-4760-AD12-A1A909AF9F7D}" srcOrd="0" destOrd="0" parTransId="{F28E3C21-67C6-47B1-89CA-828695B5FD54}" sibTransId="{B8BCB70C-4B45-407C-8A55-A3D9CC0F278D}"/>
    <dgm:cxn modelId="{91DF234C-C6E2-4EC5-A5AF-C70B0F4DE01F}" srcId="{E84BF09F-A59D-4231-8BCA-061C96860CDA}" destId="{6FCD416F-C2AD-4141-B691-DAD47EA5243C}" srcOrd="1" destOrd="0" parTransId="{4745EE8E-D35A-4C13-8E50-6ABF1E29DE6F}" sibTransId="{C3EF0A9F-F78D-4BC2-8AF1-3579CCA95DC1}"/>
    <dgm:cxn modelId="{D34E3E4D-9699-4478-8B45-C8FC72EB0778}" srcId="{E84BF09F-A59D-4231-8BCA-061C96860CDA}" destId="{9F5FE24D-2E3E-4423-B739-0E1AF05C8A57}" srcOrd="3" destOrd="0" parTransId="{46952368-01FF-4213-AAE9-CAEB1DA79EFE}" sibTransId="{DE646AFD-0CDC-4966-BE28-9146FDC74D2F}"/>
    <dgm:cxn modelId="{76DCB876-70FF-4D6F-935B-F6C68379BEFC}" type="presOf" srcId="{6FCD416F-C2AD-4141-B691-DAD47EA5243C}" destId="{4E7297FF-3F18-461F-AC3E-15D4B315562A}" srcOrd="0" destOrd="0" presId="urn:microsoft.com/office/officeart/2005/8/layout/default"/>
    <dgm:cxn modelId="{EF5EB598-FA75-4FE3-9414-401D5C00A030}" type="presOf" srcId="{9F5FE24D-2E3E-4423-B739-0E1AF05C8A57}" destId="{BC01938F-BE0B-4DA5-93A0-4E0A9B9BF2FC}" srcOrd="0" destOrd="0" presId="urn:microsoft.com/office/officeart/2005/8/layout/default"/>
    <dgm:cxn modelId="{91F0CAA6-9E09-4ACB-928C-9942F716BF5C}" type="presOf" srcId="{2996557E-4743-4679-8C3A-DD514CFACAAA}" destId="{3C1AB18F-F85D-4212-8DD8-050867CB8C3C}" srcOrd="0" destOrd="0" presId="urn:microsoft.com/office/officeart/2005/8/layout/default"/>
    <dgm:cxn modelId="{6A6F37AD-27BA-478C-A25D-7FD3857F3230}" type="presOf" srcId="{E84BF09F-A59D-4231-8BCA-061C96860CDA}" destId="{8314BB10-FB15-4D95-B792-93D13ECDA30D}" srcOrd="0" destOrd="0" presId="urn:microsoft.com/office/officeart/2005/8/layout/default"/>
    <dgm:cxn modelId="{507350D0-DBC4-4BBA-A8AD-69C7A603459C}" srcId="{E84BF09F-A59D-4231-8BCA-061C96860CDA}" destId="{3DE3D0AA-0F8B-4329-A29B-34E3FB9C7381}" srcOrd="2" destOrd="0" parTransId="{EF994236-0F93-4C9A-A504-98EB516817F8}" sibTransId="{20237A8B-D9B0-4A4A-BA74-510EBEB3292C}"/>
    <dgm:cxn modelId="{62EC8BEF-6841-413D-9E41-B8498E9FED25}" type="presOf" srcId="{EF70C1B4-D704-4760-AD12-A1A909AF9F7D}" destId="{82821B73-DC07-4DA3-9774-9D493446A5E2}" srcOrd="0" destOrd="0" presId="urn:microsoft.com/office/officeart/2005/8/layout/default"/>
    <dgm:cxn modelId="{C14C7467-E06F-4DD7-8DD6-214EAA23B5DC}" type="presParOf" srcId="{8314BB10-FB15-4D95-B792-93D13ECDA30D}" destId="{82821B73-DC07-4DA3-9774-9D493446A5E2}" srcOrd="0" destOrd="0" presId="urn:microsoft.com/office/officeart/2005/8/layout/default"/>
    <dgm:cxn modelId="{C6531C09-E94D-4DA8-9010-E35616054B3E}" type="presParOf" srcId="{8314BB10-FB15-4D95-B792-93D13ECDA30D}" destId="{143A82AF-9EDA-4B96-AE30-69854797882E}" srcOrd="1" destOrd="0" presId="urn:microsoft.com/office/officeart/2005/8/layout/default"/>
    <dgm:cxn modelId="{A9B4813E-E2F5-4167-9F81-E49AB5236F2F}" type="presParOf" srcId="{8314BB10-FB15-4D95-B792-93D13ECDA30D}" destId="{4E7297FF-3F18-461F-AC3E-15D4B315562A}" srcOrd="2" destOrd="0" presId="urn:microsoft.com/office/officeart/2005/8/layout/default"/>
    <dgm:cxn modelId="{C39A7E5A-6060-47DB-817E-33E8968A2354}" type="presParOf" srcId="{8314BB10-FB15-4D95-B792-93D13ECDA30D}" destId="{07B5F59A-42A8-4C28-899E-29648986B0E9}" srcOrd="3" destOrd="0" presId="urn:microsoft.com/office/officeart/2005/8/layout/default"/>
    <dgm:cxn modelId="{E5363886-5F7D-4AB9-886F-496450172F0A}" type="presParOf" srcId="{8314BB10-FB15-4D95-B792-93D13ECDA30D}" destId="{C2001C92-12E9-4236-AD41-5A77E783626C}" srcOrd="4" destOrd="0" presId="urn:microsoft.com/office/officeart/2005/8/layout/default"/>
    <dgm:cxn modelId="{97193D9A-2697-4B1A-AB82-35FED3A4E9AF}" type="presParOf" srcId="{8314BB10-FB15-4D95-B792-93D13ECDA30D}" destId="{B422A56E-EA46-4709-8C9C-CBB7905091F4}" srcOrd="5" destOrd="0" presId="urn:microsoft.com/office/officeart/2005/8/layout/default"/>
    <dgm:cxn modelId="{45FC9F6E-6717-427A-83B1-0CB2E478D0EA}" type="presParOf" srcId="{8314BB10-FB15-4D95-B792-93D13ECDA30D}" destId="{BC01938F-BE0B-4DA5-93A0-4E0A9B9BF2FC}" srcOrd="6" destOrd="0" presId="urn:microsoft.com/office/officeart/2005/8/layout/default"/>
    <dgm:cxn modelId="{2DAB3293-BDC4-4BB7-B591-422632B42300}" type="presParOf" srcId="{8314BB10-FB15-4D95-B792-93D13ECDA30D}" destId="{411CA239-03C4-414D-90AB-3831521FC3ED}" srcOrd="7" destOrd="0" presId="urn:microsoft.com/office/officeart/2005/8/layout/default"/>
    <dgm:cxn modelId="{A5C62FD0-2732-48D2-881B-C3E1F438FF11}" type="presParOf" srcId="{8314BB10-FB15-4D95-B792-93D13ECDA30D}" destId="{3C1AB18F-F85D-4212-8DD8-050867CB8C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184F57-F3BD-40EA-AF2C-EBD3F4620E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C9DA51D-FCF1-4BEF-9451-DEFA1C8696A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4400" dirty="0">
              <a:solidFill>
                <a:schemeClr val="tx1"/>
              </a:solidFill>
            </a:rPr>
            <a:t>Que sea libre</a:t>
          </a:r>
          <a:endParaRPr lang="es-PE" sz="4400" dirty="0">
            <a:solidFill>
              <a:schemeClr val="tx1"/>
            </a:solidFill>
          </a:endParaRPr>
        </a:p>
      </dgm:t>
    </dgm:pt>
    <dgm:pt modelId="{B42DBF63-BC2A-4D17-81E4-D3DA66E094CB}" type="parTrans" cxnId="{CE234C29-1AAB-4D91-AB4F-E62C0EB94A31}">
      <dgm:prSet/>
      <dgm:spPr/>
      <dgm:t>
        <a:bodyPr/>
        <a:lstStyle/>
        <a:p>
          <a:endParaRPr lang="es-PE"/>
        </a:p>
      </dgm:t>
    </dgm:pt>
    <dgm:pt modelId="{435615C9-947B-4BDA-9824-9108D1F1463C}" type="sibTrans" cxnId="{CE234C29-1AAB-4D91-AB4F-E62C0EB94A31}">
      <dgm:prSet/>
      <dgm:spPr/>
      <dgm:t>
        <a:bodyPr/>
        <a:lstStyle/>
        <a:p>
          <a:endParaRPr lang="es-PE"/>
        </a:p>
      </dgm:t>
    </dgm:pt>
    <dgm:pt modelId="{9DCDF51D-270C-4D15-815B-62184F2AB9C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600" dirty="0">
              <a:solidFill>
                <a:schemeClr val="tx1"/>
              </a:solidFill>
            </a:rPr>
            <a:t>Que sea dado por quien tiene titularidad del domicilio, esto es por quien habita el domicilio</a:t>
          </a:r>
          <a:endParaRPr lang="es-PE" sz="3600" dirty="0">
            <a:solidFill>
              <a:schemeClr val="tx1"/>
            </a:solidFill>
          </a:endParaRPr>
        </a:p>
      </dgm:t>
    </dgm:pt>
    <dgm:pt modelId="{14CC33C8-DB0B-4892-9983-8ABEA2009E22}" type="parTrans" cxnId="{EE57D79C-2864-4A2B-B6AD-325267903793}">
      <dgm:prSet/>
      <dgm:spPr/>
      <dgm:t>
        <a:bodyPr/>
        <a:lstStyle/>
        <a:p>
          <a:endParaRPr lang="es-PE"/>
        </a:p>
      </dgm:t>
    </dgm:pt>
    <dgm:pt modelId="{32BFAD28-E46B-4AF5-8B62-76B7A2413004}" type="sibTrans" cxnId="{EE57D79C-2864-4A2B-B6AD-325267903793}">
      <dgm:prSet/>
      <dgm:spPr/>
      <dgm:t>
        <a:bodyPr/>
        <a:lstStyle/>
        <a:p>
          <a:endParaRPr lang="es-PE"/>
        </a:p>
      </dgm:t>
    </dgm:pt>
    <dgm:pt modelId="{B0952CE8-F9F0-41A6-8E7C-02BC6826123C}">
      <dgm:prSet custT="1"/>
      <dgm:spPr/>
      <dgm:t>
        <a:bodyPr/>
        <a:lstStyle/>
        <a:p>
          <a:r>
            <a:rPr lang="es-ES" sz="3600" dirty="0"/>
            <a:t>Este punto resulta importante, porque puede suceder que X hermano de Juan, consienta en la entrada de los efectivos policiales a la vivienda que habitan, ¿pero ello conllevaría a que se pueda registrar el dormitorio de Juan?. </a:t>
          </a:r>
          <a:endParaRPr lang="es-PE" sz="3600" dirty="0"/>
        </a:p>
      </dgm:t>
    </dgm:pt>
    <dgm:pt modelId="{79380B0A-2FEA-4DF9-9725-876C348E8BE4}" type="parTrans" cxnId="{F191B863-9FD9-496E-ACCE-31FBDB5E697E}">
      <dgm:prSet/>
      <dgm:spPr/>
      <dgm:t>
        <a:bodyPr/>
        <a:lstStyle/>
        <a:p>
          <a:endParaRPr lang="es-PE"/>
        </a:p>
      </dgm:t>
    </dgm:pt>
    <dgm:pt modelId="{CFFE9D24-FD38-433E-B0C6-DDB9EAACC772}" type="sibTrans" cxnId="{F191B863-9FD9-496E-ACCE-31FBDB5E697E}">
      <dgm:prSet/>
      <dgm:spPr/>
      <dgm:t>
        <a:bodyPr/>
        <a:lstStyle/>
        <a:p>
          <a:endParaRPr lang="es-PE"/>
        </a:p>
      </dgm:t>
    </dgm:pt>
    <dgm:pt modelId="{8FA98580-E434-4410-8A55-F530A9A389F3}" type="pres">
      <dgm:prSet presAssocID="{A9184F57-F3BD-40EA-AF2C-EBD3F4620EEF}" presName="linear" presStyleCnt="0">
        <dgm:presLayoutVars>
          <dgm:animLvl val="lvl"/>
          <dgm:resizeHandles val="exact"/>
        </dgm:presLayoutVars>
      </dgm:prSet>
      <dgm:spPr/>
    </dgm:pt>
    <dgm:pt modelId="{CD037234-995F-4DC9-B1BE-DC1F7A84B044}" type="pres">
      <dgm:prSet presAssocID="{8C9DA51D-FCF1-4BEF-9451-DEFA1C8696AB}" presName="parentText" presStyleLbl="node1" presStyleIdx="0" presStyleCnt="2" custScaleX="45195" custScaleY="55364" custLinFactNeighborX="-26777" custLinFactNeighborY="55682">
        <dgm:presLayoutVars>
          <dgm:chMax val="0"/>
          <dgm:bulletEnabled val="1"/>
        </dgm:presLayoutVars>
      </dgm:prSet>
      <dgm:spPr/>
    </dgm:pt>
    <dgm:pt modelId="{35281881-F0A4-4C0F-830B-87EFF16E6B87}" type="pres">
      <dgm:prSet presAssocID="{435615C9-947B-4BDA-9824-9108D1F1463C}" presName="spacer" presStyleCnt="0"/>
      <dgm:spPr/>
    </dgm:pt>
    <dgm:pt modelId="{78EEECF6-BA17-4225-9901-15FBDAFDE14D}" type="pres">
      <dgm:prSet presAssocID="{9DCDF51D-270C-4D15-815B-62184F2AB9CA}" presName="parentText" presStyleLbl="node1" presStyleIdx="1" presStyleCnt="2" custScaleY="95375">
        <dgm:presLayoutVars>
          <dgm:chMax val="0"/>
          <dgm:bulletEnabled val="1"/>
        </dgm:presLayoutVars>
      </dgm:prSet>
      <dgm:spPr/>
    </dgm:pt>
    <dgm:pt modelId="{11628653-DE9B-428C-AEF6-611179EB87E7}" type="pres">
      <dgm:prSet presAssocID="{9DCDF51D-270C-4D15-815B-62184F2AB9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7173815-153D-4226-BD32-C47C9AD500F7}" type="presOf" srcId="{9DCDF51D-270C-4D15-815B-62184F2AB9CA}" destId="{78EEECF6-BA17-4225-9901-15FBDAFDE14D}" srcOrd="0" destOrd="0" presId="urn:microsoft.com/office/officeart/2005/8/layout/vList2"/>
    <dgm:cxn modelId="{CE234C29-1AAB-4D91-AB4F-E62C0EB94A31}" srcId="{A9184F57-F3BD-40EA-AF2C-EBD3F4620EEF}" destId="{8C9DA51D-FCF1-4BEF-9451-DEFA1C8696AB}" srcOrd="0" destOrd="0" parTransId="{B42DBF63-BC2A-4D17-81E4-D3DA66E094CB}" sibTransId="{435615C9-947B-4BDA-9824-9108D1F1463C}"/>
    <dgm:cxn modelId="{F191B863-9FD9-496E-ACCE-31FBDB5E697E}" srcId="{9DCDF51D-270C-4D15-815B-62184F2AB9CA}" destId="{B0952CE8-F9F0-41A6-8E7C-02BC6826123C}" srcOrd="0" destOrd="0" parTransId="{79380B0A-2FEA-4DF9-9725-876C348E8BE4}" sibTransId="{CFFE9D24-FD38-433E-B0C6-DDB9EAACC772}"/>
    <dgm:cxn modelId="{AB094E7B-8AF6-4733-8F79-3DF8882A47D1}" type="presOf" srcId="{A9184F57-F3BD-40EA-AF2C-EBD3F4620EEF}" destId="{8FA98580-E434-4410-8A55-F530A9A389F3}" srcOrd="0" destOrd="0" presId="urn:microsoft.com/office/officeart/2005/8/layout/vList2"/>
    <dgm:cxn modelId="{EE57D79C-2864-4A2B-B6AD-325267903793}" srcId="{A9184F57-F3BD-40EA-AF2C-EBD3F4620EEF}" destId="{9DCDF51D-270C-4D15-815B-62184F2AB9CA}" srcOrd="1" destOrd="0" parTransId="{14CC33C8-DB0B-4892-9983-8ABEA2009E22}" sibTransId="{32BFAD28-E46B-4AF5-8B62-76B7A2413004}"/>
    <dgm:cxn modelId="{270CA1A3-B2EF-4D48-B9DC-74C9A7DE2955}" type="presOf" srcId="{8C9DA51D-FCF1-4BEF-9451-DEFA1C8696AB}" destId="{CD037234-995F-4DC9-B1BE-DC1F7A84B044}" srcOrd="0" destOrd="0" presId="urn:microsoft.com/office/officeart/2005/8/layout/vList2"/>
    <dgm:cxn modelId="{48DE07E8-DBD5-440E-93A6-D121469B415B}" type="presOf" srcId="{B0952CE8-F9F0-41A6-8E7C-02BC6826123C}" destId="{11628653-DE9B-428C-AEF6-611179EB87E7}" srcOrd="0" destOrd="0" presId="urn:microsoft.com/office/officeart/2005/8/layout/vList2"/>
    <dgm:cxn modelId="{429D5BC0-00C6-412F-92A9-87A248963E42}" type="presParOf" srcId="{8FA98580-E434-4410-8A55-F530A9A389F3}" destId="{CD037234-995F-4DC9-B1BE-DC1F7A84B044}" srcOrd="0" destOrd="0" presId="urn:microsoft.com/office/officeart/2005/8/layout/vList2"/>
    <dgm:cxn modelId="{C9D8E6BA-E23D-489C-B66E-0EB4C5F639C3}" type="presParOf" srcId="{8FA98580-E434-4410-8A55-F530A9A389F3}" destId="{35281881-F0A4-4C0F-830B-87EFF16E6B87}" srcOrd="1" destOrd="0" presId="urn:microsoft.com/office/officeart/2005/8/layout/vList2"/>
    <dgm:cxn modelId="{8E955ADB-D6F1-470E-99B0-75A7AEAE6CD4}" type="presParOf" srcId="{8FA98580-E434-4410-8A55-F530A9A389F3}" destId="{78EEECF6-BA17-4225-9901-15FBDAFDE14D}" srcOrd="2" destOrd="0" presId="urn:microsoft.com/office/officeart/2005/8/layout/vList2"/>
    <dgm:cxn modelId="{61D8E9E5-2D09-4D14-AB17-98065C2CE368}" type="presParOf" srcId="{8FA98580-E434-4410-8A55-F530A9A389F3}" destId="{11628653-DE9B-428C-AEF6-611179EB87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8BAFD43-4718-4652-9C6A-968470F229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BEE40A8-DEE3-4022-8F8A-F2A4519F320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br>
            <a:rPr lang="es-ES" sz="4400" b="1" dirty="0">
              <a:solidFill>
                <a:schemeClr val="tx1"/>
              </a:solidFill>
            </a:rPr>
          </a:br>
          <a:r>
            <a:rPr lang="es-ES" sz="4400" b="1" dirty="0">
              <a:solidFill>
                <a:schemeClr val="tx1"/>
              </a:solidFill>
            </a:rPr>
            <a:t>El allanamiento legal</a:t>
          </a:r>
          <a:br>
            <a:rPr lang="es-PE" sz="4400" b="1" dirty="0">
              <a:solidFill>
                <a:schemeClr val="tx1"/>
              </a:solidFill>
            </a:rPr>
          </a:br>
          <a:endParaRPr lang="es-PE" sz="4400" dirty="0">
            <a:solidFill>
              <a:schemeClr val="tx1"/>
            </a:solidFill>
          </a:endParaRPr>
        </a:p>
      </dgm:t>
    </dgm:pt>
    <dgm:pt modelId="{EC14B219-19AA-4516-872B-449E0226194E}" type="parTrans" cxnId="{B932D729-7875-4195-9251-716419301971}">
      <dgm:prSet/>
      <dgm:spPr/>
      <dgm:t>
        <a:bodyPr/>
        <a:lstStyle/>
        <a:p>
          <a:endParaRPr lang="es-PE"/>
        </a:p>
      </dgm:t>
    </dgm:pt>
    <dgm:pt modelId="{46082F48-F672-489B-A518-83150D071DF3}" type="sibTrans" cxnId="{B932D729-7875-4195-9251-716419301971}">
      <dgm:prSet/>
      <dgm:spPr/>
      <dgm:t>
        <a:bodyPr/>
        <a:lstStyle/>
        <a:p>
          <a:endParaRPr lang="es-PE"/>
        </a:p>
      </dgm:t>
    </dgm:pt>
    <dgm:pt modelId="{159FE4B1-993D-4004-AE57-C6069C6D3EB8}">
      <dgm:prSet custT="1"/>
      <dgm:spPr/>
      <dgm:t>
        <a:bodyPr/>
        <a:lstStyle/>
        <a:p>
          <a:r>
            <a:rPr lang="es-ES" sz="3600" dirty="0"/>
            <a:t>La vulneración de este derecho se encuentra  tipificado como delito  (Art. 159 y 160 CP), sin embargo dicho derecho no es irrestricto y es lo que se conoce como allanamiento, el cual permite el ingreso al domicilio sin consentimiento del titular, en los siguientes casos:</a:t>
          </a:r>
          <a:endParaRPr lang="es-PE" sz="3600" dirty="0"/>
        </a:p>
      </dgm:t>
    </dgm:pt>
    <dgm:pt modelId="{BA13A5EA-A9A9-43D8-B6D4-1DDB94DC5D3E}" type="parTrans" cxnId="{CAA572D4-E626-434C-AE29-AE748EA69A4F}">
      <dgm:prSet/>
      <dgm:spPr/>
      <dgm:t>
        <a:bodyPr/>
        <a:lstStyle/>
        <a:p>
          <a:endParaRPr lang="es-PE"/>
        </a:p>
      </dgm:t>
    </dgm:pt>
    <dgm:pt modelId="{8006EA27-9109-4BFB-87E7-C6EBAB205E3B}" type="sibTrans" cxnId="{CAA572D4-E626-434C-AE29-AE748EA69A4F}">
      <dgm:prSet/>
      <dgm:spPr/>
      <dgm:t>
        <a:bodyPr/>
        <a:lstStyle/>
        <a:p>
          <a:endParaRPr lang="es-PE"/>
        </a:p>
      </dgm:t>
    </dgm:pt>
    <dgm:pt modelId="{D10F3A8D-F7DB-4AA2-9B71-C2AF1E098D6B}">
      <dgm:prSet custT="1"/>
      <dgm:spPr/>
      <dgm:t>
        <a:bodyPr/>
        <a:lstStyle/>
        <a:p>
          <a:r>
            <a:rPr lang="es-ES" sz="3600" dirty="0"/>
            <a:t>Flagrante delito</a:t>
          </a:r>
          <a:endParaRPr lang="es-PE" sz="3600" dirty="0"/>
        </a:p>
      </dgm:t>
    </dgm:pt>
    <dgm:pt modelId="{3F469F48-BCF5-4529-AC3F-039D97757346}" type="parTrans" cxnId="{AC795FD0-E27B-4D09-9C3C-B725616E1CCA}">
      <dgm:prSet/>
      <dgm:spPr/>
      <dgm:t>
        <a:bodyPr/>
        <a:lstStyle/>
        <a:p>
          <a:endParaRPr lang="es-PE"/>
        </a:p>
      </dgm:t>
    </dgm:pt>
    <dgm:pt modelId="{ECDA2E77-2379-4B87-BCBC-47611EBFE61A}" type="sibTrans" cxnId="{AC795FD0-E27B-4D09-9C3C-B725616E1CCA}">
      <dgm:prSet/>
      <dgm:spPr/>
      <dgm:t>
        <a:bodyPr/>
        <a:lstStyle/>
        <a:p>
          <a:endParaRPr lang="es-PE"/>
        </a:p>
      </dgm:t>
    </dgm:pt>
    <dgm:pt modelId="{47650481-3340-4710-8DB6-B195F7F7895B}">
      <dgm:prSet custT="1"/>
      <dgm:spPr/>
      <dgm:t>
        <a:bodyPr/>
        <a:lstStyle/>
        <a:p>
          <a:r>
            <a:rPr lang="es-ES" sz="3600" dirty="0"/>
            <a:t>Grave peligro de su perpetración.</a:t>
          </a:r>
          <a:endParaRPr lang="es-PE" sz="3600" dirty="0"/>
        </a:p>
      </dgm:t>
    </dgm:pt>
    <dgm:pt modelId="{64E05C11-D9B5-4C40-AC8C-0673A6143011}" type="parTrans" cxnId="{4D543C2E-E36B-42E2-9AB6-3662DB000273}">
      <dgm:prSet/>
      <dgm:spPr/>
      <dgm:t>
        <a:bodyPr/>
        <a:lstStyle/>
        <a:p>
          <a:endParaRPr lang="es-PE"/>
        </a:p>
      </dgm:t>
    </dgm:pt>
    <dgm:pt modelId="{AFD39479-017E-4948-9811-F35917DB8555}" type="sibTrans" cxnId="{4D543C2E-E36B-42E2-9AB6-3662DB000273}">
      <dgm:prSet/>
      <dgm:spPr/>
      <dgm:t>
        <a:bodyPr/>
        <a:lstStyle/>
        <a:p>
          <a:endParaRPr lang="es-PE"/>
        </a:p>
      </dgm:t>
    </dgm:pt>
    <dgm:pt modelId="{9284161F-B3A4-4FEA-AEB1-712305685125}">
      <dgm:prSet custT="1"/>
      <dgm:spPr/>
      <dgm:t>
        <a:bodyPr/>
        <a:lstStyle/>
        <a:p>
          <a:r>
            <a:rPr lang="es-ES" sz="3600" dirty="0"/>
            <a:t>Por autorización judicial</a:t>
          </a:r>
          <a:endParaRPr lang="es-PE" sz="3600" dirty="0"/>
        </a:p>
      </dgm:t>
    </dgm:pt>
    <dgm:pt modelId="{07593398-CC84-4717-A9AB-2C4C6C4374BD}" type="parTrans" cxnId="{BEEE224A-95CA-4FB8-A14B-C6D4EDE7E4AF}">
      <dgm:prSet/>
      <dgm:spPr/>
      <dgm:t>
        <a:bodyPr/>
        <a:lstStyle/>
        <a:p>
          <a:endParaRPr lang="es-PE"/>
        </a:p>
      </dgm:t>
    </dgm:pt>
    <dgm:pt modelId="{1C8D3306-6E20-4551-9058-013EF74E5895}" type="sibTrans" cxnId="{BEEE224A-95CA-4FB8-A14B-C6D4EDE7E4AF}">
      <dgm:prSet/>
      <dgm:spPr/>
      <dgm:t>
        <a:bodyPr/>
        <a:lstStyle/>
        <a:p>
          <a:endParaRPr lang="es-PE"/>
        </a:p>
      </dgm:t>
    </dgm:pt>
    <dgm:pt modelId="{134D0782-28B1-4E45-97D9-B579BE3E2327}" type="pres">
      <dgm:prSet presAssocID="{78BAFD43-4718-4652-9C6A-968470F229AD}" presName="linear" presStyleCnt="0">
        <dgm:presLayoutVars>
          <dgm:animLvl val="lvl"/>
          <dgm:resizeHandles val="exact"/>
        </dgm:presLayoutVars>
      </dgm:prSet>
      <dgm:spPr/>
    </dgm:pt>
    <dgm:pt modelId="{701BB540-8C57-4AD9-BD29-3F734EFDFF9A}" type="pres">
      <dgm:prSet presAssocID="{CBEE40A8-DEE3-4022-8F8A-F2A4519F3209}" presName="parentText" presStyleLbl="node1" presStyleIdx="0" presStyleCnt="1" custScaleX="65609" custScaleY="51335" custLinFactNeighborX="-12995" custLinFactNeighborY="-2433">
        <dgm:presLayoutVars>
          <dgm:chMax val="0"/>
          <dgm:bulletEnabled val="1"/>
        </dgm:presLayoutVars>
      </dgm:prSet>
      <dgm:spPr/>
    </dgm:pt>
    <dgm:pt modelId="{6711FF57-08AF-46DF-9F95-F9BF917D5910}" type="pres">
      <dgm:prSet presAssocID="{CBEE40A8-DEE3-4022-8F8A-F2A4519F32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D42E41E-B927-4E4D-AA06-304A8878130B}" type="presOf" srcId="{159FE4B1-993D-4004-AE57-C6069C6D3EB8}" destId="{6711FF57-08AF-46DF-9F95-F9BF917D5910}" srcOrd="0" destOrd="0" presId="urn:microsoft.com/office/officeart/2005/8/layout/vList2"/>
    <dgm:cxn modelId="{B932D729-7875-4195-9251-716419301971}" srcId="{78BAFD43-4718-4652-9C6A-968470F229AD}" destId="{CBEE40A8-DEE3-4022-8F8A-F2A4519F3209}" srcOrd="0" destOrd="0" parTransId="{EC14B219-19AA-4516-872B-449E0226194E}" sibTransId="{46082F48-F672-489B-A518-83150D071DF3}"/>
    <dgm:cxn modelId="{95A2022D-5E62-4305-9773-D388641F13A4}" type="presOf" srcId="{D10F3A8D-F7DB-4AA2-9B71-C2AF1E098D6B}" destId="{6711FF57-08AF-46DF-9F95-F9BF917D5910}" srcOrd="0" destOrd="1" presId="urn:microsoft.com/office/officeart/2005/8/layout/vList2"/>
    <dgm:cxn modelId="{4D543C2E-E36B-42E2-9AB6-3662DB000273}" srcId="{CBEE40A8-DEE3-4022-8F8A-F2A4519F3209}" destId="{47650481-3340-4710-8DB6-B195F7F7895B}" srcOrd="2" destOrd="0" parTransId="{64E05C11-D9B5-4C40-AC8C-0673A6143011}" sibTransId="{AFD39479-017E-4948-9811-F35917DB8555}"/>
    <dgm:cxn modelId="{BEEE224A-95CA-4FB8-A14B-C6D4EDE7E4AF}" srcId="{CBEE40A8-DEE3-4022-8F8A-F2A4519F3209}" destId="{9284161F-B3A4-4FEA-AEB1-712305685125}" srcOrd="3" destOrd="0" parTransId="{07593398-CC84-4717-A9AB-2C4C6C4374BD}" sibTransId="{1C8D3306-6E20-4551-9058-013EF74E5895}"/>
    <dgm:cxn modelId="{A6625D84-AC1C-4BB4-BF7D-D5CACD6BD826}" type="presOf" srcId="{9284161F-B3A4-4FEA-AEB1-712305685125}" destId="{6711FF57-08AF-46DF-9F95-F9BF917D5910}" srcOrd="0" destOrd="3" presId="urn:microsoft.com/office/officeart/2005/8/layout/vList2"/>
    <dgm:cxn modelId="{664A598B-6672-4EAC-8B81-8ED28C1E7758}" type="presOf" srcId="{CBEE40A8-DEE3-4022-8F8A-F2A4519F3209}" destId="{701BB540-8C57-4AD9-BD29-3F734EFDFF9A}" srcOrd="0" destOrd="0" presId="urn:microsoft.com/office/officeart/2005/8/layout/vList2"/>
    <dgm:cxn modelId="{91B640AE-B408-4646-B527-7CBFE1C94676}" type="presOf" srcId="{78BAFD43-4718-4652-9C6A-968470F229AD}" destId="{134D0782-28B1-4E45-97D9-B579BE3E2327}" srcOrd="0" destOrd="0" presId="urn:microsoft.com/office/officeart/2005/8/layout/vList2"/>
    <dgm:cxn modelId="{AC795FD0-E27B-4D09-9C3C-B725616E1CCA}" srcId="{CBEE40A8-DEE3-4022-8F8A-F2A4519F3209}" destId="{D10F3A8D-F7DB-4AA2-9B71-C2AF1E098D6B}" srcOrd="1" destOrd="0" parTransId="{3F469F48-BCF5-4529-AC3F-039D97757346}" sibTransId="{ECDA2E77-2379-4B87-BCBC-47611EBFE61A}"/>
    <dgm:cxn modelId="{CAA572D4-E626-434C-AE29-AE748EA69A4F}" srcId="{CBEE40A8-DEE3-4022-8F8A-F2A4519F3209}" destId="{159FE4B1-993D-4004-AE57-C6069C6D3EB8}" srcOrd="0" destOrd="0" parTransId="{BA13A5EA-A9A9-43D8-B6D4-1DDB94DC5D3E}" sibTransId="{8006EA27-9109-4BFB-87E7-C6EBAB205E3B}"/>
    <dgm:cxn modelId="{C1F0AFED-D6B8-4F7E-AC0F-D1C0793491ED}" type="presOf" srcId="{47650481-3340-4710-8DB6-B195F7F7895B}" destId="{6711FF57-08AF-46DF-9F95-F9BF917D5910}" srcOrd="0" destOrd="2" presId="urn:microsoft.com/office/officeart/2005/8/layout/vList2"/>
    <dgm:cxn modelId="{92B32FF4-0EEB-4857-AFF6-1331F83371B3}" type="presParOf" srcId="{134D0782-28B1-4E45-97D9-B579BE3E2327}" destId="{701BB540-8C57-4AD9-BD29-3F734EFDFF9A}" srcOrd="0" destOrd="0" presId="urn:microsoft.com/office/officeart/2005/8/layout/vList2"/>
    <dgm:cxn modelId="{6DE33EB0-D24B-4C0C-A970-9E8238C77E58}" type="presParOf" srcId="{134D0782-28B1-4E45-97D9-B579BE3E2327}" destId="{6711FF57-08AF-46DF-9F95-F9BF917D59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94E14-1C7B-4FB9-A39D-2AF4BB2B0C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E119DB2-EFC8-44B5-86D0-4B30AFD4AD1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MX" sz="3600" dirty="0"/>
            <a:t>Autorizar la constitución de las partes</a:t>
          </a:r>
          <a:endParaRPr lang="es-PE" sz="3600" dirty="0"/>
        </a:p>
      </dgm:t>
    </dgm:pt>
    <dgm:pt modelId="{EAE1CDA0-E4FA-4078-B70B-4D26D462095E}" type="parTrans" cxnId="{EBB559C7-3D02-4D44-B027-419EB4900F4D}">
      <dgm:prSet/>
      <dgm:spPr/>
      <dgm:t>
        <a:bodyPr/>
        <a:lstStyle/>
        <a:p>
          <a:endParaRPr lang="es-PE"/>
        </a:p>
      </dgm:t>
    </dgm:pt>
    <dgm:pt modelId="{C317DDAE-6C91-474F-87B8-46947F9BD4F9}" type="sibTrans" cxnId="{EBB559C7-3D02-4D44-B027-419EB4900F4D}">
      <dgm:prSet/>
      <dgm:spPr/>
      <dgm:t>
        <a:bodyPr/>
        <a:lstStyle/>
        <a:p>
          <a:endParaRPr lang="es-PE"/>
        </a:p>
      </dgm:t>
    </dgm:pt>
    <dgm:pt modelId="{D28704BC-82D4-4CFD-9BE9-86177193CB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3200" dirty="0"/>
            <a:t>Pronunciarse sobre las medidas limitativas de  derechos y las medidas de  protección</a:t>
          </a:r>
          <a:endParaRPr lang="es-PE" sz="3200" dirty="0"/>
        </a:p>
      </dgm:t>
    </dgm:pt>
    <dgm:pt modelId="{A60939DB-C545-497D-9ACD-CBC5785D50DD}" type="parTrans" cxnId="{B391B750-3FED-4217-B566-C4FB74F4C3DB}">
      <dgm:prSet/>
      <dgm:spPr/>
      <dgm:t>
        <a:bodyPr/>
        <a:lstStyle/>
        <a:p>
          <a:endParaRPr lang="es-PE"/>
        </a:p>
      </dgm:t>
    </dgm:pt>
    <dgm:pt modelId="{14986F92-ADAE-4DBF-AC40-234C510A2B1C}" type="sibTrans" cxnId="{B391B750-3FED-4217-B566-C4FB74F4C3DB}">
      <dgm:prSet/>
      <dgm:spPr/>
      <dgm:t>
        <a:bodyPr/>
        <a:lstStyle/>
        <a:p>
          <a:endParaRPr lang="es-PE"/>
        </a:p>
      </dgm:t>
    </dgm:pt>
    <dgm:pt modelId="{7FBE88AA-51C6-402A-AC4D-0F6F4F7E041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3600" dirty="0"/>
            <a:t>Resolver excepciones,  cuestiones previas y cuestiones prejudiciales</a:t>
          </a:r>
          <a:endParaRPr lang="es-PE" sz="3600" dirty="0"/>
        </a:p>
      </dgm:t>
    </dgm:pt>
    <dgm:pt modelId="{9A81AAF8-3E5E-4F78-B389-50903AE655DE}" type="parTrans" cxnId="{F6FF50AF-8C78-4448-A3F9-4C46B4905D15}">
      <dgm:prSet/>
      <dgm:spPr/>
      <dgm:t>
        <a:bodyPr/>
        <a:lstStyle/>
        <a:p>
          <a:endParaRPr lang="es-PE"/>
        </a:p>
      </dgm:t>
    </dgm:pt>
    <dgm:pt modelId="{23263D9A-F4AC-42E6-9EAB-F00AF101E033}" type="sibTrans" cxnId="{F6FF50AF-8C78-4448-A3F9-4C46B4905D15}">
      <dgm:prSet/>
      <dgm:spPr/>
      <dgm:t>
        <a:bodyPr/>
        <a:lstStyle/>
        <a:p>
          <a:endParaRPr lang="es-PE"/>
        </a:p>
      </dgm:t>
    </dgm:pt>
    <dgm:pt modelId="{D11B44A9-4DDC-4F0C-A63D-97D4B344F9A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s-MX" sz="3600" dirty="0"/>
            <a:t>Dirigir los actos de prueba anticipada</a:t>
          </a:r>
          <a:endParaRPr lang="es-PE" sz="3600" dirty="0"/>
        </a:p>
      </dgm:t>
    </dgm:pt>
    <dgm:pt modelId="{BFECC1E5-54A5-4BA9-B22A-A8BF19A2BBB6}" type="parTrans" cxnId="{D0A5111A-93B7-4955-B5B2-9FDD88E466DD}">
      <dgm:prSet/>
      <dgm:spPr/>
      <dgm:t>
        <a:bodyPr/>
        <a:lstStyle/>
        <a:p>
          <a:endParaRPr lang="es-PE"/>
        </a:p>
      </dgm:t>
    </dgm:pt>
    <dgm:pt modelId="{B75FBB13-5C07-40E9-AFC8-F824E4CA2D98}" type="sibTrans" cxnId="{D0A5111A-93B7-4955-B5B2-9FDD88E466DD}">
      <dgm:prSet/>
      <dgm:spPr/>
      <dgm:t>
        <a:bodyPr/>
        <a:lstStyle/>
        <a:p>
          <a:endParaRPr lang="es-PE"/>
        </a:p>
      </dgm:t>
    </dgm:pt>
    <dgm:pt modelId="{6B3B4C90-4924-453A-8400-D08213ABDA2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s-MX" sz="3600" dirty="0"/>
            <a:t>Controlar el cumplimiento de los plazos</a:t>
          </a:r>
          <a:endParaRPr lang="es-PE" sz="3600" dirty="0"/>
        </a:p>
      </dgm:t>
    </dgm:pt>
    <dgm:pt modelId="{1C087D6C-3CFC-4FED-B054-D8F0B0F59794}" type="parTrans" cxnId="{D5BCD833-F381-46B8-B6A2-CBB222135CDC}">
      <dgm:prSet/>
      <dgm:spPr/>
      <dgm:t>
        <a:bodyPr/>
        <a:lstStyle/>
        <a:p>
          <a:endParaRPr lang="es-PE"/>
        </a:p>
      </dgm:t>
    </dgm:pt>
    <dgm:pt modelId="{C1C5ABB3-1556-4EDC-9E49-C0E66F67D94E}" type="sibTrans" cxnId="{D5BCD833-F381-46B8-B6A2-CBB222135CDC}">
      <dgm:prSet/>
      <dgm:spPr/>
      <dgm:t>
        <a:bodyPr/>
        <a:lstStyle/>
        <a:p>
          <a:endParaRPr lang="es-PE"/>
        </a:p>
      </dgm:t>
    </dgm:pt>
    <dgm:pt modelId="{E60EEA1F-67F9-46CE-BB67-D8DFD7280405}" type="pres">
      <dgm:prSet presAssocID="{44494E14-1C7B-4FB9-A39D-2AF4BB2B0CA3}" presName="diagram" presStyleCnt="0">
        <dgm:presLayoutVars>
          <dgm:dir/>
          <dgm:resizeHandles val="exact"/>
        </dgm:presLayoutVars>
      </dgm:prSet>
      <dgm:spPr/>
    </dgm:pt>
    <dgm:pt modelId="{6A4B5FC8-CF9E-479C-BD02-8E92B596B516}" type="pres">
      <dgm:prSet presAssocID="{0E119DB2-EFC8-44B5-86D0-4B30AFD4AD11}" presName="node" presStyleLbl="node1" presStyleIdx="0" presStyleCnt="5" custScaleX="86911" custLinFactNeighborX="3482" custLinFactNeighborY="722">
        <dgm:presLayoutVars>
          <dgm:bulletEnabled val="1"/>
        </dgm:presLayoutVars>
      </dgm:prSet>
      <dgm:spPr/>
    </dgm:pt>
    <dgm:pt modelId="{374FE314-9764-43BF-AAA7-B731C7011CC3}" type="pres">
      <dgm:prSet presAssocID="{C317DDAE-6C91-474F-87B8-46947F9BD4F9}" presName="sibTrans" presStyleCnt="0"/>
      <dgm:spPr/>
    </dgm:pt>
    <dgm:pt modelId="{F3122EE4-D114-4742-921A-A86E780F0CAA}" type="pres">
      <dgm:prSet presAssocID="{D28704BC-82D4-4CFD-9BE9-86177193CB65}" presName="node" presStyleLbl="node1" presStyleIdx="1" presStyleCnt="5" custScaleY="130574" custLinFactNeighborX="1618" custLinFactNeighborY="11244">
        <dgm:presLayoutVars>
          <dgm:bulletEnabled val="1"/>
        </dgm:presLayoutVars>
      </dgm:prSet>
      <dgm:spPr/>
    </dgm:pt>
    <dgm:pt modelId="{BE0AAF02-0C4B-4C05-B89E-F52E819B1F0C}" type="pres">
      <dgm:prSet presAssocID="{14986F92-ADAE-4DBF-AC40-234C510A2B1C}" presName="sibTrans" presStyleCnt="0"/>
      <dgm:spPr/>
    </dgm:pt>
    <dgm:pt modelId="{8FEC8747-531D-4A23-8EF6-BB81FCC1CD20}" type="pres">
      <dgm:prSet presAssocID="{7FBE88AA-51C6-402A-AC4D-0F6F4F7E0412}" presName="node" presStyleLbl="node1" presStyleIdx="2" presStyleCnt="5" custScaleY="116667" custLinFactNeighborX="75" custLinFactNeighborY="4290">
        <dgm:presLayoutVars>
          <dgm:bulletEnabled val="1"/>
        </dgm:presLayoutVars>
      </dgm:prSet>
      <dgm:spPr/>
    </dgm:pt>
    <dgm:pt modelId="{8F0CEE39-57E4-4E04-BEE2-13246B81CF10}" type="pres">
      <dgm:prSet presAssocID="{23263D9A-F4AC-42E6-9EAB-F00AF101E033}" presName="sibTrans" presStyleCnt="0"/>
      <dgm:spPr/>
    </dgm:pt>
    <dgm:pt modelId="{4A0A4B00-E71E-4D95-884B-1A6EA0289689}" type="pres">
      <dgm:prSet presAssocID="{D11B44A9-4DDC-4F0C-A63D-97D4B344F9A5}" presName="node" presStyleLbl="node1" presStyleIdx="3" presStyleCnt="5" custScaleY="85587">
        <dgm:presLayoutVars>
          <dgm:bulletEnabled val="1"/>
        </dgm:presLayoutVars>
      </dgm:prSet>
      <dgm:spPr/>
    </dgm:pt>
    <dgm:pt modelId="{459140F6-FB04-4FA5-B1DF-4E28D55AD3B3}" type="pres">
      <dgm:prSet presAssocID="{B75FBB13-5C07-40E9-AFC8-F824E4CA2D98}" presName="sibTrans" presStyleCnt="0"/>
      <dgm:spPr/>
    </dgm:pt>
    <dgm:pt modelId="{F2920BFB-6A00-4E2B-96B7-6998E4D0B6E3}" type="pres">
      <dgm:prSet presAssocID="{6B3B4C90-4924-453A-8400-D08213ABDA2B}" presName="node" presStyleLbl="node1" presStyleIdx="4" presStyleCnt="5" custScaleY="85587">
        <dgm:presLayoutVars>
          <dgm:bulletEnabled val="1"/>
        </dgm:presLayoutVars>
      </dgm:prSet>
      <dgm:spPr/>
    </dgm:pt>
  </dgm:ptLst>
  <dgm:cxnLst>
    <dgm:cxn modelId="{D0A5111A-93B7-4955-B5B2-9FDD88E466DD}" srcId="{44494E14-1C7B-4FB9-A39D-2AF4BB2B0CA3}" destId="{D11B44A9-4DDC-4F0C-A63D-97D4B344F9A5}" srcOrd="3" destOrd="0" parTransId="{BFECC1E5-54A5-4BA9-B22A-A8BF19A2BBB6}" sibTransId="{B75FBB13-5C07-40E9-AFC8-F824E4CA2D98}"/>
    <dgm:cxn modelId="{D5BCD833-F381-46B8-B6A2-CBB222135CDC}" srcId="{44494E14-1C7B-4FB9-A39D-2AF4BB2B0CA3}" destId="{6B3B4C90-4924-453A-8400-D08213ABDA2B}" srcOrd="4" destOrd="0" parTransId="{1C087D6C-3CFC-4FED-B054-D8F0B0F59794}" sibTransId="{C1C5ABB3-1556-4EDC-9E49-C0E66F67D94E}"/>
    <dgm:cxn modelId="{584C8635-52A6-4242-921A-33B4917DCF98}" type="presOf" srcId="{D28704BC-82D4-4CFD-9BE9-86177193CB65}" destId="{F3122EE4-D114-4742-921A-A86E780F0CAA}" srcOrd="0" destOrd="0" presId="urn:microsoft.com/office/officeart/2005/8/layout/default"/>
    <dgm:cxn modelId="{5D15E65D-00DC-4ED2-A492-FCCAC1341625}" type="presOf" srcId="{7FBE88AA-51C6-402A-AC4D-0F6F4F7E0412}" destId="{8FEC8747-531D-4A23-8EF6-BB81FCC1CD20}" srcOrd="0" destOrd="0" presId="urn:microsoft.com/office/officeart/2005/8/layout/default"/>
    <dgm:cxn modelId="{B391B750-3FED-4217-B566-C4FB74F4C3DB}" srcId="{44494E14-1C7B-4FB9-A39D-2AF4BB2B0CA3}" destId="{D28704BC-82D4-4CFD-9BE9-86177193CB65}" srcOrd="1" destOrd="0" parTransId="{A60939DB-C545-497D-9ACD-CBC5785D50DD}" sibTransId="{14986F92-ADAE-4DBF-AC40-234C510A2B1C}"/>
    <dgm:cxn modelId="{54CFC073-9A9E-42EA-B316-423E6A735850}" type="presOf" srcId="{44494E14-1C7B-4FB9-A39D-2AF4BB2B0CA3}" destId="{E60EEA1F-67F9-46CE-BB67-D8DFD7280405}" srcOrd="0" destOrd="0" presId="urn:microsoft.com/office/officeart/2005/8/layout/default"/>
    <dgm:cxn modelId="{A8D7E0A8-7F0C-4E68-9415-7CBF96BC4AA9}" type="presOf" srcId="{D11B44A9-4DDC-4F0C-A63D-97D4B344F9A5}" destId="{4A0A4B00-E71E-4D95-884B-1A6EA0289689}" srcOrd="0" destOrd="0" presId="urn:microsoft.com/office/officeart/2005/8/layout/default"/>
    <dgm:cxn modelId="{96D664AA-612A-45B4-A29A-ECD41A60DD0F}" type="presOf" srcId="{6B3B4C90-4924-453A-8400-D08213ABDA2B}" destId="{F2920BFB-6A00-4E2B-96B7-6998E4D0B6E3}" srcOrd="0" destOrd="0" presId="urn:microsoft.com/office/officeart/2005/8/layout/default"/>
    <dgm:cxn modelId="{F6FF50AF-8C78-4448-A3F9-4C46B4905D15}" srcId="{44494E14-1C7B-4FB9-A39D-2AF4BB2B0CA3}" destId="{7FBE88AA-51C6-402A-AC4D-0F6F4F7E0412}" srcOrd="2" destOrd="0" parTransId="{9A81AAF8-3E5E-4F78-B389-50903AE655DE}" sibTransId="{23263D9A-F4AC-42E6-9EAB-F00AF101E033}"/>
    <dgm:cxn modelId="{BB0932B5-176F-409A-80DD-8E935FBA2378}" type="presOf" srcId="{0E119DB2-EFC8-44B5-86D0-4B30AFD4AD11}" destId="{6A4B5FC8-CF9E-479C-BD02-8E92B596B516}" srcOrd="0" destOrd="0" presId="urn:microsoft.com/office/officeart/2005/8/layout/default"/>
    <dgm:cxn modelId="{EBB559C7-3D02-4D44-B027-419EB4900F4D}" srcId="{44494E14-1C7B-4FB9-A39D-2AF4BB2B0CA3}" destId="{0E119DB2-EFC8-44B5-86D0-4B30AFD4AD11}" srcOrd="0" destOrd="0" parTransId="{EAE1CDA0-E4FA-4078-B70B-4D26D462095E}" sibTransId="{C317DDAE-6C91-474F-87B8-46947F9BD4F9}"/>
    <dgm:cxn modelId="{012FD57E-1080-41D8-A915-9B2FD47EFC50}" type="presParOf" srcId="{E60EEA1F-67F9-46CE-BB67-D8DFD7280405}" destId="{6A4B5FC8-CF9E-479C-BD02-8E92B596B516}" srcOrd="0" destOrd="0" presId="urn:microsoft.com/office/officeart/2005/8/layout/default"/>
    <dgm:cxn modelId="{6DD20933-80C1-4F05-9016-F8C83E202618}" type="presParOf" srcId="{E60EEA1F-67F9-46CE-BB67-D8DFD7280405}" destId="{374FE314-9764-43BF-AAA7-B731C7011CC3}" srcOrd="1" destOrd="0" presId="urn:microsoft.com/office/officeart/2005/8/layout/default"/>
    <dgm:cxn modelId="{BE4B4323-421C-4CDC-AB22-0A977A0E4D6A}" type="presParOf" srcId="{E60EEA1F-67F9-46CE-BB67-D8DFD7280405}" destId="{F3122EE4-D114-4742-921A-A86E780F0CAA}" srcOrd="2" destOrd="0" presId="urn:microsoft.com/office/officeart/2005/8/layout/default"/>
    <dgm:cxn modelId="{49FFEDB7-14BA-4A51-8433-4FBE0CC75B7A}" type="presParOf" srcId="{E60EEA1F-67F9-46CE-BB67-D8DFD7280405}" destId="{BE0AAF02-0C4B-4C05-B89E-F52E819B1F0C}" srcOrd="3" destOrd="0" presId="urn:microsoft.com/office/officeart/2005/8/layout/default"/>
    <dgm:cxn modelId="{C53FB775-68FB-4B6C-831C-9BE3CD51137E}" type="presParOf" srcId="{E60EEA1F-67F9-46CE-BB67-D8DFD7280405}" destId="{8FEC8747-531D-4A23-8EF6-BB81FCC1CD20}" srcOrd="4" destOrd="0" presId="urn:microsoft.com/office/officeart/2005/8/layout/default"/>
    <dgm:cxn modelId="{1949018C-BD7F-45B1-A911-C39309D6EEE1}" type="presParOf" srcId="{E60EEA1F-67F9-46CE-BB67-D8DFD7280405}" destId="{8F0CEE39-57E4-4E04-BEE2-13246B81CF10}" srcOrd="5" destOrd="0" presId="urn:microsoft.com/office/officeart/2005/8/layout/default"/>
    <dgm:cxn modelId="{154CA5A9-9BD2-4D56-BC99-11330D6EE118}" type="presParOf" srcId="{E60EEA1F-67F9-46CE-BB67-D8DFD7280405}" destId="{4A0A4B00-E71E-4D95-884B-1A6EA0289689}" srcOrd="6" destOrd="0" presId="urn:microsoft.com/office/officeart/2005/8/layout/default"/>
    <dgm:cxn modelId="{ADFC7732-C6CC-40D1-B6C3-D88C9F913166}" type="presParOf" srcId="{E60EEA1F-67F9-46CE-BB67-D8DFD7280405}" destId="{459140F6-FB04-4FA5-B1DF-4E28D55AD3B3}" srcOrd="7" destOrd="0" presId="urn:microsoft.com/office/officeart/2005/8/layout/default"/>
    <dgm:cxn modelId="{A1CF1FE2-BB36-423A-A906-EF6AC30E86B3}" type="presParOf" srcId="{E60EEA1F-67F9-46CE-BB67-D8DFD7280405}" destId="{F2920BFB-6A00-4E2B-96B7-6998E4D0B6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BD6DCA-3C22-484F-B691-0294DDE195B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5C798B-554D-4A55-9D26-1BF4164A1E87}">
      <dgm:prSet custT="1"/>
      <dgm:spPr/>
      <dgm:t>
        <a:bodyPr/>
        <a:lstStyle/>
        <a:p>
          <a:r>
            <a:rPr lang="es-ES" sz="4000" b="1" dirty="0"/>
            <a:t>Art. 214 </a:t>
          </a:r>
          <a:endParaRPr lang="es-PE" sz="4000" dirty="0"/>
        </a:p>
      </dgm:t>
    </dgm:pt>
    <dgm:pt modelId="{54014677-04B7-45E8-8081-F8956FDAD1AD}" type="parTrans" cxnId="{5883E681-2A73-4849-9913-B99964DF3136}">
      <dgm:prSet/>
      <dgm:spPr/>
      <dgm:t>
        <a:bodyPr/>
        <a:lstStyle/>
        <a:p>
          <a:endParaRPr lang="es-PE"/>
        </a:p>
      </dgm:t>
    </dgm:pt>
    <dgm:pt modelId="{D4C0D409-3137-4A82-9308-BB9972798578}" type="sibTrans" cxnId="{5883E681-2A73-4849-9913-B99964DF3136}">
      <dgm:prSet/>
      <dgm:spPr/>
      <dgm:t>
        <a:bodyPr/>
        <a:lstStyle/>
        <a:p>
          <a:endParaRPr lang="es-PE"/>
        </a:p>
      </dgm:t>
    </dgm:pt>
    <dgm:pt modelId="{C7CD9451-3E1F-498D-B88F-2860E3CD935F}">
      <dgm:prSet custT="1"/>
      <dgm:spPr/>
      <dgm:t>
        <a:bodyPr/>
        <a:lstStyle/>
        <a:p>
          <a:r>
            <a:rPr lang="es-ES" sz="2400" dirty="0"/>
            <a:t>“ Fuera de los casos de flagrante delito o de peligro inminente de su perpetración, y siempre que existan </a:t>
          </a:r>
          <a:r>
            <a:rPr lang="es-ES" sz="2400" u="sng" dirty="0"/>
            <a:t>motivos razonables… </a:t>
          </a:r>
          <a:r>
            <a:rPr lang="es-ES" sz="2400" dirty="0"/>
            <a:t> para considerar que se oculta el imputado o alguna persona evadida, o que se encuentran bienes delictivos o cosas relevantes para la investigación. </a:t>
          </a:r>
          <a:endParaRPr lang="es-PE" sz="2400" dirty="0"/>
        </a:p>
      </dgm:t>
    </dgm:pt>
    <dgm:pt modelId="{AA4267F6-0357-4518-B221-89285BEC5E92}" type="parTrans" cxnId="{9CE0F242-FB3F-4D44-80EE-810C1A5FE117}">
      <dgm:prSet/>
      <dgm:spPr/>
      <dgm:t>
        <a:bodyPr/>
        <a:lstStyle/>
        <a:p>
          <a:endParaRPr lang="es-PE"/>
        </a:p>
      </dgm:t>
    </dgm:pt>
    <dgm:pt modelId="{0450A3A7-FC68-4170-8D6D-F333441CD3E6}" type="sibTrans" cxnId="{9CE0F242-FB3F-4D44-80EE-810C1A5FE117}">
      <dgm:prSet/>
      <dgm:spPr/>
      <dgm:t>
        <a:bodyPr/>
        <a:lstStyle/>
        <a:p>
          <a:endParaRPr lang="es-PE"/>
        </a:p>
      </dgm:t>
    </dgm:pt>
    <dgm:pt modelId="{9DEA8548-BA81-42C6-9894-14914BB66289}">
      <dgm:prSet custT="1"/>
      <dgm:spPr/>
      <dgm:t>
        <a:bodyPr/>
        <a:lstStyle/>
        <a:p>
          <a:r>
            <a:rPr lang="es-ES" sz="2400" dirty="0"/>
            <a:t>El Fiscal solicitará el allanamiento y registro domiciliario de una casa habitación, casa de negocio, en sus dependencias cerradas, o en recinto habitado temporalmente, y de cualquier otro lugar cerrado, siempre que sea previsible que le será negado el ingreso en acto de función a un determinado recinto.</a:t>
          </a:r>
          <a:endParaRPr lang="es-PE" sz="2400" dirty="0"/>
        </a:p>
      </dgm:t>
    </dgm:pt>
    <dgm:pt modelId="{F5198FE7-02D5-49FA-87A7-D8D09A482416}" type="parTrans" cxnId="{A64D9A0B-B946-40D2-99FD-18F978F5E49C}">
      <dgm:prSet/>
      <dgm:spPr/>
      <dgm:t>
        <a:bodyPr/>
        <a:lstStyle/>
        <a:p>
          <a:endParaRPr lang="es-PE"/>
        </a:p>
      </dgm:t>
    </dgm:pt>
    <dgm:pt modelId="{85F2C73A-3C8B-4CBB-A983-E3CA0D8B135D}" type="sibTrans" cxnId="{A64D9A0B-B946-40D2-99FD-18F978F5E49C}">
      <dgm:prSet/>
      <dgm:spPr/>
      <dgm:t>
        <a:bodyPr/>
        <a:lstStyle/>
        <a:p>
          <a:endParaRPr lang="es-PE"/>
        </a:p>
      </dgm:t>
    </dgm:pt>
    <dgm:pt modelId="{0956BE78-0268-42F4-8A52-9BE211ECC0B5}" type="pres">
      <dgm:prSet presAssocID="{B8BD6DCA-3C22-484F-B691-0294DDE195B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8751C2D-635A-4930-8598-191EFDDA67AD}" type="pres">
      <dgm:prSet presAssocID="{675C798B-554D-4A55-9D26-1BF4164A1E87}" presName="circle1" presStyleLbl="node1" presStyleIdx="0" presStyleCnt="3"/>
      <dgm:spPr/>
    </dgm:pt>
    <dgm:pt modelId="{F90A6108-290A-417A-8E48-C08B252CE824}" type="pres">
      <dgm:prSet presAssocID="{675C798B-554D-4A55-9D26-1BF4164A1E87}" presName="space" presStyleCnt="0"/>
      <dgm:spPr/>
    </dgm:pt>
    <dgm:pt modelId="{A98902C0-4702-43F8-A565-84185B043314}" type="pres">
      <dgm:prSet presAssocID="{675C798B-554D-4A55-9D26-1BF4164A1E87}" presName="rect1" presStyleLbl="alignAcc1" presStyleIdx="0" presStyleCnt="3"/>
      <dgm:spPr/>
    </dgm:pt>
    <dgm:pt modelId="{887A41D0-E91D-4075-8DE1-0D7E30DC3954}" type="pres">
      <dgm:prSet presAssocID="{C7CD9451-3E1F-498D-B88F-2860E3CD935F}" presName="vertSpace2" presStyleLbl="node1" presStyleIdx="0" presStyleCnt="3"/>
      <dgm:spPr/>
    </dgm:pt>
    <dgm:pt modelId="{456C757C-ED63-4E72-AF3C-16DFF40D1CD2}" type="pres">
      <dgm:prSet presAssocID="{C7CD9451-3E1F-498D-B88F-2860E3CD935F}" presName="circle2" presStyleLbl="node1" presStyleIdx="1" presStyleCnt="3"/>
      <dgm:spPr/>
    </dgm:pt>
    <dgm:pt modelId="{81E29927-97F8-402A-9549-320C8CF30BF0}" type="pres">
      <dgm:prSet presAssocID="{C7CD9451-3E1F-498D-B88F-2860E3CD935F}" presName="rect2" presStyleLbl="alignAcc1" presStyleIdx="1" presStyleCnt="3" custScaleY="111127"/>
      <dgm:spPr/>
    </dgm:pt>
    <dgm:pt modelId="{DF6C12C4-A861-4BAF-B033-84AB6A14F553}" type="pres">
      <dgm:prSet presAssocID="{9DEA8548-BA81-42C6-9894-14914BB66289}" presName="vertSpace3" presStyleLbl="node1" presStyleIdx="1" presStyleCnt="3"/>
      <dgm:spPr/>
    </dgm:pt>
    <dgm:pt modelId="{BDE631C6-1FB2-4A83-8D88-B07C27963D21}" type="pres">
      <dgm:prSet presAssocID="{9DEA8548-BA81-42C6-9894-14914BB66289}" presName="circle3" presStyleLbl="node1" presStyleIdx="2" presStyleCnt="3"/>
      <dgm:spPr/>
    </dgm:pt>
    <dgm:pt modelId="{8C21870E-F8F0-47FC-BF25-8C708B082A32}" type="pres">
      <dgm:prSet presAssocID="{9DEA8548-BA81-42C6-9894-14914BB66289}" presName="rect3" presStyleLbl="alignAcc1" presStyleIdx="2" presStyleCnt="3" custScaleY="101527"/>
      <dgm:spPr/>
    </dgm:pt>
    <dgm:pt modelId="{79964734-DAD4-498A-B7FE-919703D58CF3}" type="pres">
      <dgm:prSet presAssocID="{675C798B-554D-4A55-9D26-1BF4164A1E8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C159B0A-85D7-4603-839F-611D82181A79}" type="pres">
      <dgm:prSet presAssocID="{C7CD9451-3E1F-498D-B88F-2860E3CD935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ABEAFF6-BEF0-49CE-A595-A5C66B30D041}" type="pres">
      <dgm:prSet presAssocID="{9DEA8548-BA81-42C6-9894-14914BB66289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64D9A0B-B946-40D2-99FD-18F978F5E49C}" srcId="{B8BD6DCA-3C22-484F-B691-0294DDE195B7}" destId="{9DEA8548-BA81-42C6-9894-14914BB66289}" srcOrd="2" destOrd="0" parTransId="{F5198FE7-02D5-49FA-87A7-D8D09A482416}" sibTransId="{85F2C73A-3C8B-4CBB-A983-E3CA0D8B135D}"/>
    <dgm:cxn modelId="{D56D5F1E-48E2-4917-86B8-F99B3492C17F}" type="presOf" srcId="{B8BD6DCA-3C22-484F-B691-0294DDE195B7}" destId="{0956BE78-0268-42F4-8A52-9BE211ECC0B5}" srcOrd="0" destOrd="0" presId="urn:microsoft.com/office/officeart/2005/8/layout/target3"/>
    <dgm:cxn modelId="{73A2DE24-D810-4BA5-96EB-9B36EA801F3D}" type="presOf" srcId="{675C798B-554D-4A55-9D26-1BF4164A1E87}" destId="{A98902C0-4702-43F8-A565-84185B043314}" srcOrd="0" destOrd="0" presId="urn:microsoft.com/office/officeart/2005/8/layout/target3"/>
    <dgm:cxn modelId="{9CE0F242-FB3F-4D44-80EE-810C1A5FE117}" srcId="{B8BD6DCA-3C22-484F-B691-0294DDE195B7}" destId="{C7CD9451-3E1F-498D-B88F-2860E3CD935F}" srcOrd="1" destOrd="0" parTransId="{AA4267F6-0357-4518-B221-89285BEC5E92}" sibTransId="{0450A3A7-FC68-4170-8D6D-F333441CD3E6}"/>
    <dgm:cxn modelId="{E85A154B-E1EC-414A-BBFE-5D10AE5D5164}" type="presOf" srcId="{C7CD9451-3E1F-498D-B88F-2860E3CD935F}" destId="{2C159B0A-85D7-4603-839F-611D82181A79}" srcOrd="1" destOrd="0" presId="urn:microsoft.com/office/officeart/2005/8/layout/target3"/>
    <dgm:cxn modelId="{EC666155-0CE7-422F-BD78-7AF361F44617}" type="presOf" srcId="{9DEA8548-BA81-42C6-9894-14914BB66289}" destId="{8C21870E-F8F0-47FC-BF25-8C708B082A32}" srcOrd="0" destOrd="0" presId="urn:microsoft.com/office/officeart/2005/8/layout/target3"/>
    <dgm:cxn modelId="{5883E681-2A73-4849-9913-B99964DF3136}" srcId="{B8BD6DCA-3C22-484F-B691-0294DDE195B7}" destId="{675C798B-554D-4A55-9D26-1BF4164A1E87}" srcOrd="0" destOrd="0" parTransId="{54014677-04B7-45E8-8081-F8956FDAD1AD}" sibTransId="{D4C0D409-3137-4A82-9308-BB9972798578}"/>
    <dgm:cxn modelId="{606B128B-2930-4A5D-9342-55EE2235097D}" type="presOf" srcId="{675C798B-554D-4A55-9D26-1BF4164A1E87}" destId="{79964734-DAD4-498A-B7FE-919703D58CF3}" srcOrd="1" destOrd="0" presId="urn:microsoft.com/office/officeart/2005/8/layout/target3"/>
    <dgm:cxn modelId="{CCB67394-1ABA-4DFA-9F76-BBD411A8D27B}" type="presOf" srcId="{9DEA8548-BA81-42C6-9894-14914BB66289}" destId="{4ABEAFF6-BEF0-49CE-A595-A5C66B30D041}" srcOrd="1" destOrd="0" presId="urn:microsoft.com/office/officeart/2005/8/layout/target3"/>
    <dgm:cxn modelId="{712205EA-FC6E-4F3D-84A2-E9753D372EC1}" type="presOf" srcId="{C7CD9451-3E1F-498D-B88F-2860E3CD935F}" destId="{81E29927-97F8-402A-9549-320C8CF30BF0}" srcOrd="0" destOrd="0" presId="urn:microsoft.com/office/officeart/2005/8/layout/target3"/>
    <dgm:cxn modelId="{3437A2AD-E1F1-420A-B711-0A6D1E9A3D41}" type="presParOf" srcId="{0956BE78-0268-42F4-8A52-9BE211ECC0B5}" destId="{F8751C2D-635A-4930-8598-191EFDDA67AD}" srcOrd="0" destOrd="0" presId="urn:microsoft.com/office/officeart/2005/8/layout/target3"/>
    <dgm:cxn modelId="{BA67EA47-2CC5-43A8-8340-0B57EDBB4007}" type="presParOf" srcId="{0956BE78-0268-42F4-8A52-9BE211ECC0B5}" destId="{F90A6108-290A-417A-8E48-C08B252CE824}" srcOrd="1" destOrd="0" presId="urn:microsoft.com/office/officeart/2005/8/layout/target3"/>
    <dgm:cxn modelId="{A71D712F-E751-45A2-ABB1-C44C7058A032}" type="presParOf" srcId="{0956BE78-0268-42F4-8A52-9BE211ECC0B5}" destId="{A98902C0-4702-43F8-A565-84185B043314}" srcOrd="2" destOrd="0" presId="urn:microsoft.com/office/officeart/2005/8/layout/target3"/>
    <dgm:cxn modelId="{ED1529D1-380F-4654-B790-052767577746}" type="presParOf" srcId="{0956BE78-0268-42F4-8A52-9BE211ECC0B5}" destId="{887A41D0-E91D-4075-8DE1-0D7E30DC3954}" srcOrd="3" destOrd="0" presId="urn:microsoft.com/office/officeart/2005/8/layout/target3"/>
    <dgm:cxn modelId="{9D0C6205-DF73-45A7-A120-25B35BE46A49}" type="presParOf" srcId="{0956BE78-0268-42F4-8A52-9BE211ECC0B5}" destId="{456C757C-ED63-4E72-AF3C-16DFF40D1CD2}" srcOrd="4" destOrd="0" presId="urn:microsoft.com/office/officeart/2005/8/layout/target3"/>
    <dgm:cxn modelId="{403AF6B3-1FAA-4959-94E9-58615EB60B4E}" type="presParOf" srcId="{0956BE78-0268-42F4-8A52-9BE211ECC0B5}" destId="{81E29927-97F8-402A-9549-320C8CF30BF0}" srcOrd="5" destOrd="0" presId="urn:microsoft.com/office/officeart/2005/8/layout/target3"/>
    <dgm:cxn modelId="{53FA71CA-D23A-4258-AB16-A3A694AECB8F}" type="presParOf" srcId="{0956BE78-0268-42F4-8A52-9BE211ECC0B5}" destId="{DF6C12C4-A861-4BAF-B033-84AB6A14F553}" srcOrd="6" destOrd="0" presId="urn:microsoft.com/office/officeart/2005/8/layout/target3"/>
    <dgm:cxn modelId="{1CFF6DD9-D1C1-4EF5-ADB8-7668A93F4ACE}" type="presParOf" srcId="{0956BE78-0268-42F4-8A52-9BE211ECC0B5}" destId="{BDE631C6-1FB2-4A83-8D88-B07C27963D21}" srcOrd="7" destOrd="0" presId="urn:microsoft.com/office/officeart/2005/8/layout/target3"/>
    <dgm:cxn modelId="{9BE6548B-B5CA-489E-9591-06214FAB6208}" type="presParOf" srcId="{0956BE78-0268-42F4-8A52-9BE211ECC0B5}" destId="{8C21870E-F8F0-47FC-BF25-8C708B082A32}" srcOrd="8" destOrd="0" presId="urn:microsoft.com/office/officeart/2005/8/layout/target3"/>
    <dgm:cxn modelId="{B019ABB5-CD6C-4FCD-A80A-5A13D41116E1}" type="presParOf" srcId="{0956BE78-0268-42F4-8A52-9BE211ECC0B5}" destId="{79964734-DAD4-498A-B7FE-919703D58CF3}" srcOrd="9" destOrd="0" presId="urn:microsoft.com/office/officeart/2005/8/layout/target3"/>
    <dgm:cxn modelId="{DCD397F2-C9B1-436E-9845-0C377FB48243}" type="presParOf" srcId="{0956BE78-0268-42F4-8A52-9BE211ECC0B5}" destId="{2C159B0A-85D7-4603-839F-611D82181A79}" srcOrd="10" destOrd="0" presId="urn:microsoft.com/office/officeart/2005/8/layout/target3"/>
    <dgm:cxn modelId="{DA0742F0-2E9D-459A-A2C5-8116B8E88EE3}" type="presParOf" srcId="{0956BE78-0268-42F4-8A52-9BE211ECC0B5}" destId="{4ABEAFF6-BEF0-49CE-A595-A5C66B30D04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35790C-CF02-4759-AE4F-7AFA22EDA6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CEA7CA-5774-42A4-9B4D-9C764863890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br>
            <a:rPr lang="es-ES" sz="4400" b="1" dirty="0">
              <a:solidFill>
                <a:schemeClr val="tx1"/>
              </a:solidFill>
            </a:rPr>
          </a:br>
          <a:r>
            <a:rPr lang="es-ES" sz="4400" b="1" dirty="0">
              <a:solidFill>
                <a:schemeClr val="tx1"/>
              </a:solidFill>
            </a:rPr>
            <a:t>Solicitud de allanamiento</a:t>
          </a:r>
          <a:br>
            <a:rPr lang="es-ES" sz="4400" b="1" dirty="0">
              <a:solidFill>
                <a:schemeClr val="tx1"/>
              </a:solidFill>
            </a:rPr>
          </a:br>
          <a:endParaRPr lang="es-PE" sz="4400" dirty="0">
            <a:solidFill>
              <a:schemeClr val="tx1"/>
            </a:solidFill>
          </a:endParaRPr>
        </a:p>
      </dgm:t>
    </dgm:pt>
    <dgm:pt modelId="{4FE48594-1FE3-474A-A2E2-81AE7B894B92}" type="parTrans" cxnId="{A8C777CE-9151-47AE-8A1F-E8C3ED2B8B4D}">
      <dgm:prSet/>
      <dgm:spPr/>
      <dgm:t>
        <a:bodyPr/>
        <a:lstStyle/>
        <a:p>
          <a:endParaRPr lang="es-PE"/>
        </a:p>
      </dgm:t>
    </dgm:pt>
    <dgm:pt modelId="{3EBB4EE9-E96E-49C4-BE10-41A7AEA40FF7}" type="sibTrans" cxnId="{A8C777CE-9151-47AE-8A1F-E8C3ED2B8B4D}">
      <dgm:prSet/>
      <dgm:spPr/>
      <dgm:t>
        <a:bodyPr/>
        <a:lstStyle/>
        <a:p>
          <a:endParaRPr lang="es-PE"/>
        </a:p>
      </dgm:t>
    </dgm:pt>
    <dgm:pt modelId="{1C71FA53-FD7C-4B3F-AFB8-D242EF85C54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/>
            <a:t>Motivos Razonables.</a:t>
          </a:r>
          <a:r>
            <a:rPr lang="es-ES" sz="2400" dirty="0"/>
            <a:t> Nuestro Código Procesal exige motivos razonables para considerar que se oculta en el domicilio al imputado o alguna persona evadida, o que se encuentran bienes delictivos o cosas relevantes para la investigación. </a:t>
          </a:r>
          <a:endParaRPr lang="es-PE" sz="2400" dirty="0"/>
        </a:p>
      </dgm:t>
    </dgm:pt>
    <dgm:pt modelId="{FD50415B-9742-49BC-9FBF-DE7F2B40382D}" type="parTrans" cxnId="{F673DB94-47FC-44BB-8DE8-8410054A31C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PE"/>
        </a:p>
      </dgm:t>
    </dgm:pt>
    <dgm:pt modelId="{956978EA-1B00-40BD-92EF-059C4991412D}" type="sibTrans" cxnId="{F673DB94-47FC-44BB-8DE8-8410054A31C9}">
      <dgm:prSet/>
      <dgm:spPr/>
      <dgm:t>
        <a:bodyPr/>
        <a:lstStyle/>
        <a:p>
          <a:endParaRPr lang="es-PE"/>
        </a:p>
      </dgm:t>
    </dgm:pt>
    <dgm:pt modelId="{E99D545D-9004-4919-B312-D1265F05D86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b="1" dirty="0"/>
            <a:t>Previsibilidad de la negativa</a:t>
          </a:r>
          <a:r>
            <a:rPr lang="es-ES" sz="2800" dirty="0"/>
            <a:t>. Se exige que sea previsible que será negado el ingreso a un determinado recinto.</a:t>
          </a:r>
          <a:endParaRPr lang="es-PE" sz="2800" dirty="0"/>
        </a:p>
      </dgm:t>
    </dgm:pt>
    <dgm:pt modelId="{BBC59EA5-8C3E-4EDB-9F73-6745B57FBE17}" type="parTrans" cxnId="{8F87A085-77D4-4FD5-99A2-FF9AF7A404E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8B358395-934E-473B-BFFC-F5A9961BD702}" type="sibTrans" cxnId="{8F87A085-77D4-4FD5-99A2-FF9AF7A404EB}">
      <dgm:prSet/>
      <dgm:spPr/>
      <dgm:t>
        <a:bodyPr/>
        <a:lstStyle/>
        <a:p>
          <a:endParaRPr lang="es-PE"/>
        </a:p>
      </dgm:t>
    </dgm:pt>
    <dgm:pt modelId="{21C824AE-BE67-4C3B-88DB-3CB9F7AE73B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/>
            <a:t>Ubicación</a:t>
          </a:r>
          <a:r>
            <a:rPr lang="es-ES" dirty="0"/>
            <a:t>. Es necesario ubicar el domicilio, señalando concretamente el lugar o lugares que habrán de ser registrados.</a:t>
          </a:r>
          <a:endParaRPr lang="es-PE" dirty="0"/>
        </a:p>
      </dgm:t>
    </dgm:pt>
    <dgm:pt modelId="{4B33B32C-C6DD-44BA-96F5-D5B5B7EB8482}" type="parTrans" cxnId="{AD8BDA61-A3C9-473D-B8AE-BD730979CFE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54AFCA11-F819-4201-902D-57B5CFE8515F}" type="sibTrans" cxnId="{AD8BDA61-A3C9-473D-B8AE-BD730979CFEC}">
      <dgm:prSet/>
      <dgm:spPr/>
      <dgm:t>
        <a:bodyPr/>
        <a:lstStyle/>
        <a:p>
          <a:endParaRPr lang="es-PE"/>
        </a:p>
      </dgm:t>
    </dgm:pt>
    <dgm:pt modelId="{53D9A8C4-D925-4DCE-8E0D-827322A64892}" type="pres">
      <dgm:prSet presAssocID="{9135790C-CF02-4759-AE4F-7AFA22EDA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D07C76-9EB0-4891-BF56-35AAA6E84933}" type="pres">
      <dgm:prSet presAssocID="{86CEA7CA-5774-42A4-9B4D-9C7648638905}" presName="hierRoot1" presStyleCnt="0">
        <dgm:presLayoutVars>
          <dgm:hierBranch val="init"/>
        </dgm:presLayoutVars>
      </dgm:prSet>
      <dgm:spPr/>
    </dgm:pt>
    <dgm:pt modelId="{91B87A27-9D07-401C-85D2-18EB0ED04D48}" type="pres">
      <dgm:prSet presAssocID="{86CEA7CA-5774-42A4-9B4D-9C7648638905}" presName="rootComposite1" presStyleCnt="0"/>
      <dgm:spPr/>
    </dgm:pt>
    <dgm:pt modelId="{8D3C76FA-7012-4629-930E-BD014873A8F6}" type="pres">
      <dgm:prSet presAssocID="{86CEA7CA-5774-42A4-9B4D-9C7648638905}" presName="rootText1" presStyleLbl="node0" presStyleIdx="0" presStyleCnt="1">
        <dgm:presLayoutVars>
          <dgm:chPref val="3"/>
        </dgm:presLayoutVars>
      </dgm:prSet>
      <dgm:spPr/>
    </dgm:pt>
    <dgm:pt modelId="{D0A571CC-CE75-48D0-BD3A-3E328AF8503D}" type="pres">
      <dgm:prSet presAssocID="{86CEA7CA-5774-42A4-9B4D-9C7648638905}" presName="rootConnector1" presStyleLbl="node1" presStyleIdx="0" presStyleCnt="0"/>
      <dgm:spPr/>
    </dgm:pt>
    <dgm:pt modelId="{4B224559-0448-48AB-BD79-2BFFE42BC43D}" type="pres">
      <dgm:prSet presAssocID="{86CEA7CA-5774-42A4-9B4D-9C7648638905}" presName="hierChild2" presStyleCnt="0"/>
      <dgm:spPr/>
    </dgm:pt>
    <dgm:pt modelId="{0E690C21-BDD8-46DF-9A79-08A8812E51C7}" type="pres">
      <dgm:prSet presAssocID="{FD50415B-9742-49BC-9FBF-DE7F2B40382D}" presName="Name37" presStyleLbl="parChTrans1D2" presStyleIdx="0" presStyleCnt="3"/>
      <dgm:spPr/>
    </dgm:pt>
    <dgm:pt modelId="{4B9CF5F9-019B-49FE-A997-265FB01DBF61}" type="pres">
      <dgm:prSet presAssocID="{1C71FA53-FD7C-4B3F-AFB8-D242EF85C541}" presName="hierRoot2" presStyleCnt="0">
        <dgm:presLayoutVars>
          <dgm:hierBranch val="init"/>
        </dgm:presLayoutVars>
      </dgm:prSet>
      <dgm:spPr/>
    </dgm:pt>
    <dgm:pt modelId="{14A6FA56-4501-4F89-83C3-92AA52D555A6}" type="pres">
      <dgm:prSet presAssocID="{1C71FA53-FD7C-4B3F-AFB8-D242EF85C541}" presName="rootComposite" presStyleCnt="0"/>
      <dgm:spPr/>
    </dgm:pt>
    <dgm:pt modelId="{96B4CA75-92F6-44A7-85A6-1834D522D3FD}" type="pres">
      <dgm:prSet presAssocID="{1C71FA53-FD7C-4B3F-AFB8-D242EF85C541}" presName="rootText" presStyleLbl="node2" presStyleIdx="0" presStyleCnt="3" custScaleX="108519" custScaleY="221254">
        <dgm:presLayoutVars>
          <dgm:chPref val="3"/>
        </dgm:presLayoutVars>
      </dgm:prSet>
      <dgm:spPr/>
    </dgm:pt>
    <dgm:pt modelId="{6C056BD7-FFEF-4AB3-AE16-4CE6DC33D7F8}" type="pres">
      <dgm:prSet presAssocID="{1C71FA53-FD7C-4B3F-AFB8-D242EF85C541}" presName="rootConnector" presStyleLbl="node2" presStyleIdx="0" presStyleCnt="3"/>
      <dgm:spPr/>
    </dgm:pt>
    <dgm:pt modelId="{163488C8-06F3-4DE4-8624-8E806A6D9044}" type="pres">
      <dgm:prSet presAssocID="{1C71FA53-FD7C-4B3F-AFB8-D242EF85C541}" presName="hierChild4" presStyleCnt="0"/>
      <dgm:spPr/>
    </dgm:pt>
    <dgm:pt modelId="{252D850C-E4A7-4119-A60D-1CAFC805B916}" type="pres">
      <dgm:prSet presAssocID="{1C71FA53-FD7C-4B3F-AFB8-D242EF85C541}" presName="hierChild5" presStyleCnt="0"/>
      <dgm:spPr/>
    </dgm:pt>
    <dgm:pt modelId="{D83A5B75-CE86-47FF-ACB2-1E32C2E1BE76}" type="pres">
      <dgm:prSet presAssocID="{BBC59EA5-8C3E-4EDB-9F73-6745B57FBE17}" presName="Name37" presStyleLbl="parChTrans1D2" presStyleIdx="1" presStyleCnt="3"/>
      <dgm:spPr/>
    </dgm:pt>
    <dgm:pt modelId="{48D21A62-7C6F-4C87-838B-2F2F66816B90}" type="pres">
      <dgm:prSet presAssocID="{E99D545D-9004-4919-B312-D1265F05D869}" presName="hierRoot2" presStyleCnt="0">
        <dgm:presLayoutVars>
          <dgm:hierBranch val="init"/>
        </dgm:presLayoutVars>
      </dgm:prSet>
      <dgm:spPr/>
    </dgm:pt>
    <dgm:pt modelId="{43C16985-8DCA-4AC3-A99E-AB28D7DFE1C8}" type="pres">
      <dgm:prSet presAssocID="{E99D545D-9004-4919-B312-D1265F05D869}" presName="rootComposite" presStyleCnt="0"/>
      <dgm:spPr/>
    </dgm:pt>
    <dgm:pt modelId="{04E92FC9-D823-4AC9-8243-76820F08A973}" type="pres">
      <dgm:prSet presAssocID="{E99D545D-9004-4919-B312-D1265F05D869}" presName="rootText" presStyleLbl="node2" presStyleIdx="1" presStyleCnt="3" custScaleY="125249" custLinFactNeighborX="-3462" custLinFactNeighborY="-1019">
        <dgm:presLayoutVars>
          <dgm:chPref val="3"/>
        </dgm:presLayoutVars>
      </dgm:prSet>
      <dgm:spPr/>
    </dgm:pt>
    <dgm:pt modelId="{4ADA910A-9BF1-4BC9-BB8A-933A62C8B3C2}" type="pres">
      <dgm:prSet presAssocID="{E99D545D-9004-4919-B312-D1265F05D869}" presName="rootConnector" presStyleLbl="node2" presStyleIdx="1" presStyleCnt="3"/>
      <dgm:spPr/>
    </dgm:pt>
    <dgm:pt modelId="{3B3692FA-CAEC-440C-A561-C5E9D4A6CD7C}" type="pres">
      <dgm:prSet presAssocID="{E99D545D-9004-4919-B312-D1265F05D869}" presName="hierChild4" presStyleCnt="0"/>
      <dgm:spPr/>
    </dgm:pt>
    <dgm:pt modelId="{30BFE7AB-3C2F-4275-B212-41194AA1258E}" type="pres">
      <dgm:prSet presAssocID="{E99D545D-9004-4919-B312-D1265F05D869}" presName="hierChild5" presStyleCnt="0"/>
      <dgm:spPr/>
    </dgm:pt>
    <dgm:pt modelId="{1879CD24-7F58-428B-AF73-7974263E9CD6}" type="pres">
      <dgm:prSet presAssocID="{4B33B32C-C6DD-44BA-96F5-D5B5B7EB8482}" presName="Name37" presStyleLbl="parChTrans1D2" presStyleIdx="2" presStyleCnt="3"/>
      <dgm:spPr/>
    </dgm:pt>
    <dgm:pt modelId="{B64A624F-FAD0-4689-A308-8589FDA4E463}" type="pres">
      <dgm:prSet presAssocID="{21C824AE-BE67-4C3B-88DB-3CB9F7AE73BD}" presName="hierRoot2" presStyleCnt="0">
        <dgm:presLayoutVars>
          <dgm:hierBranch val="init"/>
        </dgm:presLayoutVars>
      </dgm:prSet>
      <dgm:spPr/>
    </dgm:pt>
    <dgm:pt modelId="{8B32325C-B544-43E3-B90C-BD56F6E9ABBA}" type="pres">
      <dgm:prSet presAssocID="{21C824AE-BE67-4C3B-88DB-3CB9F7AE73BD}" presName="rootComposite" presStyleCnt="0"/>
      <dgm:spPr/>
    </dgm:pt>
    <dgm:pt modelId="{DA371E8A-4D95-42B3-AEA6-DFA8A9E39E6E}" type="pres">
      <dgm:prSet presAssocID="{21C824AE-BE67-4C3B-88DB-3CB9F7AE73BD}" presName="rootText" presStyleLbl="node2" presStyleIdx="2" presStyleCnt="3" custScaleY="150277">
        <dgm:presLayoutVars>
          <dgm:chPref val="3"/>
        </dgm:presLayoutVars>
      </dgm:prSet>
      <dgm:spPr/>
    </dgm:pt>
    <dgm:pt modelId="{8C6979A6-43A5-43EB-9E7A-D8D27121F887}" type="pres">
      <dgm:prSet presAssocID="{21C824AE-BE67-4C3B-88DB-3CB9F7AE73BD}" presName="rootConnector" presStyleLbl="node2" presStyleIdx="2" presStyleCnt="3"/>
      <dgm:spPr/>
    </dgm:pt>
    <dgm:pt modelId="{EFDB9C35-D68F-40B5-B123-691518BBD132}" type="pres">
      <dgm:prSet presAssocID="{21C824AE-BE67-4C3B-88DB-3CB9F7AE73BD}" presName="hierChild4" presStyleCnt="0"/>
      <dgm:spPr/>
    </dgm:pt>
    <dgm:pt modelId="{2A283897-7EA6-49F2-84C3-392651D98D21}" type="pres">
      <dgm:prSet presAssocID="{21C824AE-BE67-4C3B-88DB-3CB9F7AE73BD}" presName="hierChild5" presStyleCnt="0"/>
      <dgm:spPr/>
    </dgm:pt>
    <dgm:pt modelId="{7F1C978F-64AA-4A66-AB39-1C0AE40B3A7B}" type="pres">
      <dgm:prSet presAssocID="{86CEA7CA-5774-42A4-9B4D-9C7648638905}" presName="hierChild3" presStyleCnt="0"/>
      <dgm:spPr/>
    </dgm:pt>
  </dgm:ptLst>
  <dgm:cxnLst>
    <dgm:cxn modelId="{D2A0042D-351E-4529-83FE-CD9714908704}" type="presOf" srcId="{1C71FA53-FD7C-4B3F-AFB8-D242EF85C541}" destId="{96B4CA75-92F6-44A7-85A6-1834D522D3FD}" srcOrd="0" destOrd="0" presId="urn:microsoft.com/office/officeart/2005/8/layout/orgChart1"/>
    <dgm:cxn modelId="{26B7D82E-2EA8-4EBF-A7C8-44F0AA9F9816}" type="presOf" srcId="{4B33B32C-C6DD-44BA-96F5-D5B5B7EB8482}" destId="{1879CD24-7F58-428B-AF73-7974263E9CD6}" srcOrd="0" destOrd="0" presId="urn:microsoft.com/office/officeart/2005/8/layout/orgChart1"/>
    <dgm:cxn modelId="{AD8BDA61-A3C9-473D-B8AE-BD730979CFEC}" srcId="{86CEA7CA-5774-42A4-9B4D-9C7648638905}" destId="{21C824AE-BE67-4C3B-88DB-3CB9F7AE73BD}" srcOrd="2" destOrd="0" parTransId="{4B33B32C-C6DD-44BA-96F5-D5B5B7EB8482}" sibTransId="{54AFCA11-F819-4201-902D-57B5CFE8515F}"/>
    <dgm:cxn modelId="{9AE62544-4D0B-4DC4-9320-F4CE3376925C}" type="presOf" srcId="{86CEA7CA-5774-42A4-9B4D-9C7648638905}" destId="{D0A571CC-CE75-48D0-BD3A-3E328AF8503D}" srcOrd="1" destOrd="0" presId="urn:microsoft.com/office/officeart/2005/8/layout/orgChart1"/>
    <dgm:cxn modelId="{CEAB564C-330F-4513-A3A8-FE888AFE76AA}" type="presOf" srcId="{21C824AE-BE67-4C3B-88DB-3CB9F7AE73BD}" destId="{DA371E8A-4D95-42B3-AEA6-DFA8A9E39E6E}" srcOrd="0" destOrd="0" presId="urn:microsoft.com/office/officeart/2005/8/layout/orgChart1"/>
    <dgm:cxn modelId="{3E728A6D-16AA-4369-BD6A-A3D143095B4A}" type="presOf" srcId="{1C71FA53-FD7C-4B3F-AFB8-D242EF85C541}" destId="{6C056BD7-FFEF-4AB3-AE16-4CE6DC33D7F8}" srcOrd="1" destOrd="0" presId="urn:microsoft.com/office/officeart/2005/8/layout/orgChart1"/>
    <dgm:cxn modelId="{28BD796F-D154-4439-91BC-F1703591998A}" type="presOf" srcId="{E99D545D-9004-4919-B312-D1265F05D869}" destId="{4ADA910A-9BF1-4BC9-BB8A-933A62C8B3C2}" srcOrd="1" destOrd="0" presId="urn:microsoft.com/office/officeart/2005/8/layout/orgChart1"/>
    <dgm:cxn modelId="{8F87A085-77D4-4FD5-99A2-FF9AF7A404EB}" srcId="{86CEA7CA-5774-42A4-9B4D-9C7648638905}" destId="{E99D545D-9004-4919-B312-D1265F05D869}" srcOrd="1" destOrd="0" parTransId="{BBC59EA5-8C3E-4EDB-9F73-6745B57FBE17}" sibTransId="{8B358395-934E-473B-BFFC-F5A9961BD702}"/>
    <dgm:cxn modelId="{973EA591-D4CB-4081-87AC-97852690DC1A}" type="presOf" srcId="{E99D545D-9004-4919-B312-D1265F05D869}" destId="{04E92FC9-D823-4AC9-8243-76820F08A973}" srcOrd="0" destOrd="0" presId="urn:microsoft.com/office/officeart/2005/8/layout/orgChart1"/>
    <dgm:cxn modelId="{138CBA94-3607-4427-8BA0-B4844CEECA69}" type="presOf" srcId="{FD50415B-9742-49BC-9FBF-DE7F2B40382D}" destId="{0E690C21-BDD8-46DF-9A79-08A8812E51C7}" srcOrd="0" destOrd="0" presId="urn:microsoft.com/office/officeart/2005/8/layout/orgChart1"/>
    <dgm:cxn modelId="{F673DB94-47FC-44BB-8DE8-8410054A31C9}" srcId="{86CEA7CA-5774-42A4-9B4D-9C7648638905}" destId="{1C71FA53-FD7C-4B3F-AFB8-D242EF85C541}" srcOrd="0" destOrd="0" parTransId="{FD50415B-9742-49BC-9FBF-DE7F2B40382D}" sibTransId="{956978EA-1B00-40BD-92EF-059C4991412D}"/>
    <dgm:cxn modelId="{B112BE95-F92A-42F3-A8C5-2FDE8A5D946C}" type="presOf" srcId="{9135790C-CF02-4759-AE4F-7AFA22EDA65F}" destId="{53D9A8C4-D925-4DCE-8E0D-827322A64892}" srcOrd="0" destOrd="0" presId="urn:microsoft.com/office/officeart/2005/8/layout/orgChart1"/>
    <dgm:cxn modelId="{7EDC74AA-1915-4994-A063-CE0CEF684269}" type="presOf" srcId="{21C824AE-BE67-4C3B-88DB-3CB9F7AE73BD}" destId="{8C6979A6-43A5-43EB-9E7A-D8D27121F887}" srcOrd="1" destOrd="0" presId="urn:microsoft.com/office/officeart/2005/8/layout/orgChart1"/>
    <dgm:cxn modelId="{59B434AF-E1EF-4FF7-86AC-61AD63DCD4FD}" type="presOf" srcId="{BBC59EA5-8C3E-4EDB-9F73-6745B57FBE17}" destId="{D83A5B75-CE86-47FF-ACB2-1E32C2E1BE76}" srcOrd="0" destOrd="0" presId="urn:microsoft.com/office/officeart/2005/8/layout/orgChart1"/>
    <dgm:cxn modelId="{58DE73C4-E374-4C74-9CF6-5D7B672271F5}" type="presOf" srcId="{86CEA7CA-5774-42A4-9B4D-9C7648638905}" destId="{8D3C76FA-7012-4629-930E-BD014873A8F6}" srcOrd="0" destOrd="0" presId="urn:microsoft.com/office/officeart/2005/8/layout/orgChart1"/>
    <dgm:cxn modelId="{A8C777CE-9151-47AE-8A1F-E8C3ED2B8B4D}" srcId="{9135790C-CF02-4759-AE4F-7AFA22EDA65F}" destId="{86CEA7CA-5774-42A4-9B4D-9C7648638905}" srcOrd="0" destOrd="0" parTransId="{4FE48594-1FE3-474A-A2E2-81AE7B894B92}" sibTransId="{3EBB4EE9-E96E-49C4-BE10-41A7AEA40FF7}"/>
    <dgm:cxn modelId="{3C14B5C3-8BB5-4AEF-A103-E36B54A80B5E}" type="presParOf" srcId="{53D9A8C4-D925-4DCE-8E0D-827322A64892}" destId="{62D07C76-9EB0-4891-BF56-35AAA6E84933}" srcOrd="0" destOrd="0" presId="urn:microsoft.com/office/officeart/2005/8/layout/orgChart1"/>
    <dgm:cxn modelId="{C2B5A3B3-2780-4C4B-8601-A9FE012AE9E8}" type="presParOf" srcId="{62D07C76-9EB0-4891-BF56-35AAA6E84933}" destId="{91B87A27-9D07-401C-85D2-18EB0ED04D48}" srcOrd="0" destOrd="0" presId="urn:microsoft.com/office/officeart/2005/8/layout/orgChart1"/>
    <dgm:cxn modelId="{056B6D8F-F546-4A6D-8268-DCA853BE0B46}" type="presParOf" srcId="{91B87A27-9D07-401C-85D2-18EB0ED04D48}" destId="{8D3C76FA-7012-4629-930E-BD014873A8F6}" srcOrd="0" destOrd="0" presId="urn:microsoft.com/office/officeart/2005/8/layout/orgChart1"/>
    <dgm:cxn modelId="{91D80ED7-7834-4EB2-80D4-7EBB9D3E096E}" type="presParOf" srcId="{91B87A27-9D07-401C-85D2-18EB0ED04D48}" destId="{D0A571CC-CE75-48D0-BD3A-3E328AF8503D}" srcOrd="1" destOrd="0" presId="urn:microsoft.com/office/officeart/2005/8/layout/orgChart1"/>
    <dgm:cxn modelId="{B4E4F881-5972-42F0-B8CF-38B0EEAB654B}" type="presParOf" srcId="{62D07C76-9EB0-4891-BF56-35AAA6E84933}" destId="{4B224559-0448-48AB-BD79-2BFFE42BC43D}" srcOrd="1" destOrd="0" presId="urn:microsoft.com/office/officeart/2005/8/layout/orgChart1"/>
    <dgm:cxn modelId="{24D5F8A6-C7DB-44B5-B06B-A175D913B302}" type="presParOf" srcId="{4B224559-0448-48AB-BD79-2BFFE42BC43D}" destId="{0E690C21-BDD8-46DF-9A79-08A8812E51C7}" srcOrd="0" destOrd="0" presId="urn:microsoft.com/office/officeart/2005/8/layout/orgChart1"/>
    <dgm:cxn modelId="{D0C66DB4-FF37-4813-B66F-DEAC6E5FD3F7}" type="presParOf" srcId="{4B224559-0448-48AB-BD79-2BFFE42BC43D}" destId="{4B9CF5F9-019B-49FE-A997-265FB01DBF61}" srcOrd="1" destOrd="0" presId="urn:microsoft.com/office/officeart/2005/8/layout/orgChart1"/>
    <dgm:cxn modelId="{75C1C3FC-9253-4F7B-BEAE-D315A6E389ED}" type="presParOf" srcId="{4B9CF5F9-019B-49FE-A997-265FB01DBF61}" destId="{14A6FA56-4501-4F89-83C3-92AA52D555A6}" srcOrd="0" destOrd="0" presId="urn:microsoft.com/office/officeart/2005/8/layout/orgChart1"/>
    <dgm:cxn modelId="{31D08B7C-DD7E-4D2D-A33E-3D4A7C2565D3}" type="presParOf" srcId="{14A6FA56-4501-4F89-83C3-92AA52D555A6}" destId="{96B4CA75-92F6-44A7-85A6-1834D522D3FD}" srcOrd="0" destOrd="0" presId="urn:microsoft.com/office/officeart/2005/8/layout/orgChart1"/>
    <dgm:cxn modelId="{6751D553-F00F-4A36-8425-5E063C111717}" type="presParOf" srcId="{14A6FA56-4501-4F89-83C3-92AA52D555A6}" destId="{6C056BD7-FFEF-4AB3-AE16-4CE6DC33D7F8}" srcOrd="1" destOrd="0" presId="urn:microsoft.com/office/officeart/2005/8/layout/orgChart1"/>
    <dgm:cxn modelId="{72DEEBD5-FAA7-4B9B-BE74-61383107FCB7}" type="presParOf" srcId="{4B9CF5F9-019B-49FE-A997-265FB01DBF61}" destId="{163488C8-06F3-4DE4-8624-8E806A6D9044}" srcOrd="1" destOrd="0" presId="urn:microsoft.com/office/officeart/2005/8/layout/orgChart1"/>
    <dgm:cxn modelId="{4984BA8D-976D-43E3-8C53-5AB044A163FE}" type="presParOf" srcId="{4B9CF5F9-019B-49FE-A997-265FB01DBF61}" destId="{252D850C-E4A7-4119-A60D-1CAFC805B916}" srcOrd="2" destOrd="0" presId="urn:microsoft.com/office/officeart/2005/8/layout/orgChart1"/>
    <dgm:cxn modelId="{7901F836-E9BD-4BB8-931F-69D6C9C8B555}" type="presParOf" srcId="{4B224559-0448-48AB-BD79-2BFFE42BC43D}" destId="{D83A5B75-CE86-47FF-ACB2-1E32C2E1BE76}" srcOrd="2" destOrd="0" presId="urn:microsoft.com/office/officeart/2005/8/layout/orgChart1"/>
    <dgm:cxn modelId="{104058C7-8B52-4E7D-87B9-0D03B02375FB}" type="presParOf" srcId="{4B224559-0448-48AB-BD79-2BFFE42BC43D}" destId="{48D21A62-7C6F-4C87-838B-2F2F66816B90}" srcOrd="3" destOrd="0" presId="urn:microsoft.com/office/officeart/2005/8/layout/orgChart1"/>
    <dgm:cxn modelId="{DEF7E6E6-DBCE-4BF2-A236-5BD22CE62596}" type="presParOf" srcId="{48D21A62-7C6F-4C87-838B-2F2F66816B90}" destId="{43C16985-8DCA-4AC3-A99E-AB28D7DFE1C8}" srcOrd="0" destOrd="0" presId="urn:microsoft.com/office/officeart/2005/8/layout/orgChart1"/>
    <dgm:cxn modelId="{3C0D4937-A5F2-4B65-A2B9-1A34EED9CF71}" type="presParOf" srcId="{43C16985-8DCA-4AC3-A99E-AB28D7DFE1C8}" destId="{04E92FC9-D823-4AC9-8243-76820F08A973}" srcOrd="0" destOrd="0" presId="urn:microsoft.com/office/officeart/2005/8/layout/orgChart1"/>
    <dgm:cxn modelId="{A943745D-A1C0-4A49-BF95-ED554ACF24B7}" type="presParOf" srcId="{43C16985-8DCA-4AC3-A99E-AB28D7DFE1C8}" destId="{4ADA910A-9BF1-4BC9-BB8A-933A62C8B3C2}" srcOrd="1" destOrd="0" presId="urn:microsoft.com/office/officeart/2005/8/layout/orgChart1"/>
    <dgm:cxn modelId="{AC84F4EE-464F-4729-8807-26E0E3D8087B}" type="presParOf" srcId="{48D21A62-7C6F-4C87-838B-2F2F66816B90}" destId="{3B3692FA-CAEC-440C-A561-C5E9D4A6CD7C}" srcOrd="1" destOrd="0" presId="urn:microsoft.com/office/officeart/2005/8/layout/orgChart1"/>
    <dgm:cxn modelId="{539B46C5-942A-4345-BF37-8F9CC366BD72}" type="presParOf" srcId="{48D21A62-7C6F-4C87-838B-2F2F66816B90}" destId="{30BFE7AB-3C2F-4275-B212-41194AA1258E}" srcOrd="2" destOrd="0" presId="urn:microsoft.com/office/officeart/2005/8/layout/orgChart1"/>
    <dgm:cxn modelId="{007927E0-ED2B-46EB-98AA-A22FDD27B3AF}" type="presParOf" srcId="{4B224559-0448-48AB-BD79-2BFFE42BC43D}" destId="{1879CD24-7F58-428B-AF73-7974263E9CD6}" srcOrd="4" destOrd="0" presId="urn:microsoft.com/office/officeart/2005/8/layout/orgChart1"/>
    <dgm:cxn modelId="{336A5F6A-8F5F-4830-9E11-AB36452C9E81}" type="presParOf" srcId="{4B224559-0448-48AB-BD79-2BFFE42BC43D}" destId="{B64A624F-FAD0-4689-A308-8589FDA4E463}" srcOrd="5" destOrd="0" presId="urn:microsoft.com/office/officeart/2005/8/layout/orgChart1"/>
    <dgm:cxn modelId="{05930A30-424C-4FF8-96B5-F128B96EC144}" type="presParOf" srcId="{B64A624F-FAD0-4689-A308-8589FDA4E463}" destId="{8B32325C-B544-43E3-B90C-BD56F6E9ABBA}" srcOrd="0" destOrd="0" presId="urn:microsoft.com/office/officeart/2005/8/layout/orgChart1"/>
    <dgm:cxn modelId="{4518AEB9-20B0-4F11-BA2E-DEE53D4DD17F}" type="presParOf" srcId="{8B32325C-B544-43E3-B90C-BD56F6E9ABBA}" destId="{DA371E8A-4D95-42B3-AEA6-DFA8A9E39E6E}" srcOrd="0" destOrd="0" presId="urn:microsoft.com/office/officeart/2005/8/layout/orgChart1"/>
    <dgm:cxn modelId="{93F58CB7-0A15-4A94-9F30-57ABB600AB63}" type="presParOf" srcId="{8B32325C-B544-43E3-B90C-BD56F6E9ABBA}" destId="{8C6979A6-43A5-43EB-9E7A-D8D27121F887}" srcOrd="1" destOrd="0" presId="urn:microsoft.com/office/officeart/2005/8/layout/orgChart1"/>
    <dgm:cxn modelId="{FB24371C-60AB-442E-A8AC-0130445D447B}" type="presParOf" srcId="{B64A624F-FAD0-4689-A308-8589FDA4E463}" destId="{EFDB9C35-D68F-40B5-B123-691518BBD132}" srcOrd="1" destOrd="0" presId="urn:microsoft.com/office/officeart/2005/8/layout/orgChart1"/>
    <dgm:cxn modelId="{4899500D-AE65-4F86-BEFB-06BACABFCEB0}" type="presParOf" srcId="{B64A624F-FAD0-4689-A308-8589FDA4E463}" destId="{2A283897-7EA6-49F2-84C3-392651D98D21}" srcOrd="2" destOrd="0" presId="urn:microsoft.com/office/officeart/2005/8/layout/orgChart1"/>
    <dgm:cxn modelId="{8304C4E4-0EA3-4A9D-988D-AF5355C900FE}" type="presParOf" srcId="{62D07C76-9EB0-4891-BF56-35AAA6E84933}" destId="{7F1C978F-64AA-4A66-AB39-1C0AE40B3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89A231-FBBB-48F2-A757-EB5F0D8A58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F173EE7-877D-46F1-BEFC-D1586DF633A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Desarrollo de la diligencia de allanamiento</a:t>
          </a:r>
          <a:endParaRPr lang="es-PE" b="1" dirty="0">
            <a:solidFill>
              <a:schemeClr val="bg1"/>
            </a:solidFill>
          </a:endParaRPr>
        </a:p>
      </dgm:t>
    </dgm:pt>
    <dgm:pt modelId="{E085B97C-A712-4491-93E6-FA9D32018EA8}" type="parTrans" cxnId="{5D6CDEBC-439D-417D-8D6B-68DA0FE70D32}">
      <dgm:prSet/>
      <dgm:spPr/>
      <dgm:t>
        <a:bodyPr/>
        <a:lstStyle/>
        <a:p>
          <a:endParaRPr lang="es-PE"/>
        </a:p>
      </dgm:t>
    </dgm:pt>
    <dgm:pt modelId="{6BB7A6C6-4BA5-41E2-9B53-AC524C72D381}" type="sibTrans" cxnId="{5D6CDEBC-439D-417D-8D6B-68DA0FE70D32}">
      <dgm:prSet/>
      <dgm:spPr/>
      <dgm:t>
        <a:bodyPr/>
        <a:lstStyle/>
        <a:p>
          <a:endParaRPr lang="es-PE"/>
        </a:p>
      </dgm:t>
    </dgm:pt>
    <dgm:pt modelId="{0C033935-D446-4E5B-BA5D-15A827D8CE00}">
      <dgm:prSet/>
      <dgm:spPr/>
      <dgm:t>
        <a:bodyPr/>
        <a:lstStyle/>
        <a:p>
          <a:r>
            <a:rPr lang="es-ES"/>
            <a:t>Comunicación de la orden</a:t>
          </a:r>
          <a:endParaRPr lang="es-PE"/>
        </a:p>
      </dgm:t>
    </dgm:pt>
    <dgm:pt modelId="{D85016B8-CB2B-48FF-93BA-A3FED5B84DC2}" type="parTrans" cxnId="{93677590-E3A1-464F-8F71-CE720258F339}">
      <dgm:prSet/>
      <dgm:spPr/>
      <dgm:t>
        <a:bodyPr/>
        <a:lstStyle/>
        <a:p>
          <a:endParaRPr lang="es-PE"/>
        </a:p>
      </dgm:t>
    </dgm:pt>
    <dgm:pt modelId="{3E55BBEA-4628-42D3-89B2-58212CAC0238}" type="sibTrans" cxnId="{93677590-E3A1-464F-8F71-CE720258F339}">
      <dgm:prSet/>
      <dgm:spPr/>
      <dgm:t>
        <a:bodyPr/>
        <a:lstStyle/>
        <a:p>
          <a:endParaRPr lang="es-PE"/>
        </a:p>
      </dgm:t>
    </dgm:pt>
    <dgm:pt modelId="{8999C05E-059F-4CFE-920A-BC61641F100D}">
      <dgm:prSet/>
      <dgm:spPr/>
      <dgm:t>
        <a:bodyPr/>
        <a:lstStyle/>
        <a:p>
          <a:r>
            <a:rPr lang="es-ES"/>
            <a:t>Redacción de Acta </a:t>
          </a:r>
          <a:endParaRPr lang="es-PE"/>
        </a:p>
      </dgm:t>
    </dgm:pt>
    <dgm:pt modelId="{FA7F8C35-B1E4-4E26-998F-55C0591FCF29}" type="parTrans" cxnId="{858DFD38-F74B-4809-AB90-6FA82BCADAEB}">
      <dgm:prSet/>
      <dgm:spPr/>
      <dgm:t>
        <a:bodyPr/>
        <a:lstStyle/>
        <a:p>
          <a:endParaRPr lang="es-PE"/>
        </a:p>
      </dgm:t>
    </dgm:pt>
    <dgm:pt modelId="{0C192B10-59CA-4696-A938-6099DC0A96D3}" type="sibTrans" cxnId="{858DFD38-F74B-4809-AB90-6FA82BCADAEB}">
      <dgm:prSet/>
      <dgm:spPr/>
      <dgm:t>
        <a:bodyPr/>
        <a:lstStyle/>
        <a:p>
          <a:endParaRPr lang="es-PE"/>
        </a:p>
      </dgm:t>
    </dgm:pt>
    <dgm:pt modelId="{09EBCA87-4EA5-4A54-A3E7-6A50282305A9}">
      <dgm:prSet/>
      <dgm:spPr/>
      <dgm:t>
        <a:bodyPr/>
        <a:lstStyle/>
        <a:p>
          <a:r>
            <a:rPr lang="es-ES"/>
            <a:t>Hay un plazo de duración.</a:t>
          </a:r>
          <a:endParaRPr lang="es-PE"/>
        </a:p>
      </dgm:t>
    </dgm:pt>
    <dgm:pt modelId="{A16A4427-BA8E-4F5F-95D7-553FFE0BA082}" type="parTrans" cxnId="{78F34CAF-7D0A-481A-9885-08E084BA5C3F}">
      <dgm:prSet/>
      <dgm:spPr/>
      <dgm:t>
        <a:bodyPr/>
        <a:lstStyle/>
        <a:p>
          <a:endParaRPr lang="es-PE"/>
        </a:p>
      </dgm:t>
    </dgm:pt>
    <dgm:pt modelId="{B66C955A-66AA-4206-85AD-3DC461A40A10}" type="sibTrans" cxnId="{78F34CAF-7D0A-481A-9885-08E084BA5C3F}">
      <dgm:prSet/>
      <dgm:spPr/>
      <dgm:t>
        <a:bodyPr/>
        <a:lstStyle/>
        <a:p>
          <a:endParaRPr lang="es-PE"/>
        </a:p>
      </dgm:t>
    </dgm:pt>
    <dgm:pt modelId="{8E9823FE-8945-401C-ADED-5D6D950547E9}">
      <dgm:prSet/>
      <dgm:spPr/>
      <dgm:t>
        <a:bodyPr/>
        <a:lstStyle/>
        <a:p>
          <a:r>
            <a:rPr lang="es-ES"/>
            <a:t>Preservar la reputación y el pudor de las personas</a:t>
          </a:r>
          <a:endParaRPr lang="es-PE"/>
        </a:p>
      </dgm:t>
    </dgm:pt>
    <dgm:pt modelId="{8DD916F8-70E8-458C-9E6F-47544DE6AF89}" type="parTrans" cxnId="{897B08E2-125C-4769-A90B-C42FE52C8685}">
      <dgm:prSet/>
      <dgm:spPr/>
      <dgm:t>
        <a:bodyPr/>
        <a:lstStyle/>
        <a:p>
          <a:endParaRPr lang="es-PE"/>
        </a:p>
      </dgm:t>
    </dgm:pt>
    <dgm:pt modelId="{08DEE637-2FC1-4924-8885-3FA1A5CFD34B}" type="sibTrans" cxnId="{897B08E2-125C-4769-A90B-C42FE52C8685}">
      <dgm:prSet/>
      <dgm:spPr/>
      <dgm:t>
        <a:bodyPr/>
        <a:lstStyle/>
        <a:p>
          <a:endParaRPr lang="es-PE"/>
        </a:p>
      </dgm:t>
    </dgm:pt>
    <dgm:pt modelId="{9A219BCB-8896-4751-9F49-779B4784877C}">
      <dgm:prSet/>
      <dgm:spPr/>
      <dgm:t>
        <a:bodyPr/>
        <a:lstStyle/>
        <a:p>
          <a:r>
            <a:rPr lang="es-ES" dirty="0"/>
            <a:t>Registro de las personas</a:t>
          </a:r>
          <a:endParaRPr lang="es-PE" dirty="0"/>
        </a:p>
      </dgm:t>
    </dgm:pt>
    <dgm:pt modelId="{F5AD2B2E-C524-422E-8AAB-7C0EE1D9C07D}" type="parTrans" cxnId="{BA46C50E-090A-40EC-ADAA-F599E8910393}">
      <dgm:prSet/>
      <dgm:spPr/>
      <dgm:t>
        <a:bodyPr/>
        <a:lstStyle/>
        <a:p>
          <a:endParaRPr lang="es-PE"/>
        </a:p>
      </dgm:t>
    </dgm:pt>
    <dgm:pt modelId="{66672598-F8CD-42C5-AD5F-4E7D806975D0}" type="sibTrans" cxnId="{BA46C50E-090A-40EC-ADAA-F599E8910393}">
      <dgm:prSet/>
      <dgm:spPr/>
      <dgm:t>
        <a:bodyPr/>
        <a:lstStyle/>
        <a:p>
          <a:endParaRPr lang="es-PE"/>
        </a:p>
      </dgm:t>
    </dgm:pt>
    <dgm:pt modelId="{3E92A403-D9B9-47B3-921E-B0362B62C3F5}" type="pres">
      <dgm:prSet presAssocID="{1689A231-FBBB-48F2-A757-EB5F0D8A5892}" presName="linearFlow" presStyleCnt="0">
        <dgm:presLayoutVars>
          <dgm:dir/>
          <dgm:animLvl val="lvl"/>
          <dgm:resizeHandles val="exact"/>
        </dgm:presLayoutVars>
      </dgm:prSet>
      <dgm:spPr/>
    </dgm:pt>
    <dgm:pt modelId="{950570EE-3641-4AD3-9781-F13665B6EC05}" type="pres">
      <dgm:prSet presAssocID="{CF173EE7-877D-46F1-BEFC-D1586DF633A2}" presName="composite" presStyleCnt="0"/>
      <dgm:spPr/>
    </dgm:pt>
    <dgm:pt modelId="{18473BA9-9F7A-46E7-899B-67B61BD0CB72}" type="pres">
      <dgm:prSet presAssocID="{CF173EE7-877D-46F1-BEFC-D1586DF633A2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427597A-D423-4708-9AC9-2EB8AF5C27FF}" type="pres">
      <dgm:prSet presAssocID="{CF173EE7-877D-46F1-BEFC-D1586DF633A2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A46C50E-090A-40EC-ADAA-F599E8910393}" srcId="{CF173EE7-877D-46F1-BEFC-D1586DF633A2}" destId="{9A219BCB-8896-4751-9F49-779B4784877C}" srcOrd="4" destOrd="0" parTransId="{F5AD2B2E-C524-422E-8AAB-7C0EE1D9C07D}" sibTransId="{66672598-F8CD-42C5-AD5F-4E7D806975D0}"/>
    <dgm:cxn modelId="{858DFD38-F74B-4809-AB90-6FA82BCADAEB}" srcId="{CF173EE7-877D-46F1-BEFC-D1586DF633A2}" destId="{8999C05E-059F-4CFE-920A-BC61641F100D}" srcOrd="1" destOrd="0" parTransId="{FA7F8C35-B1E4-4E26-998F-55C0591FCF29}" sibTransId="{0C192B10-59CA-4696-A938-6099DC0A96D3}"/>
    <dgm:cxn modelId="{6DDFB483-1C52-4F03-83E8-29CC985CD641}" type="presOf" srcId="{9A219BCB-8896-4751-9F49-779B4784877C}" destId="{D427597A-D423-4708-9AC9-2EB8AF5C27FF}" srcOrd="0" destOrd="4" presId="urn:microsoft.com/office/officeart/2005/8/layout/chevron2"/>
    <dgm:cxn modelId="{0A976D85-7616-47DB-B78B-8BD30650A250}" type="presOf" srcId="{0C033935-D446-4E5B-BA5D-15A827D8CE00}" destId="{D427597A-D423-4708-9AC9-2EB8AF5C27FF}" srcOrd="0" destOrd="0" presId="urn:microsoft.com/office/officeart/2005/8/layout/chevron2"/>
    <dgm:cxn modelId="{62BDDE89-B8AD-4E84-BB1A-98F251D6B0F9}" type="presOf" srcId="{1689A231-FBBB-48F2-A757-EB5F0D8A5892}" destId="{3E92A403-D9B9-47B3-921E-B0362B62C3F5}" srcOrd="0" destOrd="0" presId="urn:microsoft.com/office/officeart/2005/8/layout/chevron2"/>
    <dgm:cxn modelId="{93677590-E3A1-464F-8F71-CE720258F339}" srcId="{CF173EE7-877D-46F1-BEFC-D1586DF633A2}" destId="{0C033935-D446-4E5B-BA5D-15A827D8CE00}" srcOrd="0" destOrd="0" parTransId="{D85016B8-CB2B-48FF-93BA-A3FED5B84DC2}" sibTransId="{3E55BBEA-4628-42D3-89B2-58212CAC0238}"/>
    <dgm:cxn modelId="{6329EAAD-2DF3-4FF8-8964-CF7F646EFC6F}" type="presOf" srcId="{CF173EE7-877D-46F1-BEFC-D1586DF633A2}" destId="{18473BA9-9F7A-46E7-899B-67B61BD0CB72}" srcOrd="0" destOrd="0" presId="urn:microsoft.com/office/officeart/2005/8/layout/chevron2"/>
    <dgm:cxn modelId="{78F34CAF-7D0A-481A-9885-08E084BA5C3F}" srcId="{CF173EE7-877D-46F1-BEFC-D1586DF633A2}" destId="{09EBCA87-4EA5-4A54-A3E7-6A50282305A9}" srcOrd="2" destOrd="0" parTransId="{A16A4427-BA8E-4F5F-95D7-553FFE0BA082}" sibTransId="{B66C955A-66AA-4206-85AD-3DC461A40A10}"/>
    <dgm:cxn modelId="{5D6CDEBC-439D-417D-8D6B-68DA0FE70D32}" srcId="{1689A231-FBBB-48F2-A757-EB5F0D8A5892}" destId="{CF173EE7-877D-46F1-BEFC-D1586DF633A2}" srcOrd="0" destOrd="0" parTransId="{E085B97C-A712-4491-93E6-FA9D32018EA8}" sibTransId="{6BB7A6C6-4BA5-41E2-9B53-AC524C72D381}"/>
    <dgm:cxn modelId="{CC657CCD-70C8-4656-84EA-25EC3120A784}" type="presOf" srcId="{8E9823FE-8945-401C-ADED-5D6D950547E9}" destId="{D427597A-D423-4708-9AC9-2EB8AF5C27FF}" srcOrd="0" destOrd="3" presId="urn:microsoft.com/office/officeart/2005/8/layout/chevron2"/>
    <dgm:cxn modelId="{897B08E2-125C-4769-A90B-C42FE52C8685}" srcId="{CF173EE7-877D-46F1-BEFC-D1586DF633A2}" destId="{8E9823FE-8945-401C-ADED-5D6D950547E9}" srcOrd="3" destOrd="0" parTransId="{8DD916F8-70E8-458C-9E6F-47544DE6AF89}" sibTransId="{08DEE637-2FC1-4924-8885-3FA1A5CFD34B}"/>
    <dgm:cxn modelId="{A147A7EE-58A6-4422-962A-CD876231A6E7}" type="presOf" srcId="{09EBCA87-4EA5-4A54-A3E7-6A50282305A9}" destId="{D427597A-D423-4708-9AC9-2EB8AF5C27FF}" srcOrd="0" destOrd="2" presId="urn:microsoft.com/office/officeart/2005/8/layout/chevron2"/>
    <dgm:cxn modelId="{27A69EF8-D611-430B-874F-EEAFA8BE9C34}" type="presOf" srcId="{8999C05E-059F-4CFE-920A-BC61641F100D}" destId="{D427597A-D423-4708-9AC9-2EB8AF5C27FF}" srcOrd="0" destOrd="1" presId="urn:microsoft.com/office/officeart/2005/8/layout/chevron2"/>
    <dgm:cxn modelId="{C1AE064A-DA9C-43B4-BAC6-31FC2FF9C57B}" type="presParOf" srcId="{3E92A403-D9B9-47B3-921E-B0362B62C3F5}" destId="{950570EE-3641-4AD3-9781-F13665B6EC05}" srcOrd="0" destOrd="0" presId="urn:microsoft.com/office/officeart/2005/8/layout/chevron2"/>
    <dgm:cxn modelId="{6F5C1C7C-14EB-49B6-BB2C-225F0D92A450}" type="presParOf" srcId="{950570EE-3641-4AD3-9781-F13665B6EC05}" destId="{18473BA9-9F7A-46E7-899B-67B61BD0CB72}" srcOrd="0" destOrd="0" presId="urn:microsoft.com/office/officeart/2005/8/layout/chevron2"/>
    <dgm:cxn modelId="{A9568912-A164-45B8-8762-EA11AC4EA724}" type="presParOf" srcId="{950570EE-3641-4AD3-9781-F13665B6EC05}" destId="{D427597A-D423-4708-9AC9-2EB8AF5C27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54DB8D-8CE0-4CBF-80B5-8BC663E66B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12DF5EE-2525-4ABB-A48F-5BBC9223764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La videovigilancia como sistema de  prevención</a:t>
          </a:r>
          <a:br>
            <a:rPr lang="es-ES" dirty="0">
              <a:solidFill>
                <a:schemeClr val="tx1"/>
              </a:solidFill>
            </a:rPr>
          </a:br>
          <a:endParaRPr lang="es-PE" dirty="0">
            <a:solidFill>
              <a:schemeClr val="tx1"/>
            </a:solidFill>
          </a:endParaRPr>
        </a:p>
      </dgm:t>
    </dgm:pt>
    <dgm:pt modelId="{6973DAB7-A31E-46B1-9EBB-2B43B654265A}" type="parTrans" cxnId="{4345F8D1-6D84-4678-B793-342562E29081}">
      <dgm:prSet/>
      <dgm:spPr/>
      <dgm:t>
        <a:bodyPr/>
        <a:lstStyle/>
        <a:p>
          <a:endParaRPr lang="es-PE"/>
        </a:p>
      </dgm:t>
    </dgm:pt>
    <dgm:pt modelId="{18517173-D626-46B3-9374-579A4055E626}" type="sibTrans" cxnId="{4345F8D1-6D84-4678-B793-342562E29081}">
      <dgm:prSet/>
      <dgm:spPr/>
      <dgm:t>
        <a:bodyPr/>
        <a:lstStyle/>
        <a:p>
          <a:endParaRPr lang="es-PE"/>
        </a:p>
      </dgm:t>
    </dgm:pt>
    <dgm:pt modelId="{9CE8D703-E73B-4110-84F4-CAE3DCD67BB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La videovigilancia como herramienta de investigación del delito</a:t>
          </a:r>
          <a:endParaRPr lang="es-PE" dirty="0">
            <a:solidFill>
              <a:schemeClr val="tx1"/>
            </a:solidFill>
          </a:endParaRPr>
        </a:p>
      </dgm:t>
    </dgm:pt>
    <dgm:pt modelId="{22D840A8-D42D-4F03-BDD9-32C435883D84}" type="parTrans" cxnId="{BA8E0E6B-B99A-478C-B0F9-AA135DF83CC3}">
      <dgm:prSet/>
      <dgm:spPr/>
      <dgm:t>
        <a:bodyPr/>
        <a:lstStyle/>
        <a:p>
          <a:endParaRPr lang="es-PE"/>
        </a:p>
      </dgm:t>
    </dgm:pt>
    <dgm:pt modelId="{AE807A1E-EE5A-46D2-BDBB-672DBDA24232}" type="sibTrans" cxnId="{BA8E0E6B-B99A-478C-B0F9-AA135DF83CC3}">
      <dgm:prSet/>
      <dgm:spPr/>
      <dgm:t>
        <a:bodyPr/>
        <a:lstStyle/>
        <a:p>
          <a:endParaRPr lang="es-PE"/>
        </a:p>
      </dgm:t>
    </dgm:pt>
    <dgm:pt modelId="{01D9D5BE-775C-4030-92A8-BF92112EBD33}" type="pres">
      <dgm:prSet presAssocID="{0954DB8D-8CE0-4CBF-80B5-8BC663E66B23}" presName="linear" presStyleCnt="0">
        <dgm:presLayoutVars>
          <dgm:animLvl val="lvl"/>
          <dgm:resizeHandles val="exact"/>
        </dgm:presLayoutVars>
      </dgm:prSet>
      <dgm:spPr/>
    </dgm:pt>
    <dgm:pt modelId="{DCE7B475-3AFF-469F-80AC-D5FE804BE7F3}" type="pres">
      <dgm:prSet presAssocID="{A12DF5EE-2525-4ABB-A48F-5BBC922376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1CB61D-F370-447B-AF88-971C6D90EDFC}" type="pres">
      <dgm:prSet presAssocID="{18517173-D626-46B3-9374-579A4055E626}" presName="spacer" presStyleCnt="0"/>
      <dgm:spPr/>
    </dgm:pt>
    <dgm:pt modelId="{8303EA5B-8B16-44F2-9856-B26D8AB115C5}" type="pres">
      <dgm:prSet presAssocID="{9CE8D703-E73B-4110-84F4-CAE3DCD67B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51A304-A1C5-4A82-A895-EC3E96BFFC1E}" type="presOf" srcId="{0954DB8D-8CE0-4CBF-80B5-8BC663E66B23}" destId="{01D9D5BE-775C-4030-92A8-BF92112EBD33}" srcOrd="0" destOrd="0" presId="urn:microsoft.com/office/officeart/2005/8/layout/vList2"/>
    <dgm:cxn modelId="{BA8E0E6B-B99A-478C-B0F9-AA135DF83CC3}" srcId="{0954DB8D-8CE0-4CBF-80B5-8BC663E66B23}" destId="{9CE8D703-E73B-4110-84F4-CAE3DCD67BB0}" srcOrd="1" destOrd="0" parTransId="{22D840A8-D42D-4F03-BDD9-32C435883D84}" sibTransId="{AE807A1E-EE5A-46D2-BDBB-672DBDA24232}"/>
    <dgm:cxn modelId="{4345F8D1-6D84-4678-B793-342562E29081}" srcId="{0954DB8D-8CE0-4CBF-80B5-8BC663E66B23}" destId="{A12DF5EE-2525-4ABB-A48F-5BBC92237647}" srcOrd="0" destOrd="0" parTransId="{6973DAB7-A31E-46B1-9EBB-2B43B654265A}" sibTransId="{18517173-D626-46B3-9374-579A4055E626}"/>
    <dgm:cxn modelId="{069131EB-0439-4305-8997-2CFB9DBB574E}" type="presOf" srcId="{A12DF5EE-2525-4ABB-A48F-5BBC92237647}" destId="{DCE7B475-3AFF-469F-80AC-D5FE804BE7F3}" srcOrd="0" destOrd="0" presId="urn:microsoft.com/office/officeart/2005/8/layout/vList2"/>
    <dgm:cxn modelId="{37EEB4ED-3BCA-4CF4-96C8-3FF6018EA364}" type="presOf" srcId="{9CE8D703-E73B-4110-84F4-CAE3DCD67BB0}" destId="{8303EA5B-8B16-44F2-9856-B26D8AB115C5}" srcOrd="0" destOrd="0" presId="urn:microsoft.com/office/officeart/2005/8/layout/vList2"/>
    <dgm:cxn modelId="{41D2A4C5-BC51-49DD-A46F-2CF003BB9F01}" type="presParOf" srcId="{01D9D5BE-775C-4030-92A8-BF92112EBD33}" destId="{DCE7B475-3AFF-469F-80AC-D5FE804BE7F3}" srcOrd="0" destOrd="0" presId="urn:microsoft.com/office/officeart/2005/8/layout/vList2"/>
    <dgm:cxn modelId="{FC4BEF17-D1FF-4551-A44F-2B16662A7E99}" type="presParOf" srcId="{01D9D5BE-775C-4030-92A8-BF92112EBD33}" destId="{581CB61D-F370-447B-AF88-971C6D90EDFC}" srcOrd="1" destOrd="0" presId="urn:microsoft.com/office/officeart/2005/8/layout/vList2"/>
    <dgm:cxn modelId="{28DAF0FA-F586-4C7F-9B7B-184F89A47276}" type="presParOf" srcId="{01D9D5BE-775C-4030-92A8-BF92112EBD33}" destId="{8303EA5B-8B16-44F2-9856-B26D8AB115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6CC8F20-DEBA-4047-87A0-7D34FCC510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8783F14-0968-444D-AAF3-1D727D4855AB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Cámaras de videovigilancias pública que se instalan en las calles, plazas, edificios públicos, etc.</a:t>
          </a:r>
          <a:endParaRPr lang="es-PE" dirty="0">
            <a:solidFill>
              <a:schemeClr val="tx1"/>
            </a:solidFill>
          </a:endParaRPr>
        </a:p>
      </dgm:t>
    </dgm:pt>
    <dgm:pt modelId="{20175ACF-F980-4880-9CC2-895429958D65}" type="parTrans" cxnId="{6D32331D-BB3B-490E-A70C-18CC6089E70D}">
      <dgm:prSet/>
      <dgm:spPr/>
      <dgm:t>
        <a:bodyPr/>
        <a:lstStyle/>
        <a:p>
          <a:endParaRPr lang="es-PE"/>
        </a:p>
      </dgm:t>
    </dgm:pt>
    <dgm:pt modelId="{28705A2F-09ED-49ED-9864-6FEFAE275144}" type="sibTrans" cxnId="{6D32331D-BB3B-490E-A70C-18CC6089E70D}">
      <dgm:prSet/>
      <dgm:spPr/>
      <dgm:t>
        <a:bodyPr/>
        <a:lstStyle/>
        <a:p>
          <a:endParaRPr lang="es-PE"/>
        </a:p>
      </dgm:t>
    </dgm:pt>
    <dgm:pt modelId="{C3488E0F-590E-43F0-B712-2879895AC56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Cámaras de propiedad privada que se instalan  en tiendas, centros comerciales, cines, restaurantes, estadios, etc.</a:t>
          </a:r>
          <a:endParaRPr lang="es-PE" dirty="0">
            <a:solidFill>
              <a:schemeClr val="tx1"/>
            </a:solidFill>
          </a:endParaRPr>
        </a:p>
      </dgm:t>
    </dgm:pt>
    <dgm:pt modelId="{060EB9DA-C3AE-45F1-A2CB-CFB07E32751A}" type="parTrans" cxnId="{ED45DA44-9573-409A-8488-E4CF762A9D39}">
      <dgm:prSet/>
      <dgm:spPr/>
      <dgm:t>
        <a:bodyPr/>
        <a:lstStyle/>
        <a:p>
          <a:endParaRPr lang="es-PE"/>
        </a:p>
      </dgm:t>
    </dgm:pt>
    <dgm:pt modelId="{61FC47A4-D9E9-480D-B7A9-B79E972CFB76}" type="sibTrans" cxnId="{ED45DA44-9573-409A-8488-E4CF762A9D39}">
      <dgm:prSet/>
      <dgm:spPr/>
      <dgm:t>
        <a:bodyPr/>
        <a:lstStyle/>
        <a:p>
          <a:endParaRPr lang="es-PE"/>
        </a:p>
      </dgm:t>
    </dgm:pt>
    <dgm:pt modelId="{1F591248-A0BA-439C-8CC1-22C156896CF9}" type="pres">
      <dgm:prSet presAssocID="{46CC8F20-DEBA-4047-87A0-7D34FCC510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7C3A43-D5BD-4A4F-BCFD-37F4C151D4A6}" type="pres">
      <dgm:prSet presAssocID="{88783F14-0968-444D-AAF3-1D727D4855AB}" presName="hierRoot1" presStyleCnt="0">
        <dgm:presLayoutVars>
          <dgm:hierBranch val="init"/>
        </dgm:presLayoutVars>
      </dgm:prSet>
      <dgm:spPr/>
    </dgm:pt>
    <dgm:pt modelId="{8F925308-CB4E-4EB4-BDC2-94D9B86F2F4D}" type="pres">
      <dgm:prSet presAssocID="{88783F14-0968-444D-AAF3-1D727D4855AB}" presName="rootComposite1" presStyleCnt="0"/>
      <dgm:spPr/>
    </dgm:pt>
    <dgm:pt modelId="{A52DA57C-308F-41AB-BBB4-9B33867574F3}" type="pres">
      <dgm:prSet presAssocID="{88783F14-0968-444D-AAF3-1D727D4855AB}" presName="rootText1" presStyleLbl="node0" presStyleIdx="0" presStyleCnt="2">
        <dgm:presLayoutVars>
          <dgm:chPref val="3"/>
        </dgm:presLayoutVars>
      </dgm:prSet>
      <dgm:spPr/>
    </dgm:pt>
    <dgm:pt modelId="{9C3E1185-496E-41C5-885A-83E4BDCF75B2}" type="pres">
      <dgm:prSet presAssocID="{88783F14-0968-444D-AAF3-1D727D4855AB}" presName="rootConnector1" presStyleLbl="node1" presStyleIdx="0" presStyleCnt="0"/>
      <dgm:spPr/>
    </dgm:pt>
    <dgm:pt modelId="{E618B7C6-D717-42D4-9FD7-AAAD58119962}" type="pres">
      <dgm:prSet presAssocID="{88783F14-0968-444D-AAF3-1D727D4855AB}" presName="hierChild2" presStyleCnt="0"/>
      <dgm:spPr/>
    </dgm:pt>
    <dgm:pt modelId="{4892A1F8-359E-4188-AF9A-FE4D035E14CE}" type="pres">
      <dgm:prSet presAssocID="{88783F14-0968-444D-AAF3-1D727D4855AB}" presName="hierChild3" presStyleCnt="0"/>
      <dgm:spPr/>
    </dgm:pt>
    <dgm:pt modelId="{C9BEC159-4004-4D98-B1B2-CA61D2B1D5A7}" type="pres">
      <dgm:prSet presAssocID="{C3488E0F-590E-43F0-B712-2879895AC56E}" presName="hierRoot1" presStyleCnt="0">
        <dgm:presLayoutVars>
          <dgm:hierBranch val="init"/>
        </dgm:presLayoutVars>
      </dgm:prSet>
      <dgm:spPr/>
    </dgm:pt>
    <dgm:pt modelId="{4266E095-E752-48BC-BD81-9DF2F3E5CDF9}" type="pres">
      <dgm:prSet presAssocID="{C3488E0F-590E-43F0-B712-2879895AC56E}" presName="rootComposite1" presStyleCnt="0"/>
      <dgm:spPr/>
    </dgm:pt>
    <dgm:pt modelId="{5F8DB745-DF67-462A-B84A-61747A4AFF52}" type="pres">
      <dgm:prSet presAssocID="{C3488E0F-590E-43F0-B712-2879895AC56E}" presName="rootText1" presStyleLbl="node0" presStyleIdx="1" presStyleCnt="2">
        <dgm:presLayoutVars>
          <dgm:chPref val="3"/>
        </dgm:presLayoutVars>
      </dgm:prSet>
      <dgm:spPr/>
    </dgm:pt>
    <dgm:pt modelId="{A5D6D633-0200-4032-AFCE-87C543DF5518}" type="pres">
      <dgm:prSet presAssocID="{C3488E0F-590E-43F0-B712-2879895AC56E}" presName="rootConnector1" presStyleLbl="node1" presStyleIdx="0" presStyleCnt="0"/>
      <dgm:spPr/>
    </dgm:pt>
    <dgm:pt modelId="{8424435A-321E-46CD-BA54-C3F9ED5F2D67}" type="pres">
      <dgm:prSet presAssocID="{C3488E0F-590E-43F0-B712-2879895AC56E}" presName="hierChild2" presStyleCnt="0"/>
      <dgm:spPr/>
    </dgm:pt>
    <dgm:pt modelId="{D2454D1B-690F-4D0F-8843-FF090FA31578}" type="pres">
      <dgm:prSet presAssocID="{C3488E0F-590E-43F0-B712-2879895AC56E}" presName="hierChild3" presStyleCnt="0"/>
      <dgm:spPr/>
    </dgm:pt>
  </dgm:ptLst>
  <dgm:cxnLst>
    <dgm:cxn modelId="{6D32331D-BB3B-490E-A70C-18CC6089E70D}" srcId="{46CC8F20-DEBA-4047-87A0-7D34FCC510D9}" destId="{88783F14-0968-444D-AAF3-1D727D4855AB}" srcOrd="0" destOrd="0" parTransId="{20175ACF-F980-4880-9CC2-895429958D65}" sibTransId="{28705A2F-09ED-49ED-9864-6FEFAE275144}"/>
    <dgm:cxn modelId="{BD0E4D3B-98C8-4901-8BD6-AB3B004E9E53}" type="presOf" srcId="{C3488E0F-590E-43F0-B712-2879895AC56E}" destId="{A5D6D633-0200-4032-AFCE-87C543DF5518}" srcOrd="1" destOrd="0" presId="urn:microsoft.com/office/officeart/2005/8/layout/orgChart1"/>
    <dgm:cxn modelId="{031F7E3D-0310-4B94-896A-D75424FFAA37}" type="presOf" srcId="{88783F14-0968-444D-AAF3-1D727D4855AB}" destId="{A52DA57C-308F-41AB-BBB4-9B33867574F3}" srcOrd="0" destOrd="0" presId="urn:microsoft.com/office/officeart/2005/8/layout/orgChart1"/>
    <dgm:cxn modelId="{ED45DA44-9573-409A-8488-E4CF762A9D39}" srcId="{46CC8F20-DEBA-4047-87A0-7D34FCC510D9}" destId="{C3488E0F-590E-43F0-B712-2879895AC56E}" srcOrd="1" destOrd="0" parTransId="{060EB9DA-C3AE-45F1-A2CB-CFB07E32751A}" sibTransId="{61FC47A4-D9E9-480D-B7A9-B79E972CFB76}"/>
    <dgm:cxn modelId="{6407AC8E-9D19-43EA-9264-E76A712A1598}" type="presOf" srcId="{C3488E0F-590E-43F0-B712-2879895AC56E}" destId="{5F8DB745-DF67-462A-B84A-61747A4AFF52}" srcOrd="0" destOrd="0" presId="urn:microsoft.com/office/officeart/2005/8/layout/orgChart1"/>
    <dgm:cxn modelId="{A28C08CD-4302-4B20-8AF7-AE13CDAA3E54}" type="presOf" srcId="{88783F14-0968-444D-AAF3-1D727D4855AB}" destId="{9C3E1185-496E-41C5-885A-83E4BDCF75B2}" srcOrd="1" destOrd="0" presId="urn:microsoft.com/office/officeart/2005/8/layout/orgChart1"/>
    <dgm:cxn modelId="{90C855EE-0A04-453E-9D99-21A428E817DF}" type="presOf" srcId="{46CC8F20-DEBA-4047-87A0-7D34FCC510D9}" destId="{1F591248-A0BA-439C-8CC1-22C156896CF9}" srcOrd="0" destOrd="0" presId="urn:microsoft.com/office/officeart/2005/8/layout/orgChart1"/>
    <dgm:cxn modelId="{EF0E250A-3023-447A-A6F5-A70B68C8AE6E}" type="presParOf" srcId="{1F591248-A0BA-439C-8CC1-22C156896CF9}" destId="{BC7C3A43-D5BD-4A4F-BCFD-37F4C151D4A6}" srcOrd="0" destOrd="0" presId="urn:microsoft.com/office/officeart/2005/8/layout/orgChart1"/>
    <dgm:cxn modelId="{1DED9689-B8AA-4067-AD07-B3689BF70E58}" type="presParOf" srcId="{BC7C3A43-D5BD-4A4F-BCFD-37F4C151D4A6}" destId="{8F925308-CB4E-4EB4-BDC2-94D9B86F2F4D}" srcOrd="0" destOrd="0" presId="urn:microsoft.com/office/officeart/2005/8/layout/orgChart1"/>
    <dgm:cxn modelId="{E6E5E67C-2B8C-43ED-A5DA-A3DD9083BA6E}" type="presParOf" srcId="{8F925308-CB4E-4EB4-BDC2-94D9B86F2F4D}" destId="{A52DA57C-308F-41AB-BBB4-9B33867574F3}" srcOrd="0" destOrd="0" presId="urn:microsoft.com/office/officeart/2005/8/layout/orgChart1"/>
    <dgm:cxn modelId="{6A24A8B9-21E3-4551-80C3-481A58F8FDF3}" type="presParOf" srcId="{8F925308-CB4E-4EB4-BDC2-94D9B86F2F4D}" destId="{9C3E1185-496E-41C5-885A-83E4BDCF75B2}" srcOrd="1" destOrd="0" presId="urn:microsoft.com/office/officeart/2005/8/layout/orgChart1"/>
    <dgm:cxn modelId="{18885123-886D-40F9-8732-B4E76E8F66A4}" type="presParOf" srcId="{BC7C3A43-D5BD-4A4F-BCFD-37F4C151D4A6}" destId="{E618B7C6-D717-42D4-9FD7-AAAD58119962}" srcOrd="1" destOrd="0" presId="urn:microsoft.com/office/officeart/2005/8/layout/orgChart1"/>
    <dgm:cxn modelId="{0F943B61-AF92-4DB9-AE53-FDE2021A3F38}" type="presParOf" srcId="{BC7C3A43-D5BD-4A4F-BCFD-37F4C151D4A6}" destId="{4892A1F8-359E-4188-AF9A-FE4D035E14CE}" srcOrd="2" destOrd="0" presId="urn:microsoft.com/office/officeart/2005/8/layout/orgChart1"/>
    <dgm:cxn modelId="{1528A307-40BB-4724-AC6E-A95DBC023FCB}" type="presParOf" srcId="{1F591248-A0BA-439C-8CC1-22C156896CF9}" destId="{C9BEC159-4004-4D98-B1B2-CA61D2B1D5A7}" srcOrd="1" destOrd="0" presId="urn:microsoft.com/office/officeart/2005/8/layout/orgChart1"/>
    <dgm:cxn modelId="{31EAA440-B767-421B-8700-1921F78A6B89}" type="presParOf" srcId="{C9BEC159-4004-4D98-B1B2-CA61D2B1D5A7}" destId="{4266E095-E752-48BC-BD81-9DF2F3E5CDF9}" srcOrd="0" destOrd="0" presId="urn:microsoft.com/office/officeart/2005/8/layout/orgChart1"/>
    <dgm:cxn modelId="{236159BB-CF9D-4AEA-B7C1-F3A89BD1568E}" type="presParOf" srcId="{4266E095-E752-48BC-BD81-9DF2F3E5CDF9}" destId="{5F8DB745-DF67-462A-B84A-61747A4AFF52}" srcOrd="0" destOrd="0" presId="urn:microsoft.com/office/officeart/2005/8/layout/orgChart1"/>
    <dgm:cxn modelId="{31C89358-5769-432D-B624-F50895EB432F}" type="presParOf" srcId="{4266E095-E752-48BC-BD81-9DF2F3E5CDF9}" destId="{A5D6D633-0200-4032-AFCE-87C543DF5518}" srcOrd="1" destOrd="0" presId="urn:microsoft.com/office/officeart/2005/8/layout/orgChart1"/>
    <dgm:cxn modelId="{29B30DCB-CD36-4DA8-A4B2-95FE44FA9081}" type="presParOf" srcId="{C9BEC159-4004-4D98-B1B2-CA61D2B1D5A7}" destId="{8424435A-321E-46CD-BA54-C3F9ED5F2D67}" srcOrd="1" destOrd="0" presId="urn:microsoft.com/office/officeart/2005/8/layout/orgChart1"/>
    <dgm:cxn modelId="{969F207B-E492-4BA2-9E98-18891FC6F9F0}" type="presParOf" srcId="{C9BEC159-4004-4D98-B1B2-CA61D2B1D5A7}" destId="{D2454D1B-690F-4D0F-8843-FF090FA315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F6A986-CE91-4C40-BE94-67A570AB54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C85B04A-88B5-4B50-BBB0-7027E020BD52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En la realización inmediata y actual del delito, es decir, la flagrancia,  las cámaras de seguridad es un elemento potenciador de los sentidos.</a:t>
          </a:r>
          <a:endParaRPr lang="es-PE" sz="2800" dirty="0">
            <a:solidFill>
              <a:schemeClr val="tx1"/>
            </a:solidFill>
          </a:endParaRPr>
        </a:p>
      </dgm:t>
    </dgm:pt>
    <dgm:pt modelId="{CBB52259-8FF6-4E9C-B93F-C5E7E3DF552D}" type="parTrans" cxnId="{20276BAC-E1A5-4681-B8FC-CD75B529F03A}">
      <dgm:prSet/>
      <dgm:spPr/>
      <dgm:t>
        <a:bodyPr/>
        <a:lstStyle/>
        <a:p>
          <a:endParaRPr lang="es-PE"/>
        </a:p>
      </dgm:t>
    </dgm:pt>
    <dgm:pt modelId="{0FCB5049-9256-46C0-8624-B31CC6DA2FF6}" type="sibTrans" cxnId="{20276BAC-E1A5-4681-B8FC-CD75B529F03A}">
      <dgm:prSet/>
      <dgm:spPr/>
      <dgm:t>
        <a:bodyPr/>
        <a:lstStyle/>
        <a:p>
          <a:endParaRPr lang="es-PE"/>
        </a:p>
      </dgm:t>
    </dgm:pt>
    <dgm:pt modelId="{5973E48D-A06A-473B-80FE-2F37E32F6A2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800" dirty="0">
              <a:solidFill>
                <a:schemeClr val="tx1"/>
              </a:solidFill>
            </a:rPr>
            <a:t>Decreto Legislativo 1218 del 24/09/ 2015 obligación de cámaras en comercio.</a:t>
          </a:r>
          <a:endParaRPr lang="es-PE" sz="2800" dirty="0">
            <a:solidFill>
              <a:schemeClr val="tx1"/>
            </a:solidFill>
          </a:endParaRPr>
        </a:p>
      </dgm:t>
    </dgm:pt>
    <dgm:pt modelId="{7B2A84D4-D1EF-42FF-807F-398F079E9604}" type="parTrans" cxnId="{2B2201F0-7F63-4356-817D-71B9EE8B145C}">
      <dgm:prSet/>
      <dgm:spPr/>
      <dgm:t>
        <a:bodyPr/>
        <a:lstStyle/>
        <a:p>
          <a:endParaRPr lang="es-PE"/>
        </a:p>
      </dgm:t>
    </dgm:pt>
    <dgm:pt modelId="{41779C12-F45D-4EEA-93FA-5014D2B556B9}" type="sibTrans" cxnId="{2B2201F0-7F63-4356-817D-71B9EE8B145C}">
      <dgm:prSet/>
      <dgm:spPr/>
      <dgm:t>
        <a:bodyPr/>
        <a:lstStyle/>
        <a:p>
          <a:endParaRPr lang="es-PE"/>
        </a:p>
      </dgm:t>
    </dgm:pt>
    <dgm:pt modelId="{6C1B00AE-DBFC-4546-B3C9-B13DC0F500F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Existe consenso al señalar que estas grabaciones realizadas por videocámaras en estos establecimientos obligados por ley tienen valor probatorio pues de manera automática se limita a registrar lo que acontece con fines puramente preventivos. </a:t>
          </a:r>
          <a:endParaRPr lang="es-PE" sz="2800" dirty="0">
            <a:solidFill>
              <a:schemeClr val="tx1"/>
            </a:solidFill>
          </a:endParaRPr>
        </a:p>
      </dgm:t>
    </dgm:pt>
    <dgm:pt modelId="{4C8CB4DA-D2B8-47E1-BCB5-9F9318005BC2}" type="parTrans" cxnId="{9965D87B-E44A-4531-9827-01E5836148EF}">
      <dgm:prSet/>
      <dgm:spPr/>
      <dgm:t>
        <a:bodyPr/>
        <a:lstStyle/>
        <a:p>
          <a:endParaRPr lang="es-PE"/>
        </a:p>
      </dgm:t>
    </dgm:pt>
    <dgm:pt modelId="{FCE269E1-7116-4E8F-A154-66B635CB9145}" type="sibTrans" cxnId="{9965D87B-E44A-4531-9827-01E5836148EF}">
      <dgm:prSet/>
      <dgm:spPr/>
      <dgm:t>
        <a:bodyPr/>
        <a:lstStyle/>
        <a:p>
          <a:endParaRPr lang="es-PE"/>
        </a:p>
      </dgm:t>
    </dgm:pt>
    <dgm:pt modelId="{61E90A0F-3965-4156-A238-68791BFDE716}" type="pres">
      <dgm:prSet presAssocID="{70F6A986-CE91-4C40-BE94-67A570AB54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EE5746-7A9D-4C86-AC6A-E99BB1C539A7}" type="pres">
      <dgm:prSet presAssocID="{FC85B04A-88B5-4B50-BBB0-7027E020BD52}" presName="hierRoot1" presStyleCnt="0">
        <dgm:presLayoutVars>
          <dgm:hierBranch val="init"/>
        </dgm:presLayoutVars>
      </dgm:prSet>
      <dgm:spPr/>
    </dgm:pt>
    <dgm:pt modelId="{500F2C92-512C-489A-8D32-F8ABCFC396E0}" type="pres">
      <dgm:prSet presAssocID="{FC85B04A-88B5-4B50-BBB0-7027E020BD52}" presName="rootComposite1" presStyleCnt="0"/>
      <dgm:spPr/>
    </dgm:pt>
    <dgm:pt modelId="{45D16777-2202-4275-BCE9-0E85E0AE5E0A}" type="pres">
      <dgm:prSet presAssocID="{FC85B04A-88B5-4B50-BBB0-7027E020BD52}" presName="rootText1" presStyleLbl="node0" presStyleIdx="0" presStyleCnt="3" custScaleX="144339" custScaleY="224442">
        <dgm:presLayoutVars>
          <dgm:chPref val="3"/>
        </dgm:presLayoutVars>
      </dgm:prSet>
      <dgm:spPr/>
    </dgm:pt>
    <dgm:pt modelId="{3C31B919-69EC-4982-B7E4-E2C14BC31984}" type="pres">
      <dgm:prSet presAssocID="{FC85B04A-88B5-4B50-BBB0-7027E020BD52}" presName="rootConnector1" presStyleLbl="node1" presStyleIdx="0" presStyleCnt="0"/>
      <dgm:spPr/>
    </dgm:pt>
    <dgm:pt modelId="{F27A534C-1EE9-486D-A143-FF675A61D5F2}" type="pres">
      <dgm:prSet presAssocID="{FC85B04A-88B5-4B50-BBB0-7027E020BD52}" presName="hierChild2" presStyleCnt="0"/>
      <dgm:spPr/>
    </dgm:pt>
    <dgm:pt modelId="{047187D4-B811-49AC-943F-19C1BC4150F9}" type="pres">
      <dgm:prSet presAssocID="{FC85B04A-88B5-4B50-BBB0-7027E020BD52}" presName="hierChild3" presStyleCnt="0"/>
      <dgm:spPr/>
    </dgm:pt>
    <dgm:pt modelId="{A728982F-7E0F-4E02-8D34-05B36BC17DD4}" type="pres">
      <dgm:prSet presAssocID="{5973E48D-A06A-473B-80FE-2F37E32F6A2A}" presName="hierRoot1" presStyleCnt="0">
        <dgm:presLayoutVars>
          <dgm:hierBranch val="init"/>
        </dgm:presLayoutVars>
      </dgm:prSet>
      <dgm:spPr/>
    </dgm:pt>
    <dgm:pt modelId="{1A6A9C17-0253-439F-85EA-ED0640322CBB}" type="pres">
      <dgm:prSet presAssocID="{5973E48D-A06A-473B-80FE-2F37E32F6A2A}" presName="rootComposite1" presStyleCnt="0"/>
      <dgm:spPr/>
    </dgm:pt>
    <dgm:pt modelId="{D895BC43-B256-4168-99E0-EBB3E85F2A48}" type="pres">
      <dgm:prSet presAssocID="{5973E48D-A06A-473B-80FE-2F37E32F6A2A}" presName="rootText1" presStyleLbl="node0" presStyleIdx="1" presStyleCnt="3" custScaleX="119066" custScaleY="207017">
        <dgm:presLayoutVars>
          <dgm:chPref val="3"/>
        </dgm:presLayoutVars>
      </dgm:prSet>
      <dgm:spPr/>
    </dgm:pt>
    <dgm:pt modelId="{6D11F66E-FB89-4DBB-862E-3630E6CFC797}" type="pres">
      <dgm:prSet presAssocID="{5973E48D-A06A-473B-80FE-2F37E32F6A2A}" presName="rootConnector1" presStyleLbl="node1" presStyleIdx="0" presStyleCnt="0"/>
      <dgm:spPr/>
    </dgm:pt>
    <dgm:pt modelId="{0423B25A-B1AC-48A1-84A2-B3EA888E70CD}" type="pres">
      <dgm:prSet presAssocID="{5973E48D-A06A-473B-80FE-2F37E32F6A2A}" presName="hierChild2" presStyleCnt="0"/>
      <dgm:spPr/>
    </dgm:pt>
    <dgm:pt modelId="{247A2743-3E86-4D48-A516-FBB8442D8CBB}" type="pres">
      <dgm:prSet presAssocID="{5973E48D-A06A-473B-80FE-2F37E32F6A2A}" presName="hierChild3" presStyleCnt="0"/>
      <dgm:spPr/>
    </dgm:pt>
    <dgm:pt modelId="{C5AD868E-9013-434B-AA66-718947E388FD}" type="pres">
      <dgm:prSet presAssocID="{6C1B00AE-DBFC-4546-B3C9-B13DC0F500FD}" presName="hierRoot1" presStyleCnt="0">
        <dgm:presLayoutVars>
          <dgm:hierBranch val="init"/>
        </dgm:presLayoutVars>
      </dgm:prSet>
      <dgm:spPr/>
    </dgm:pt>
    <dgm:pt modelId="{4DF7DDD9-DA43-45B3-9DEC-8E610BCD5452}" type="pres">
      <dgm:prSet presAssocID="{6C1B00AE-DBFC-4546-B3C9-B13DC0F500FD}" presName="rootComposite1" presStyleCnt="0"/>
      <dgm:spPr/>
    </dgm:pt>
    <dgm:pt modelId="{4D4FF36A-892A-40EB-B915-FC383E467546}" type="pres">
      <dgm:prSet presAssocID="{6C1B00AE-DBFC-4546-B3C9-B13DC0F500FD}" presName="rootText1" presStyleLbl="node0" presStyleIdx="2" presStyleCnt="3" custScaleX="148687" custScaleY="362683" custLinFactNeighborX="740" custLinFactNeighborY="-39617">
        <dgm:presLayoutVars>
          <dgm:chPref val="3"/>
        </dgm:presLayoutVars>
      </dgm:prSet>
      <dgm:spPr/>
    </dgm:pt>
    <dgm:pt modelId="{8155B1C0-285B-4C0C-BA54-4CF13033B707}" type="pres">
      <dgm:prSet presAssocID="{6C1B00AE-DBFC-4546-B3C9-B13DC0F500FD}" presName="rootConnector1" presStyleLbl="node1" presStyleIdx="0" presStyleCnt="0"/>
      <dgm:spPr/>
    </dgm:pt>
    <dgm:pt modelId="{1D56C537-B73A-45C5-8E69-66F2A63C76BA}" type="pres">
      <dgm:prSet presAssocID="{6C1B00AE-DBFC-4546-B3C9-B13DC0F500FD}" presName="hierChild2" presStyleCnt="0"/>
      <dgm:spPr/>
    </dgm:pt>
    <dgm:pt modelId="{BB7C25A2-B3A1-4332-85B5-7176CCF189DD}" type="pres">
      <dgm:prSet presAssocID="{6C1B00AE-DBFC-4546-B3C9-B13DC0F500FD}" presName="hierChild3" presStyleCnt="0"/>
      <dgm:spPr/>
    </dgm:pt>
  </dgm:ptLst>
  <dgm:cxnLst>
    <dgm:cxn modelId="{9F60FD12-89FE-48C0-8A95-B204D8B87EAE}" type="presOf" srcId="{70F6A986-CE91-4C40-BE94-67A570AB5497}" destId="{61E90A0F-3965-4156-A238-68791BFDE716}" srcOrd="0" destOrd="0" presId="urn:microsoft.com/office/officeart/2005/8/layout/orgChart1"/>
    <dgm:cxn modelId="{9965D87B-E44A-4531-9827-01E5836148EF}" srcId="{70F6A986-CE91-4C40-BE94-67A570AB5497}" destId="{6C1B00AE-DBFC-4546-B3C9-B13DC0F500FD}" srcOrd="2" destOrd="0" parTransId="{4C8CB4DA-D2B8-47E1-BCB5-9F9318005BC2}" sibTransId="{FCE269E1-7116-4E8F-A154-66B635CB9145}"/>
    <dgm:cxn modelId="{5D2CF58D-B199-42FC-9511-FB3D960D10BB}" type="presOf" srcId="{FC85B04A-88B5-4B50-BBB0-7027E020BD52}" destId="{3C31B919-69EC-4982-B7E4-E2C14BC31984}" srcOrd="1" destOrd="0" presId="urn:microsoft.com/office/officeart/2005/8/layout/orgChart1"/>
    <dgm:cxn modelId="{FE25CE9E-11AF-4B47-8D83-D4187ADC09F5}" type="presOf" srcId="{5973E48D-A06A-473B-80FE-2F37E32F6A2A}" destId="{D895BC43-B256-4168-99E0-EBB3E85F2A48}" srcOrd="0" destOrd="0" presId="urn:microsoft.com/office/officeart/2005/8/layout/orgChart1"/>
    <dgm:cxn modelId="{087BB7A4-B8A5-4569-B6E4-4EAF5E9A62AF}" type="presOf" srcId="{6C1B00AE-DBFC-4546-B3C9-B13DC0F500FD}" destId="{8155B1C0-285B-4C0C-BA54-4CF13033B707}" srcOrd="1" destOrd="0" presId="urn:microsoft.com/office/officeart/2005/8/layout/orgChart1"/>
    <dgm:cxn modelId="{20276BAC-E1A5-4681-B8FC-CD75B529F03A}" srcId="{70F6A986-CE91-4C40-BE94-67A570AB5497}" destId="{FC85B04A-88B5-4B50-BBB0-7027E020BD52}" srcOrd="0" destOrd="0" parTransId="{CBB52259-8FF6-4E9C-B93F-C5E7E3DF552D}" sibTransId="{0FCB5049-9256-46C0-8624-B31CC6DA2FF6}"/>
    <dgm:cxn modelId="{BF70F2B5-638B-4EAD-83D1-FCA1F84CB625}" type="presOf" srcId="{5973E48D-A06A-473B-80FE-2F37E32F6A2A}" destId="{6D11F66E-FB89-4DBB-862E-3630E6CFC797}" srcOrd="1" destOrd="0" presId="urn:microsoft.com/office/officeart/2005/8/layout/orgChart1"/>
    <dgm:cxn modelId="{11B4B1CC-4969-4227-B150-0B6BF3DF9509}" type="presOf" srcId="{6C1B00AE-DBFC-4546-B3C9-B13DC0F500FD}" destId="{4D4FF36A-892A-40EB-B915-FC383E467546}" srcOrd="0" destOrd="0" presId="urn:microsoft.com/office/officeart/2005/8/layout/orgChart1"/>
    <dgm:cxn modelId="{2B2201F0-7F63-4356-817D-71B9EE8B145C}" srcId="{70F6A986-CE91-4C40-BE94-67A570AB5497}" destId="{5973E48D-A06A-473B-80FE-2F37E32F6A2A}" srcOrd="1" destOrd="0" parTransId="{7B2A84D4-D1EF-42FF-807F-398F079E9604}" sibTransId="{41779C12-F45D-4EEA-93FA-5014D2B556B9}"/>
    <dgm:cxn modelId="{B6FAEFFB-8F1A-43F8-B265-F8C2C40EAD2D}" type="presOf" srcId="{FC85B04A-88B5-4B50-BBB0-7027E020BD52}" destId="{45D16777-2202-4275-BCE9-0E85E0AE5E0A}" srcOrd="0" destOrd="0" presId="urn:microsoft.com/office/officeart/2005/8/layout/orgChart1"/>
    <dgm:cxn modelId="{127D1082-A44C-4D00-9BA6-3989100F28C5}" type="presParOf" srcId="{61E90A0F-3965-4156-A238-68791BFDE716}" destId="{46EE5746-7A9D-4C86-AC6A-E99BB1C539A7}" srcOrd="0" destOrd="0" presId="urn:microsoft.com/office/officeart/2005/8/layout/orgChart1"/>
    <dgm:cxn modelId="{659E56E5-0E05-426E-B766-82108E03CCCA}" type="presParOf" srcId="{46EE5746-7A9D-4C86-AC6A-E99BB1C539A7}" destId="{500F2C92-512C-489A-8D32-F8ABCFC396E0}" srcOrd="0" destOrd="0" presId="urn:microsoft.com/office/officeart/2005/8/layout/orgChart1"/>
    <dgm:cxn modelId="{568372F9-C737-48AD-B7FD-1AA932AEC3F0}" type="presParOf" srcId="{500F2C92-512C-489A-8D32-F8ABCFC396E0}" destId="{45D16777-2202-4275-BCE9-0E85E0AE5E0A}" srcOrd="0" destOrd="0" presId="urn:microsoft.com/office/officeart/2005/8/layout/orgChart1"/>
    <dgm:cxn modelId="{72CCC01E-485E-4CF5-A3D1-232208AB6F02}" type="presParOf" srcId="{500F2C92-512C-489A-8D32-F8ABCFC396E0}" destId="{3C31B919-69EC-4982-B7E4-E2C14BC31984}" srcOrd="1" destOrd="0" presId="urn:microsoft.com/office/officeart/2005/8/layout/orgChart1"/>
    <dgm:cxn modelId="{E84ED293-490E-4689-8A6F-DD140E306AB6}" type="presParOf" srcId="{46EE5746-7A9D-4C86-AC6A-E99BB1C539A7}" destId="{F27A534C-1EE9-486D-A143-FF675A61D5F2}" srcOrd="1" destOrd="0" presId="urn:microsoft.com/office/officeart/2005/8/layout/orgChart1"/>
    <dgm:cxn modelId="{2C82D219-9B8F-4F83-BA5C-213FBA482E19}" type="presParOf" srcId="{46EE5746-7A9D-4C86-AC6A-E99BB1C539A7}" destId="{047187D4-B811-49AC-943F-19C1BC4150F9}" srcOrd="2" destOrd="0" presId="urn:microsoft.com/office/officeart/2005/8/layout/orgChart1"/>
    <dgm:cxn modelId="{C6FBF10D-498A-4634-91DB-27550E1F8626}" type="presParOf" srcId="{61E90A0F-3965-4156-A238-68791BFDE716}" destId="{A728982F-7E0F-4E02-8D34-05B36BC17DD4}" srcOrd="1" destOrd="0" presId="urn:microsoft.com/office/officeart/2005/8/layout/orgChart1"/>
    <dgm:cxn modelId="{F1F5E3B5-73B7-41A9-95F5-C9978713921D}" type="presParOf" srcId="{A728982F-7E0F-4E02-8D34-05B36BC17DD4}" destId="{1A6A9C17-0253-439F-85EA-ED0640322CBB}" srcOrd="0" destOrd="0" presId="urn:microsoft.com/office/officeart/2005/8/layout/orgChart1"/>
    <dgm:cxn modelId="{8FC50CEE-825E-4A2D-8E2C-FD0DB11028E8}" type="presParOf" srcId="{1A6A9C17-0253-439F-85EA-ED0640322CBB}" destId="{D895BC43-B256-4168-99E0-EBB3E85F2A48}" srcOrd="0" destOrd="0" presId="urn:microsoft.com/office/officeart/2005/8/layout/orgChart1"/>
    <dgm:cxn modelId="{6BEAF012-AE05-4CDF-AFB1-37414D363F57}" type="presParOf" srcId="{1A6A9C17-0253-439F-85EA-ED0640322CBB}" destId="{6D11F66E-FB89-4DBB-862E-3630E6CFC797}" srcOrd="1" destOrd="0" presId="urn:microsoft.com/office/officeart/2005/8/layout/orgChart1"/>
    <dgm:cxn modelId="{C142CFA8-D7F4-4A05-AD5B-B74445035D49}" type="presParOf" srcId="{A728982F-7E0F-4E02-8D34-05B36BC17DD4}" destId="{0423B25A-B1AC-48A1-84A2-B3EA888E70CD}" srcOrd="1" destOrd="0" presId="urn:microsoft.com/office/officeart/2005/8/layout/orgChart1"/>
    <dgm:cxn modelId="{7A859E03-1D37-4845-BC5F-A81F9852F3AC}" type="presParOf" srcId="{A728982F-7E0F-4E02-8D34-05B36BC17DD4}" destId="{247A2743-3E86-4D48-A516-FBB8442D8CBB}" srcOrd="2" destOrd="0" presId="urn:microsoft.com/office/officeart/2005/8/layout/orgChart1"/>
    <dgm:cxn modelId="{584510FF-CA70-426D-AEE2-0EDB924D39DE}" type="presParOf" srcId="{61E90A0F-3965-4156-A238-68791BFDE716}" destId="{C5AD868E-9013-434B-AA66-718947E388FD}" srcOrd="2" destOrd="0" presId="urn:microsoft.com/office/officeart/2005/8/layout/orgChart1"/>
    <dgm:cxn modelId="{08657519-7A5E-4D56-BA52-FB5A99119A46}" type="presParOf" srcId="{C5AD868E-9013-434B-AA66-718947E388FD}" destId="{4DF7DDD9-DA43-45B3-9DEC-8E610BCD5452}" srcOrd="0" destOrd="0" presId="urn:microsoft.com/office/officeart/2005/8/layout/orgChart1"/>
    <dgm:cxn modelId="{C36BBF6D-13C1-4E5E-AE31-17FED2BF6023}" type="presParOf" srcId="{4DF7DDD9-DA43-45B3-9DEC-8E610BCD5452}" destId="{4D4FF36A-892A-40EB-B915-FC383E467546}" srcOrd="0" destOrd="0" presId="urn:microsoft.com/office/officeart/2005/8/layout/orgChart1"/>
    <dgm:cxn modelId="{4A58B1EA-B5E0-4E1F-BB09-7B79E62FEF9E}" type="presParOf" srcId="{4DF7DDD9-DA43-45B3-9DEC-8E610BCD5452}" destId="{8155B1C0-285B-4C0C-BA54-4CF13033B707}" srcOrd="1" destOrd="0" presId="urn:microsoft.com/office/officeart/2005/8/layout/orgChart1"/>
    <dgm:cxn modelId="{E6047795-AA4B-4A2F-BCDF-31EB382FBD34}" type="presParOf" srcId="{C5AD868E-9013-434B-AA66-718947E388FD}" destId="{1D56C537-B73A-45C5-8E69-66F2A63C76BA}" srcOrd="1" destOrd="0" presId="urn:microsoft.com/office/officeart/2005/8/layout/orgChart1"/>
    <dgm:cxn modelId="{6994D4DD-6CEF-4384-8A83-334E9D242080}" type="presParOf" srcId="{C5AD868E-9013-434B-AA66-718947E388FD}" destId="{BB7C25A2-B3A1-4332-85B5-7176CCF189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1E9E54-2E83-4262-ACED-A84F7CE662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0F6D0AB-00BF-4FE3-9F79-CE97BEBDDA4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Esta es una “videovigilancia controlada”</a:t>
          </a:r>
          <a:endParaRPr lang="es-PE" dirty="0">
            <a:solidFill>
              <a:schemeClr val="tx1"/>
            </a:solidFill>
          </a:endParaRPr>
        </a:p>
      </dgm:t>
    </dgm:pt>
    <dgm:pt modelId="{2423D7CE-AB26-4C41-B216-B52C2A8DC8C5}" type="parTrans" cxnId="{EBC6ADC4-7B9C-4DBC-A864-B6A49CD6E6FF}">
      <dgm:prSet/>
      <dgm:spPr/>
      <dgm:t>
        <a:bodyPr/>
        <a:lstStyle/>
        <a:p>
          <a:endParaRPr lang="es-PE"/>
        </a:p>
      </dgm:t>
    </dgm:pt>
    <dgm:pt modelId="{D2873047-0F80-4891-891E-19A0E996D5D4}" type="sibTrans" cxnId="{EBC6ADC4-7B9C-4DBC-A864-B6A49CD6E6FF}">
      <dgm:prSet/>
      <dgm:spPr/>
      <dgm:t>
        <a:bodyPr/>
        <a:lstStyle/>
        <a:p>
          <a:endParaRPr lang="es-PE"/>
        </a:p>
      </dgm:t>
    </dgm:pt>
    <dgm:pt modelId="{21D88DB7-7D40-4047-A33E-BFE9023E08DC}">
      <dgm:prSet/>
      <dgm:spPr/>
      <dgm:t>
        <a:bodyPr/>
        <a:lstStyle/>
        <a:p>
          <a:r>
            <a:rPr lang="es-ES"/>
            <a:t>No se utiliza para prevenir, sino para investigar y obtener pruebas relacionadas con delitos</a:t>
          </a:r>
          <a:endParaRPr lang="es-PE"/>
        </a:p>
      </dgm:t>
    </dgm:pt>
    <dgm:pt modelId="{F37DC24E-9536-40EB-B81A-69AE2FB721A5}" type="parTrans" cxnId="{6AFC1F85-18B6-47C5-82BE-E42C82BEE327}">
      <dgm:prSet/>
      <dgm:spPr/>
      <dgm:t>
        <a:bodyPr/>
        <a:lstStyle/>
        <a:p>
          <a:endParaRPr lang="es-PE"/>
        </a:p>
      </dgm:t>
    </dgm:pt>
    <dgm:pt modelId="{E1AEF520-B027-4025-B0D6-0745946B1FF2}" type="sibTrans" cxnId="{6AFC1F85-18B6-47C5-82BE-E42C82BEE327}">
      <dgm:prSet/>
      <dgm:spPr/>
      <dgm:t>
        <a:bodyPr/>
        <a:lstStyle/>
        <a:p>
          <a:endParaRPr lang="es-PE"/>
        </a:p>
      </dgm:t>
    </dgm:pt>
    <dgm:pt modelId="{25A65A13-26A9-4646-8294-7630936D23E9}">
      <dgm:prSet/>
      <dgm:spPr/>
      <dgm:t>
        <a:bodyPr/>
        <a:lstStyle/>
        <a:p>
          <a:r>
            <a:rPr lang="es-ES"/>
            <a:t>De conformidad con lo establecido en el artículo 185º del Código Procesal Penal el video obtenido será considerado como prueba documental.</a:t>
          </a:r>
          <a:endParaRPr lang="es-PE"/>
        </a:p>
      </dgm:t>
    </dgm:pt>
    <dgm:pt modelId="{E4AC9120-FD87-4A80-B16F-C218BBAE95AF}" type="parTrans" cxnId="{F456B21A-502A-49CD-93F8-4552EE586D48}">
      <dgm:prSet/>
      <dgm:spPr/>
      <dgm:t>
        <a:bodyPr/>
        <a:lstStyle/>
        <a:p>
          <a:endParaRPr lang="es-PE"/>
        </a:p>
      </dgm:t>
    </dgm:pt>
    <dgm:pt modelId="{DF918E29-2237-4710-A317-0B0EF08588B6}" type="sibTrans" cxnId="{F456B21A-502A-49CD-93F8-4552EE586D48}">
      <dgm:prSet/>
      <dgm:spPr/>
      <dgm:t>
        <a:bodyPr/>
        <a:lstStyle/>
        <a:p>
          <a:endParaRPr lang="es-PE"/>
        </a:p>
      </dgm:t>
    </dgm:pt>
    <dgm:pt modelId="{45A8C8B8-8520-46F0-B3A1-2C0F407E57DC}" type="pres">
      <dgm:prSet presAssocID="{101E9E54-2E83-4262-ACED-A84F7CE66283}" presName="linear" presStyleCnt="0">
        <dgm:presLayoutVars>
          <dgm:animLvl val="lvl"/>
          <dgm:resizeHandles val="exact"/>
        </dgm:presLayoutVars>
      </dgm:prSet>
      <dgm:spPr/>
    </dgm:pt>
    <dgm:pt modelId="{1A619F5C-9C52-4497-BBEF-EFF012AF5DA7}" type="pres">
      <dgm:prSet presAssocID="{90F6D0AB-00BF-4FE3-9F79-CE97BEBDDA47}" presName="parentText" presStyleLbl="node1" presStyleIdx="0" presStyleCnt="1" custScaleY="84586">
        <dgm:presLayoutVars>
          <dgm:chMax val="0"/>
          <dgm:bulletEnabled val="1"/>
        </dgm:presLayoutVars>
      </dgm:prSet>
      <dgm:spPr/>
    </dgm:pt>
    <dgm:pt modelId="{3BFE0646-FA96-4EF4-95F4-8B4C61ABC2FA}" type="pres">
      <dgm:prSet presAssocID="{90F6D0AB-00BF-4FE3-9F79-CE97BEBDDA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2197705-01C4-469E-88AA-D2B94DDE2385}" type="presOf" srcId="{90F6D0AB-00BF-4FE3-9F79-CE97BEBDDA47}" destId="{1A619F5C-9C52-4497-BBEF-EFF012AF5DA7}" srcOrd="0" destOrd="0" presId="urn:microsoft.com/office/officeart/2005/8/layout/vList2"/>
    <dgm:cxn modelId="{F456B21A-502A-49CD-93F8-4552EE586D48}" srcId="{90F6D0AB-00BF-4FE3-9F79-CE97BEBDDA47}" destId="{25A65A13-26A9-4646-8294-7630936D23E9}" srcOrd="1" destOrd="0" parTransId="{E4AC9120-FD87-4A80-B16F-C218BBAE95AF}" sibTransId="{DF918E29-2237-4710-A317-0B0EF08588B6}"/>
    <dgm:cxn modelId="{6AFC1F85-18B6-47C5-82BE-E42C82BEE327}" srcId="{90F6D0AB-00BF-4FE3-9F79-CE97BEBDDA47}" destId="{21D88DB7-7D40-4047-A33E-BFE9023E08DC}" srcOrd="0" destOrd="0" parTransId="{F37DC24E-9536-40EB-B81A-69AE2FB721A5}" sibTransId="{E1AEF520-B027-4025-B0D6-0745946B1FF2}"/>
    <dgm:cxn modelId="{8DEACE8F-E090-44F5-A592-C3B9F592607F}" type="presOf" srcId="{101E9E54-2E83-4262-ACED-A84F7CE66283}" destId="{45A8C8B8-8520-46F0-B3A1-2C0F407E57DC}" srcOrd="0" destOrd="0" presId="urn:microsoft.com/office/officeart/2005/8/layout/vList2"/>
    <dgm:cxn modelId="{9EA4BC94-7FFF-4DA0-A279-6AF52D07ACBC}" type="presOf" srcId="{25A65A13-26A9-4646-8294-7630936D23E9}" destId="{3BFE0646-FA96-4EF4-95F4-8B4C61ABC2FA}" srcOrd="0" destOrd="1" presId="urn:microsoft.com/office/officeart/2005/8/layout/vList2"/>
    <dgm:cxn modelId="{B56E3CC0-DC4B-4B7D-8105-3C71834F0112}" type="presOf" srcId="{21D88DB7-7D40-4047-A33E-BFE9023E08DC}" destId="{3BFE0646-FA96-4EF4-95F4-8B4C61ABC2FA}" srcOrd="0" destOrd="0" presId="urn:microsoft.com/office/officeart/2005/8/layout/vList2"/>
    <dgm:cxn modelId="{EBC6ADC4-7B9C-4DBC-A864-B6A49CD6E6FF}" srcId="{101E9E54-2E83-4262-ACED-A84F7CE66283}" destId="{90F6D0AB-00BF-4FE3-9F79-CE97BEBDDA47}" srcOrd="0" destOrd="0" parTransId="{2423D7CE-AB26-4C41-B216-B52C2A8DC8C5}" sibTransId="{D2873047-0F80-4891-891E-19A0E996D5D4}"/>
    <dgm:cxn modelId="{9A45D405-33AD-4D36-B870-7ABD35D5C378}" type="presParOf" srcId="{45A8C8B8-8520-46F0-B3A1-2C0F407E57DC}" destId="{1A619F5C-9C52-4497-BBEF-EFF012AF5DA7}" srcOrd="0" destOrd="0" presId="urn:microsoft.com/office/officeart/2005/8/layout/vList2"/>
    <dgm:cxn modelId="{48936AB7-648A-4734-B126-25350200FDEE}" type="presParOf" srcId="{45A8C8B8-8520-46F0-B3A1-2C0F407E57DC}" destId="{3BFE0646-FA96-4EF4-95F4-8B4C61ABC2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9E0AB09-DD28-4AD6-A9CD-05D8B125B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AB0730E-2FEE-4D47-B2CF-E549D8B098C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Debe tratarse de investigaciones por delitos violentos, graves o contra organizaciones delictivas. </a:t>
          </a:r>
          <a:endParaRPr lang="es-PE" sz="2800" dirty="0">
            <a:solidFill>
              <a:schemeClr val="tx1"/>
            </a:solidFill>
          </a:endParaRPr>
        </a:p>
      </dgm:t>
    </dgm:pt>
    <dgm:pt modelId="{8C749414-DC26-4BA8-8417-47CA3B7C3BAA}" type="parTrans" cxnId="{4498A0F3-C324-49C1-94C6-D31169151D4A}">
      <dgm:prSet/>
      <dgm:spPr/>
      <dgm:t>
        <a:bodyPr/>
        <a:lstStyle/>
        <a:p>
          <a:endParaRPr lang="es-PE"/>
        </a:p>
      </dgm:t>
    </dgm:pt>
    <dgm:pt modelId="{EC6E3C15-10FC-4F64-9370-3A7713A9F3EF}" type="sibTrans" cxnId="{4498A0F3-C324-49C1-94C6-D31169151D4A}">
      <dgm:prSet/>
      <dgm:spPr/>
      <dgm:t>
        <a:bodyPr/>
        <a:lstStyle/>
        <a:p>
          <a:endParaRPr lang="es-PE"/>
        </a:p>
      </dgm:t>
    </dgm:pt>
    <dgm:pt modelId="{34408E61-FC98-40B6-B315-3718B598A762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200" dirty="0">
              <a:solidFill>
                <a:schemeClr val="tx1"/>
              </a:solidFill>
            </a:rPr>
            <a:t>Se realiza sin conocimiento del afectado. </a:t>
          </a:r>
          <a:endParaRPr lang="es-PE" sz="3200" dirty="0">
            <a:solidFill>
              <a:schemeClr val="tx1"/>
            </a:solidFill>
          </a:endParaRPr>
        </a:p>
      </dgm:t>
    </dgm:pt>
    <dgm:pt modelId="{C9B70895-AFBC-45BD-B003-D7E52A7E728F}" type="parTrans" cxnId="{E3AC4CA5-D7C6-4487-B8FB-E555DC28AFFC}">
      <dgm:prSet/>
      <dgm:spPr/>
      <dgm:t>
        <a:bodyPr/>
        <a:lstStyle/>
        <a:p>
          <a:endParaRPr lang="es-PE"/>
        </a:p>
      </dgm:t>
    </dgm:pt>
    <dgm:pt modelId="{DE46BEFC-2904-4F5A-87EF-1A20D2947957}" type="sibTrans" cxnId="{E3AC4CA5-D7C6-4487-B8FB-E555DC28AFFC}">
      <dgm:prSet/>
      <dgm:spPr/>
      <dgm:t>
        <a:bodyPr/>
        <a:lstStyle/>
        <a:p>
          <a:endParaRPr lang="es-PE"/>
        </a:p>
      </dgm:t>
    </dgm:pt>
    <dgm:pt modelId="{05973624-2B67-4B48-AF2D-5A8158BA435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600" dirty="0"/>
            <a:t>Existen dos niveles: </a:t>
          </a:r>
          <a:endParaRPr lang="es-PE" sz="3600" dirty="0"/>
        </a:p>
      </dgm:t>
    </dgm:pt>
    <dgm:pt modelId="{08E7B138-3FCC-45A0-A027-184003FB5BE5}" type="parTrans" cxnId="{CA6F99E0-13E9-443F-B5E7-BDFBC48F0F2A}">
      <dgm:prSet/>
      <dgm:spPr/>
      <dgm:t>
        <a:bodyPr/>
        <a:lstStyle/>
        <a:p>
          <a:endParaRPr lang="es-PE"/>
        </a:p>
      </dgm:t>
    </dgm:pt>
    <dgm:pt modelId="{F15C39C6-34E1-4BAF-9695-DBBAD9FBFA86}" type="sibTrans" cxnId="{CA6F99E0-13E9-443F-B5E7-BDFBC48F0F2A}">
      <dgm:prSet/>
      <dgm:spPr/>
      <dgm:t>
        <a:bodyPr/>
        <a:lstStyle/>
        <a:p>
          <a:endParaRPr lang="es-PE"/>
        </a:p>
      </dgm:t>
    </dgm:pt>
    <dgm:pt modelId="{77665384-6061-4DFB-8471-A90F07348C5F}">
      <dgm:prSet custT="1"/>
      <dgm:spPr/>
      <dgm:t>
        <a:bodyPr/>
        <a:lstStyle/>
        <a:p>
          <a:r>
            <a:rPr lang="es-ES" sz="2800" i="1" dirty="0"/>
            <a:t>Registro de Imágenes:</a:t>
          </a:r>
          <a:r>
            <a:rPr lang="es-ES" sz="2800" dirty="0"/>
            <a:t> Se realiza el registro de imágenes en lugares determinados por medio de cámaras fotográficas y diversas videograbadoras. </a:t>
          </a:r>
          <a:endParaRPr lang="es-PE" sz="2800" dirty="0"/>
        </a:p>
      </dgm:t>
    </dgm:pt>
    <dgm:pt modelId="{BFB72C7D-EE59-4C6B-9264-12E67CD8D92A}" type="parTrans" cxnId="{46A9E848-D0F6-4EE7-90DB-FFA057E63C43}">
      <dgm:prSet/>
      <dgm:spPr/>
      <dgm:t>
        <a:bodyPr/>
        <a:lstStyle/>
        <a:p>
          <a:endParaRPr lang="es-PE"/>
        </a:p>
      </dgm:t>
    </dgm:pt>
    <dgm:pt modelId="{30C270AE-8C71-4764-A80E-508C8EDF1707}" type="sibTrans" cxnId="{46A9E848-D0F6-4EE7-90DB-FFA057E63C43}">
      <dgm:prSet/>
      <dgm:spPr/>
      <dgm:t>
        <a:bodyPr/>
        <a:lstStyle/>
        <a:p>
          <a:endParaRPr lang="es-PE"/>
        </a:p>
      </dgm:t>
    </dgm:pt>
    <dgm:pt modelId="{FA30FEBE-BB12-408A-A0E6-57D80D12DE89}">
      <dgm:prSet custT="1"/>
      <dgm:spPr/>
      <dgm:t>
        <a:bodyPr/>
        <a:lstStyle/>
        <a:p>
          <a:r>
            <a:rPr lang="es-ES" sz="2800" i="1" dirty="0"/>
            <a:t>Observación (por ende seguimiento) e investigación del lugar del residencia</a:t>
          </a:r>
          <a:r>
            <a:rPr lang="es-ES" sz="2800" dirty="0"/>
            <a:t>. Se realiza además a  través de otros medios técnicos especiales (GPS, micrófonos, binoculares, microcámaras, etc.)</a:t>
          </a:r>
          <a:endParaRPr lang="es-PE" sz="2800" dirty="0"/>
        </a:p>
      </dgm:t>
    </dgm:pt>
    <dgm:pt modelId="{95FF81AF-3954-419A-816E-65438A695BBE}" type="parTrans" cxnId="{B3929D93-159E-48B3-874C-EEF686A1D356}">
      <dgm:prSet/>
      <dgm:spPr/>
      <dgm:t>
        <a:bodyPr/>
        <a:lstStyle/>
        <a:p>
          <a:endParaRPr lang="es-PE"/>
        </a:p>
      </dgm:t>
    </dgm:pt>
    <dgm:pt modelId="{6DE8BB58-2507-426B-9B3C-BF2AAE677845}" type="sibTrans" cxnId="{B3929D93-159E-48B3-874C-EEF686A1D356}">
      <dgm:prSet/>
      <dgm:spPr/>
      <dgm:t>
        <a:bodyPr/>
        <a:lstStyle/>
        <a:p>
          <a:endParaRPr lang="es-PE"/>
        </a:p>
      </dgm:t>
    </dgm:pt>
    <dgm:pt modelId="{7D8A6761-E4DC-4443-BD40-5484FA2FB1DD}" type="pres">
      <dgm:prSet presAssocID="{39E0AB09-DD28-4AD6-A9CD-05D8B125BB27}" presName="linear" presStyleCnt="0">
        <dgm:presLayoutVars>
          <dgm:animLvl val="lvl"/>
          <dgm:resizeHandles val="exact"/>
        </dgm:presLayoutVars>
      </dgm:prSet>
      <dgm:spPr/>
    </dgm:pt>
    <dgm:pt modelId="{188C6B01-E5F1-44EB-AADB-D0348BDA1EC8}" type="pres">
      <dgm:prSet presAssocID="{1AB0730E-2FEE-4D47-B2CF-E549D8B098CD}" presName="parentText" presStyleLbl="node1" presStyleIdx="0" presStyleCnt="3" custScaleX="100000" custScaleY="98002" custLinFactNeighborX="-2283" custLinFactNeighborY="-14018">
        <dgm:presLayoutVars>
          <dgm:chMax val="0"/>
          <dgm:bulletEnabled val="1"/>
        </dgm:presLayoutVars>
      </dgm:prSet>
      <dgm:spPr/>
    </dgm:pt>
    <dgm:pt modelId="{94430032-184C-4EF7-BA1C-826E41ED2B41}" type="pres">
      <dgm:prSet presAssocID="{EC6E3C15-10FC-4F64-9370-3A7713A9F3EF}" presName="spacer" presStyleCnt="0"/>
      <dgm:spPr/>
    </dgm:pt>
    <dgm:pt modelId="{E0AB9838-5158-4442-A2DB-ABF3B355A4F4}" type="pres">
      <dgm:prSet presAssocID="{34408E61-FC98-40B6-B315-3718B598A762}" presName="parentText" presStyleLbl="node1" presStyleIdx="1" presStyleCnt="3" custScaleX="63096" custScaleY="76072" custLinFactNeighborX="-22574" custLinFactNeighborY="-15894">
        <dgm:presLayoutVars>
          <dgm:chMax val="0"/>
          <dgm:bulletEnabled val="1"/>
        </dgm:presLayoutVars>
      </dgm:prSet>
      <dgm:spPr/>
    </dgm:pt>
    <dgm:pt modelId="{3BC2285E-4AD5-4BB3-838A-DE2A6C48792B}" type="pres">
      <dgm:prSet presAssocID="{DE46BEFC-2904-4F5A-87EF-1A20D2947957}" presName="spacer" presStyleCnt="0"/>
      <dgm:spPr/>
    </dgm:pt>
    <dgm:pt modelId="{39381245-A236-4B8B-9AA2-443D255C7BD9}" type="pres">
      <dgm:prSet presAssocID="{05973624-2B67-4B48-AF2D-5A8158BA4357}" presName="parentText" presStyleLbl="node1" presStyleIdx="2" presStyleCnt="3" custScaleX="38096" custScaleY="48743" custLinFactNeighborX="-29670" custLinFactNeighborY="-554">
        <dgm:presLayoutVars>
          <dgm:chMax val="0"/>
          <dgm:bulletEnabled val="1"/>
        </dgm:presLayoutVars>
      </dgm:prSet>
      <dgm:spPr/>
    </dgm:pt>
    <dgm:pt modelId="{B6445292-36D1-43D1-9703-9F2A7873D129}" type="pres">
      <dgm:prSet presAssocID="{05973624-2B67-4B48-AF2D-5A8158BA43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8B66E06-6617-4FC4-8862-35259A95AF7E}" type="presOf" srcId="{FA30FEBE-BB12-408A-A0E6-57D80D12DE89}" destId="{B6445292-36D1-43D1-9703-9F2A7873D129}" srcOrd="0" destOrd="1" presId="urn:microsoft.com/office/officeart/2005/8/layout/vList2"/>
    <dgm:cxn modelId="{AD177B16-8C81-438D-8F07-85E5464E0CC7}" type="presOf" srcId="{34408E61-FC98-40B6-B315-3718B598A762}" destId="{E0AB9838-5158-4442-A2DB-ABF3B355A4F4}" srcOrd="0" destOrd="0" presId="urn:microsoft.com/office/officeart/2005/8/layout/vList2"/>
    <dgm:cxn modelId="{B359FE27-B336-4E1F-8738-2FB5F65B1639}" type="presOf" srcId="{77665384-6061-4DFB-8471-A90F07348C5F}" destId="{B6445292-36D1-43D1-9703-9F2A7873D129}" srcOrd="0" destOrd="0" presId="urn:microsoft.com/office/officeart/2005/8/layout/vList2"/>
    <dgm:cxn modelId="{2BA2175D-CC53-47FF-8CA5-26D0734DB189}" type="presOf" srcId="{1AB0730E-2FEE-4D47-B2CF-E549D8B098CD}" destId="{188C6B01-E5F1-44EB-AADB-D0348BDA1EC8}" srcOrd="0" destOrd="0" presId="urn:microsoft.com/office/officeart/2005/8/layout/vList2"/>
    <dgm:cxn modelId="{46A9E848-D0F6-4EE7-90DB-FFA057E63C43}" srcId="{05973624-2B67-4B48-AF2D-5A8158BA4357}" destId="{77665384-6061-4DFB-8471-A90F07348C5F}" srcOrd="0" destOrd="0" parTransId="{BFB72C7D-EE59-4C6B-9264-12E67CD8D92A}" sibTransId="{30C270AE-8C71-4764-A80E-508C8EDF1707}"/>
    <dgm:cxn modelId="{A0878179-322F-4D22-8F03-9982FAC61E2A}" type="presOf" srcId="{39E0AB09-DD28-4AD6-A9CD-05D8B125BB27}" destId="{7D8A6761-E4DC-4443-BD40-5484FA2FB1DD}" srcOrd="0" destOrd="0" presId="urn:microsoft.com/office/officeart/2005/8/layout/vList2"/>
    <dgm:cxn modelId="{B3929D93-159E-48B3-874C-EEF686A1D356}" srcId="{05973624-2B67-4B48-AF2D-5A8158BA4357}" destId="{FA30FEBE-BB12-408A-A0E6-57D80D12DE89}" srcOrd="1" destOrd="0" parTransId="{95FF81AF-3954-419A-816E-65438A695BBE}" sibTransId="{6DE8BB58-2507-426B-9B3C-BF2AAE677845}"/>
    <dgm:cxn modelId="{E3AC4CA5-D7C6-4487-B8FB-E555DC28AFFC}" srcId="{39E0AB09-DD28-4AD6-A9CD-05D8B125BB27}" destId="{34408E61-FC98-40B6-B315-3718B598A762}" srcOrd="1" destOrd="0" parTransId="{C9B70895-AFBC-45BD-B003-D7E52A7E728F}" sibTransId="{DE46BEFC-2904-4F5A-87EF-1A20D2947957}"/>
    <dgm:cxn modelId="{82DADCC7-FF55-4170-A8B6-B3AED65E5CE9}" type="presOf" srcId="{05973624-2B67-4B48-AF2D-5A8158BA4357}" destId="{39381245-A236-4B8B-9AA2-443D255C7BD9}" srcOrd="0" destOrd="0" presId="urn:microsoft.com/office/officeart/2005/8/layout/vList2"/>
    <dgm:cxn modelId="{CA6F99E0-13E9-443F-B5E7-BDFBC48F0F2A}" srcId="{39E0AB09-DD28-4AD6-A9CD-05D8B125BB27}" destId="{05973624-2B67-4B48-AF2D-5A8158BA4357}" srcOrd="2" destOrd="0" parTransId="{08E7B138-3FCC-45A0-A027-184003FB5BE5}" sibTransId="{F15C39C6-34E1-4BAF-9695-DBBAD9FBFA86}"/>
    <dgm:cxn modelId="{4498A0F3-C324-49C1-94C6-D31169151D4A}" srcId="{39E0AB09-DD28-4AD6-A9CD-05D8B125BB27}" destId="{1AB0730E-2FEE-4D47-B2CF-E549D8B098CD}" srcOrd="0" destOrd="0" parTransId="{8C749414-DC26-4BA8-8417-47CA3B7C3BAA}" sibTransId="{EC6E3C15-10FC-4F64-9370-3A7713A9F3EF}"/>
    <dgm:cxn modelId="{02C21D66-15D2-461E-A72F-9221A552F7EE}" type="presParOf" srcId="{7D8A6761-E4DC-4443-BD40-5484FA2FB1DD}" destId="{188C6B01-E5F1-44EB-AADB-D0348BDA1EC8}" srcOrd="0" destOrd="0" presId="urn:microsoft.com/office/officeart/2005/8/layout/vList2"/>
    <dgm:cxn modelId="{A958D624-00DD-4426-AC1E-385B7BD16F1F}" type="presParOf" srcId="{7D8A6761-E4DC-4443-BD40-5484FA2FB1DD}" destId="{94430032-184C-4EF7-BA1C-826E41ED2B41}" srcOrd="1" destOrd="0" presId="urn:microsoft.com/office/officeart/2005/8/layout/vList2"/>
    <dgm:cxn modelId="{E60A76FA-DA1F-46E4-BDF6-B3D644771DFB}" type="presParOf" srcId="{7D8A6761-E4DC-4443-BD40-5484FA2FB1DD}" destId="{E0AB9838-5158-4442-A2DB-ABF3B355A4F4}" srcOrd="2" destOrd="0" presId="urn:microsoft.com/office/officeart/2005/8/layout/vList2"/>
    <dgm:cxn modelId="{BF15C474-A8A1-4F2D-A26D-03EB71799E9D}" type="presParOf" srcId="{7D8A6761-E4DC-4443-BD40-5484FA2FB1DD}" destId="{3BC2285E-4AD5-4BB3-838A-DE2A6C48792B}" srcOrd="3" destOrd="0" presId="urn:microsoft.com/office/officeart/2005/8/layout/vList2"/>
    <dgm:cxn modelId="{17A45DD4-4AD5-4B8B-B65F-D8BAF1BED20A}" type="presParOf" srcId="{7D8A6761-E4DC-4443-BD40-5484FA2FB1DD}" destId="{39381245-A236-4B8B-9AA2-443D255C7BD9}" srcOrd="4" destOrd="0" presId="urn:microsoft.com/office/officeart/2005/8/layout/vList2"/>
    <dgm:cxn modelId="{77A5AA22-EC78-40D2-A886-C0DF831B224A}" type="presParOf" srcId="{7D8A6761-E4DC-4443-BD40-5484FA2FB1DD}" destId="{B6445292-36D1-43D1-9703-9F2A7873D1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3002C43-81A9-4DB0-8A28-487E77DD0B9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D0A96815-9C9F-4921-95DA-B788E828C5B5}">
      <dgm:prSet custT="1"/>
      <dgm:spPr/>
      <dgm:t>
        <a:bodyPr/>
        <a:lstStyle/>
        <a:p>
          <a:r>
            <a:rPr lang="es-ES" sz="2800" dirty="0"/>
            <a:t>Se llevan a cabo aún si por la naturaleza y ámbito de la investigación, se ven irremediablemente afectadas terceras personas.</a:t>
          </a:r>
          <a:endParaRPr lang="es-PE" sz="2800" dirty="0"/>
        </a:p>
      </dgm:t>
    </dgm:pt>
    <dgm:pt modelId="{E429FEB6-96AD-4E20-ACDA-FBA5E04C1A8A}" type="parTrans" cxnId="{81BFB22B-1259-43FE-A978-FBA07811A919}">
      <dgm:prSet/>
      <dgm:spPr/>
      <dgm:t>
        <a:bodyPr/>
        <a:lstStyle/>
        <a:p>
          <a:endParaRPr lang="es-PE"/>
        </a:p>
      </dgm:t>
    </dgm:pt>
    <dgm:pt modelId="{6362C8E0-218C-4726-94DE-28D463885B34}" type="sibTrans" cxnId="{81BFB22B-1259-43FE-A978-FBA07811A919}">
      <dgm:prSet/>
      <dgm:spPr/>
      <dgm:t>
        <a:bodyPr/>
        <a:lstStyle/>
        <a:p>
          <a:endParaRPr lang="es-PE"/>
        </a:p>
      </dgm:t>
    </dgm:pt>
    <dgm:pt modelId="{DD86C6BE-4CEB-4C01-9C50-30905364A216}">
      <dgm:prSet custT="1"/>
      <dgm:spPr/>
      <dgm:t>
        <a:bodyPr/>
        <a:lstStyle/>
        <a:p>
          <a:r>
            <a:rPr lang="es-ES" sz="2800" dirty="0"/>
            <a:t>Para su utilización como prueba en el juicio, rige el procedimiento de control previsto para la intervención de comunicaciones.</a:t>
          </a:r>
          <a:endParaRPr lang="es-PE" sz="2800" dirty="0"/>
        </a:p>
      </dgm:t>
    </dgm:pt>
    <dgm:pt modelId="{F94D8C59-D4DF-4506-A76A-F7637F0E9A7D}" type="parTrans" cxnId="{46B3AFD4-4E0A-4348-A8D0-AB58354276BD}">
      <dgm:prSet/>
      <dgm:spPr/>
      <dgm:t>
        <a:bodyPr/>
        <a:lstStyle/>
        <a:p>
          <a:endParaRPr lang="es-PE"/>
        </a:p>
      </dgm:t>
    </dgm:pt>
    <dgm:pt modelId="{1CA3540A-A398-4B20-8051-6F5298A73E97}" type="sibTrans" cxnId="{46B3AFD4-4E0A-4348-A8D0-AB58354276BD}">
      <dgm:prSet/>
      <dgm:spPr/>
      <dgm:t>
        <a:bodyPr/>
        <a:lstStyle/>
        <a:p>
          <a:endParaRPr lang="es-PE"/>
        </a:p>
      </dgm:t>
    </dgm:pt>
    <dgm:pt modelId="{E1FBF7FA-9899-4259-BA8D-0EC6BAD41178}">
      <dgm:prSet custT="1"/>
      <dgm:spPr/>
      <dgm:t>
        <a:bodyPr/>
        <a:lstStyle/>
        <a:p>
          <a:r>
            <a:rPr lang="es-ES" sz="2800" dirty="0"/>
            <a:t>Se requerirá autorización judicial cuando estos medios técnicos de investigación se realicen en el interior de inmuebles o lugares cerrados.</a:t>
          </a:r>
          <a:endParaRPr lang="es-PE" sz="2800" dirty="0"/>
        </a:p>
      </dgm:t>
    </dgm:pt>
    <dgm:pt modelId="{205EBB20-1BA9-4072-9D1D-1079C8C713FA}" type="parTrans" cxnId="{304F7450-5ED4-4E58-B56E-E4F94693B2A0}">
      <dgm:prSet/>
      <dgm:spPr/>
      <dgm:t>
        <a:bodyPr/>
        <a:lstStyle/>
        <a:p>
          <a:endParaRPr lang="es-PE"/>
        </a:p>
      </dgm:t>
    </dgm:pt>
    <dgm:pt modelId="{DAE1BD0E-0660-41B5-A2C3-8C1AC6466AE0}" type="sibTrans" cxnId="{304F7450-5ED4-4E58-B56E-E4F94693B2A0}">
      <dgm:prSet/>
      <dgm:spPr/>
      <dgm:t>
        <a:bodyPr/>
        <a:lstStyle/>
        <a:p>
          <a:endParaRPr lang="es-PE"/>
        </a:p>
      </dgm:t>
    </dgm:pt>
    <dgm:pt modelId="{E8A80E7E-EB7E-4E29-AD01-A70583F9F99A}">
      <dgm:prSet/>
      <dgm:spPr/>
      <dgm:t>
        <a:bodyPr/>
        <a:lstStyle/>
        <a:p>
          <a:r>
            <a:rPr lang="es-ES"/>
            <a:t>Al respecto, dado lo señalado anteriormente, es necesario detenernos en este punto. </a:t>
          </a:r>
          <a:endParaRPr lang="es-PE"/>
        </a:p>
      </dgm:t>
    </dgm:pt>
    <dgm:pt modelId="{C2E8578C-036F-4358-9842-404BE350527F}" type="parTrans" cxnId="{EBFBB9DC-3E81-4515-BAD1-C9D2030D05D4}">
      <dgm:prSet/>
      <dgm:spPr/>
      <dgm:t>
        <a:bodyPr/>
        <a:lstStyle/>
        <a:p>
          <a:endParaRPr lang="es-PE"/>
        </a:p>
      </dgm:t>
    </dgm:pt>
    <dgm:pt modelId="{94BA12F0-5CEB-43DE-9FA2-162A71FB9EC7}" type="sibTrans" cxnId="{EBFBB9DC-3E81-4515-BAD1-C9D2030D05D4}">
      <dgm:prSet/>
      <dgm:spPr/>
      <dgm:t>
        <a:bodyPr/>
        <a:lstStyle/>
        <a:p>
          <a:endParaRPr lang="es-PE"/>
        </a:p>
      </dgm:t>
    </dgm:pt>
    <dgm:pt modelId="{BF820009-DCEE-41C7-891E-517B7AAFCA59}" type="pres">
      <dgm:prSet presAssocID="{13002C43-81A9-4DB0-8A28-487E77DD0B9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7F6492C-3CAC-42F8-8B1E-7660049DC8FE}" type="pres">
      <dgm:prSet presAssocID="{D0A96815-9C9F-4921-95DA-B788E828C5B5}" presName="circle1" presStyleLbl="node1" presStyleIdx="0" presStyleCnt="4"/>
      <dgm:spPr/>
    </dgm:pt>
    <dgm:pt modelId="{5AD7950E-1EB9-4A12-A44D-F8602FB43250}" type="pres">
      <dgm:prSet presAssocID="{D0A96815-9C9F-4921-95DA-B788E828C5B5}" presName="space" presStyleCnt="0"/>
      <dgm:spPr/>
    </dgm:pt>
    <dgm:pt modelId="{02FC8CDB-37E5-4AD1-A14D-87D171D23447}" type="pres">
      <dgm:prSet presAssocID="{D0A96815-9C9F-4921-95DA-B788E828C5B5}" presName="rect1" presStyleLbl="alignAcc1" presStyleIdx="0" presStyleCnt="4"/>
      <dgm:spPr/>
    </dgm:pt>
    <dgm:pt modelId="{147002BF-C90F-4622-BC99-6A13635070B9}" type="pres">
      <dgm:prSet presAssocID="{DD86C6BE-4CEB-4C01-9C50-30905364A216}" presName="vertSpace2" presStyleLbl="node1" presStyleIdx="0" presStyleCnt="4"/>
      <dgm:spPr/>
    </dgm:pt>
    <dgm:pt modelId="{3675BDDC-21F2-436D-8D91-E5006725FC27}" type="pres">
      <dgm:prSet presAssocID="{DD86C6BE-4CEB-4C01-9C50-30905364A216}" presName="circle2" presStyleLbl="node1" presStyleIdx="1" presStyleCnt="4"/>
      <dgm:spPr/>
    </dgm:pt>
    <dgm:pt modelId="{D3D9ECB0-10A7-40F7-B695-D06DD5C1D0F5}" type="pres">
      <dgm:prSet presAssocID="{DD86C6BE-4CEB-4C01-9C50-30905364A216}" presName="rect2" presStyleLbl="alignAcc1" presStyleIdx="1" presStyleCnt="4"/>
      <dgm:spPr/>
    </dgm:pt>
    <dgm:pt modelId="{E5AE7B2D-D9D8-479C-8C3D-770E1FFFBEC8}" type="pres">
      <dgm:prSet presAssocID="{E1FBF7FA-9899-4259-BA8D-0EC6BAD41178}" presName="vertSpace3" presStyleLbl="node1" presStyleIdx="1" presStyleCnt="4"/>
      <dgm:spPr/>
    </dgm:pt>
    <dgm:pt modelId="{B72081FF-3D3F-4B57-8F54-EE366C52C602}" type="pres">
      <dgm:prSet presAssocID="{E1FBF7FA-9899-4259-BA8D-0EC6BAD41178}" presName="circle3" presStyleLbl="node1" presStyleIdx="2" presStyleCnt="4"/>
      <dgm:spPr/>
    </dgm:pt>
    <dgm:pt modelId="{A9C3EE0A-8B28-4DDA-B100-DDBA68697D9F}" type="pres">
      <dgm:prSet presAssocID="{E1FBF7FA-9899-4259-BA8D-0EC6BAD41178}" presName="rect3" presStyleLbl="alignAcc1" presStyleIdx="2" presStyleCnt="4"/>
      <dgm:spPr/>
    </dgm:pt>
    <dgm:pt modelId="{664CBE1E-18F2-44E7-BFCF-C2D03891822E}" type="pres">
      <dgm:prSet presAssocID="{E8A80E7E-EB7E-4E29-AD01-A70583F9F99A}" presName="vertSpace4" presStyleLbl="node1" presStyleIdx="2" presStyleCnt="4"/>
      <dgm:spPr/>
    </dgm:pt>
    <dgm:pt modelId="{36CDF1D4-6F71-4588-BD22-4A83F78BC0AE}" type="pres">
      <dgm:prSet presAssocID="{E8A80E7E-EB7E-4E29-AD01-A70583F9F99A}" presName="circle4" presStyleLbl="node1" presStyleIdx="3" presStyleCnt="4"/>
      <dgm:spPr/>
    </dgm:pt>
    <dgm:pt modelId="{319E3EB6-2E74-4684-ADCA-F8DAB22F5709}" type="pres">
      <dgm:prSet presAssocID="{E8A80E7E-EB7E-4E29-AD01-A70583F9F99A}" presName="rect4" presStyleLbl="alignAcc1" presStyleIdx="3" presStyleCnt="4"/>
      <dgm:spPr/>
    </dgm:pt>
    <dgm:pt modelId="{A94CB047-EC57-4A7E-8F10-8E8543964F92}" type="pres">
      <dgm:prSet presAssocID="{D0A96815-9C9F-4921-95DA-B788E828C5B5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237F3B73-E56A-4368-9555-BBCFF16E69BC}" type="pres">
      <dgm:prSet presAssocID="{DD86C6BE-4CEB-4C01-9C50-30905364A21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8F596C9-1FDF-4D8A-8F1E-A1356F91B22D}" type="pres">
      <dgm:prSet presAssocID="{E1FBF7FA-9899-4259-BA8D-0EC6BAD4117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C33FE766-9453-4D84-A877-DED84A370DBB}" type="pres">
      <dgm:prSet presAssocID="{E8A80E7E-EB7E-4E29-AD01-A70583F9F99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F88C30F-EF5D-4DA6-BEE5-43F4B3E32B26}" type="presOf" srcId="{DD86C6BE-4CEB-4C01-9C50-30905364A216}" destId="{D3D9ECB0-10A7-40F7-B695-D06DD5C1D0F5}" srcOrd="0" destOrd="0" presId="urn:microsoft.com/office/officeart/2005/8/layout/target3"/>
    <dgm:cxn modelId="{81BFB22B-1259-43FE-A978-FBA07811A919}" srcId="{13002C43-81A9-4DB0-8A28-487E77DD0B9B}" destId="{D0A96815-9C9F-4921-95DA-B788E828C5B5}" srcOrd="0" destOrd="0" parTransId="{E429FEB6-96AD-4E20-ACDA-FBA5E04C1A8A}" sibTransId="{6362C8E0-218C-4726-94DE-28D463885B34}"/>
    <dgm:cxn modelId="{13DE4336-6B27-4119-BE70-FB8936DE5016}" type="presOf" srcId="{E1FBF7FA-9899-4259-BA8D-0EC6BAD41178}" destId="{A8F596C9-1FDF-4D8A-8F1E-A1356F91B22D}" srcOrd="1" destOrd="0" presId="urn:microsoft.com/office/officeart/2005/8/layout/target3"/>
    <dgm:cxn modelId="{E235303C-C785-4EBE-A92B-02F164AAD72F}" type="presOf" srcId="{E1FBF7FA-9899-4259-BA8D-0EC6BAD41178}" destId="{A9C3EE0A-8B28-4DDA-B100-DDBA68697D9F}" srcOrd="0" destOrd="0" presId="urn:microsoft.com/office/officeart/2005/8/layout/target3"/>
    <dgm:cxn modelId="{36A2105F-DF6E-4968-8D82-A1CF6B23C19B}" type="presOf" srcId="{DD86C6BE-4CEB-4C01-9C50-30905364A216}" destId="{237F3B73-E56A-4368-9555-BBCFF16E69BC}" srcOrd="1" destOrd="0" presId="urn:microsoft.com/office/officeart/2005/8/layout/target3"/>
    <dgm:cxn modelId="{012E8941-2A0C-4090-B2DC-073DB96F344A}" type="presOf" srcId="{E8A80E7E-EB7E-4E29-AD01-A70583F9F99A}" destId="{C33FE766-9453-4D84-A877-DED84A370DBB}" srcOrd="1" destOrd="0" presId="urn:microsoft.com/office/officeart/2005/8/layout/target3"/>
    <dgm:cxn modelId="{304F7450-5ED4-4E58-B56E-E4F94693B2A0}" srcId="{13002C43-81A9-4DB0-8A28-487E77DD0B9B}" destId="{E1FBF7FA-9899-4259-BA8D-0EC6BAD41178}" srcOrd="2" destOrd="0" parTransId="{205EBB20-1BA9-4072-9D1D-1079C8C713FA}" sibTransId="{DAE1BD0E-0660-41B5-A2C3-8C1AC6466AE0}"/>
    <dgm:cxn modelId="{0B5E42B4-2A23-4D15-A431-DB86AAEA0E49}" type="presOf" srcId="{E8A80E7E-EB7E-4E29-AD01-A70583F9F99A}" destId="{319E3EB6-2E74-4684-ADCA-F8DAB22F5709}" srcOrd="0" destOrd="0" presId="urn:microsoft.com/office/officeart/2005/8/layout/target3"/>
    <dgm:cxn modelId="{31452CB7-A573-4CAB-93D1-C4FA39718C5E}" type="presOf" srcId="{D0A96815-9C9F-4921-95DA-B788E828C5B5}" destId="{A94CB047-EC57-4A7E-8F10-8E8543964F92}" srcOrd="1" destOrd="0" presId="urn:microsoft.com/office/officeart/2005/8/layout/target3"/>
    <dgm:cxn modelId="{84C866B8-856E-40AA-A9EE-FF0ACE3325FB}" type="presOf" srcId="{13002C43-81A9-4DB0-8A28-487E77DD0B9B}" destId="{BF820009-DCEE-41C7-891E-517B7AAFCA59}" srcOrd="0" destOrd="0" presId="urn:microsoft.com/office/officeart/2005/8/layout/target3"/>
    <dgm:cxn modelId="{710BB7C4-2E3B-4362-8369-B09A9DC03D30}" type="presOf" srcId="{D0A96815-9C9F-4921-95DA-B788E828C5B5}" destId="{02FC8CDB-37E5-4AD1-A14D-87D171D23447}" srcOrd="0" destOrd="0" presId="urn:microsoft.com/office/officeart/2005/8/layout/target3"/>
    <dgm:cxn modelId="{46B3AFD4-4E0A-4348-A8D0-AB58354276BD}" srcId="{13002C43-81A9-4DB0-8A28-487E77DD0B9B}" destId="{DD86C6BE-4CEB-4C01-9C50-30905364A216}" srcOrd="1" destOrd="0" parTransId="{F94D8C59-D4DF-4506-A76A-F7637F0E9A7D}" sibTransId="{1CA3540A-A398-4B20-8051-6F5298A73E97}"/>
    <dgm:cxn modelId="{EBFBB9DC-3E81-4515-BAD1-C9D2030D05D4}" srcId="{13002C43-81A9-4DB0-8A28-487E77DD0B9B}" destId="{E8A80E7E-EB7E-4E29-AD01-A70583F9F99A}" srcOrd="3" destOrd="0" parTransId="{C2E8578C-036F-4358-9842-404BE350527F}" sibTransId="{94BA12F0-5CEB-43DE-9FA2-162A71FB9EC7}"/>
    <dgm:cxn modelId="{54C1794E-065B-47B3-AD50-BC4B34E70A68}" type="presParOf" srcId="{BF820009-DCEE-41C7-891E-517B7AAFCA59}" destId="{77F6492C-3CAC-42F8-8B1E-7660049DC8FE}" srcOrd="0" destOrd="0" presId="urn:microsoft.com/office/officeart/2005/8/layout/target3"/>
    <dgm:cxn modelId="{1AEAB5D3-2759-488E-A632-0C063C08B9E5}" type="presParOf" srcId="{BF820009-DCEE-41C7-891E-517B7AAFCA59}" destId="{5AD7950E-1EB9-4A12-A44D-F8602FB43250}" srcOrd="1" destOrd="0" presId="urn:microsoft.com/office/officeart/2005/8/layout/target3"/>
    <dgm:cxn modelId="{DD9684E0-6F68-4C50-BFFE-542A1021456E}" type="presParOf" srcId="{BF820009-DCEE-41C7-891E-517B7AAFCA59}" destId="{02FC8CDB-37E5-4AD1-A14D-87D171D23447}" srcOrd="2" destOrd="0" presId="urn:microsoft.com/office/officeart/2005/8/layout/target3"/>
    <dgm:cxn modelId="{3337F33B-9057-4A5F-941B-5CBDE7626659}" type="presParOf" srcId="{BF820009-DCEE-41C7-891E-517B7AAFCA59}" destId="{147002BF-C90F-4622-BC99-6A13635070B9}" srcOrd="3" destOrd="0" presId="urn:microsoft.com/office/officeart/2005/8/layout/target3"/>
    <dgm:cxn modelId="{B2639D8B-7145-4F10-A8A3-2C8C107E67DD}" type="presParOf" srcId="{BF820009-DCEE-41C7-891E-517B7AAFCA59}" destId="{3675BDDC-21F2-436D-8D91-E5006725FC27}" srcOrd="4" destOrd="0" presId="urn:microsoft.com/office/officeart/2005/8/layout/target3"/>
    <dgm:cxn modelId="{2251475B-2B56-4320-B304-BB1322BA3A8E}" type="presParOf" srcId="{BF820009-DCEE-41C7-891E-517B7AAFCA59}" destId="{D3D9ECB0-10A7-40F7-B695-D06DD5C1D0F5}" srcOrd="5" destOrd="0" presId="urn:microsoft.com/office/officeart/2005/8/layout/target3"/>
    <dgm:cxn modelId="{66F9758F-BFD2-4F8B-9036-FBEA91FABD96}" type="presParOf" srcId="{BF820009-DCEE-41C7-891E-517B7AAFCA59}" destId="{E5AE7B2D-D9D8-479C-8C3D-770E1FFFBEC8}" srcOrd="6" destOrd="0" presId="urn:microsoft.com/office/officeart/2005/8/layout/target3"/>
    <dgm:cxn modelId="{3F256F48-8A3D-42A3-9312-83E6930975F1}" type="presParOf" srcId="{BF820009-DCEE-41C7-891E-517B7AAFCA59}" destId="{B72081FF-3D3F-4B57-8F54-EE366C52C602}" srcOrd="7" destOrd="0" presId="urn:microsoft.com/office/officeart/2005/8/layout/target3"/>
    <dgm:cxn modelId="{D5F7EF41-CDE8-4B44-822C-A0721F4FBDF9}" type="presParOf" srcId="{BF820009-DCEE-41C7-891E-517B7AAFCA59}" destId="{A9C3EE0A-8B28-4DDA-B100-DDBA68697D9F}" srcOrd="8" destOrd="0" presId="urn:microsoft.com/office/officeart/2005/8/layout/target3"/>
    <dgm:cxn modelId="{24A57D85-81AC-4F99-810A-FE20C48BB42F}" type="presParOf" srcId="{BF820009-DCEE-41C7-891E-517B7AAFCA59}" destId="{664CBE1E-18F2-44E7-BFCF-C2D03891822E}" srcOrd="9" destOrd="0" presId="urn:microsoft.com/office/officeart/2005/8/layout/target3"/>
    <dgm:cxn modelId="{A5C7D440-9CDC-4893-A799-D4CB5C4B3DD5}" type="presParOf" srcId="{BF820009-DCEE-41C7-891E-517B7AAFCA59}" destId="{36CDF1D4-6F71-4588-BD22-4A83F78BC0AE}" srcOrd="10" destOrd="0" presId="urn:microsoft.com/office/officeart/2005/8/layout/target3"/>
    <dgm:cxn modelId="{0C082085-303D-4EA2-9B00-F26C72E311CA}" type="presParOf" srcId="{BF820009-DCEE-41C7-891E-517B7AAFCA59}" destId="{319E3EB6-2E74-4684-ADCA-F8DAB22F5709}" srcOrd="11" destOrd="0" presId="urn:microsoft.com/office/officeart/2005/8/layout/target3"/>
    <dgm:cxn modelId="{82C6D554-E742-49C6-B522-962D7411B1E3}" type="presParOf" srcId="{BF820009-DCEE-41C7-891E-517B7AAFCA59}" destId="{A94CB047-EC57-4A7E-8F10-8E8543964F92}" srcOrd="12" destOrd="0" presId="urn:microsoft.com/office/officeart/2005/8/layout/target3"/>
    <dgm:cxn modelId="{6DB7D472-FB85-4DA1-B9FA-F76D71F4A4E1}" type="presParOf" srcId="{BF820009-DCEE-41C7-891E-517B7AAFCA59}" destId="{237F3B73-E56A-4368-9555-BBCFF16E69BC}" srcOrd="13" destOrd="0" presId="urn:microsoft.com/office/officeart/2005/8/layout/target3"/>
    <dgm:cxn modelId="{289C7B4C-29F3-451C-A0CB-78D076F0EFE0}" type="presParOf" srcId="{BF820009-DCEE-41C7-891E-517B7AAFCA59}" destId="{A8F596C9-1FDF-4D8A-8F1E-A1356F91B22D}" srcOrd="14" destOrd="0" presId="urn:microsoft.com/office/officeart/2005/8/layout/target3"/>
    <dgm:cxn modelId="{F1EBA186-7E7A-49FC-B976-099F6EFCD221}" type="presParOf" srcId="{BF820009-DCEE-41C7-891E-517B7AAFCA59}" destId="{C33FE766-9453-4D84-A877-DED84A370DB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ABB1D1-B331-4C5D-BC46-B5FACDD487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1EE6D30-7278-4572-AA1D-C5A4A23E371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Por </a:t>
          </a:r>
          <a:r>
            <a:rPr lang="es-MX" sz="2800" b="1" dirty="0"/>
            <a:t>lugar público </a:t>
          </a:r>
          <a:r>
            <a:rPr lang="es-MX" sz="2800" dirty="0"/>
            <a:t>debe entenderse aquel espacio abierto al público, al que en principio cualquiera puede acceder fácilmente y sin ningún tipo de autorización específica, por ejemplo los parques, calles, aparcamientos, estadios deportivos, </a:t>
          </a:r>
          <a:r>
            <a:rPr lang="es-MX" sz="2800" dirty="0" err="1"/>
            <a:t>etc</a:t>
          </a:r>
          <a:endParaRPr lang="es-PE" sz="2800" dirty="0"/>
        </a:p>
      </dgm:t>
    </dgm:pt>
    <dgm:pt modelId="{C5E07C20-966E-433C-BBA1-C8B88C18A1ED}" type="parTrans" cxnId="{360DD072-7C6E-445C-B93F-31230E340F84}">
      <dgm:prSet/>
      <dgm:spPr/>
      <dgm:t>
        <a:bodyPr/>
        <a:lstStyle/>
        <a:p>
          <a:endParaRPr lang="es-PE"/>
        </a:p>
      </dgm:t>
    </dgm:pt>
    <dgm:pt modelId="{8412FC30-BAE2-4251-959A-4907838FDF71}" type="sibTrans" cxnId="{360DD072-7C6E-445C-B93F-31230E340F84}">
      <dgm:prSet/>
      <dgm:spPr/>
      <dgm:t>
        <a:bodyPr/>
        <a:lstStyle/>
        <a:p>
          <a:endParaRPr lang="es-PE"/>
        </a:p>
      </dgm:t>
    </dgm:pt>
    <dgm:pt modelId="{99244701-DB76-443E-B208-3632DF52880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La utilización de la técnica de investigación de tecnovigilancia, requerirá autorización judicial, en aquellos supuestos en que exista una zona de interacción entre el individuo y los otros que pueda revelar la vida privada, incluso en un contexto público.</a:t>
          </a:r>
          <a:endParaRPr lang="es-PE" sz="2800" dirty="0"/>
        </a:p>
      </dgm:t>
    </dgm:pt>
    <dgm:pt modelId="{97489B8E-09CC-4BEF-B390-62C0790ED5B5}" type="parTrans" cxnId="{FD72EF3F-2CD1-4014-9C8E-311905A2700A}">
      <dgm:prSet/>
      <dgm:spPr/>
      <dgm:t>
        <a:bodyPr/>
        <a:lstStyle/>
        <a:p>
          <a:endParaRPr lang="es-PE"/>
        </a:p>
      </dgm:t>
    </dgm:pt>
    <dgm:pt modelId="{7732F9D2-6761-446A-B64A-4B9061C633E0}" type="sibTrans" cxnId="{FD72EF3F-2CD1-4014-9C8E-311905A2700A}">
      <dgm:prSet/>
      <dgm:spPr/>
      <dgm:t>
        <a:bodyPr/>
        <a:lstStyle/>
        <a:p>
          <a:endParaRPr lang="es-PE"/>
        </a:p>
      </dgm:t>
    </dgm:pt>
    <dgm:pt modelId="{03C1CB83-6E6C-4544-894F-D7972965B3B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b="0" dirty="0"/>
            <a:t>El espacio privado requerirá de orden judicial siempre que sea necesario vencer un obstáculo.</a:t>
          </a:r>
          <a:endParaRPr lang="es-PE" sz="2800" b="0" dirty="0"/>
        </a:p>
      </dgm:t>
    </dgm:pt>
    <dgm:pt modelId="{15D7072B-C429-4006-8799-133CBBBA0C5E}" type="parTrans" cxnId="{4452CADA-EDEB-455E-8556-8128A8A5D503}">
      <dgm:prSet/>
      <dgm:spPr/>
      <dgm:t>
        <a:bodyPr/>
        <a:lstStyle/>
        <a:p>
          <a:endParaRPr lang="es-PE"/>
        </a:p>
      </dgm:t>
    </dgm:pt>
    <dgm:pt modelId="{5A050500-D9DB-41A4-895B-B75AED8681F1}" type="sibTrans" cxnId="{4452CADA-EDEB-455E-8556-8128A8A5D503}">
      <dgm:prSet/>
      <dgm:spPr/>
      <dgm:t>
        <a:bodyPr/>
        <a:lstStyle/>
        <a:p>
          <a:endParaRPr lang="es-PE"/>
        </a:p>
      </dgm:t>
    </dgm:pt>
    <dgm:pt modelId="{AE5BC9D7-941D-4454-ABB9-E422D082A4C9}" type="pres">
      <dgm:prSet presAssocID="{10ABB1D1-B331-4C5D-BC46-B5FACDD487F9}" presName="diagram" presStyleCnt="0">
        <dgm:presLayoutVars>
          <dgm:dir/>
          <dgm:resizeHandles val="exact"/>
        </dgm:presLayoutVars>
      </dgm:prSet>
      <dgm:spPr/>
    </dgm:pt>
    <dgm:pt modelId="{3E50A37B-F4E6-4823-833B-78D58185502A}" type="pres">
      <dgm:prSet presAssocID="{71EE6D30-7278-4572-AA1D-C5A4A23E371B}" presName="node" presStyleLbl="node1" presStyleIdx="0" presStyleCnt="3" custScaleX="227565" custScaleY="223693" custLinFactNeighborX="-32985" custLinFactNeighborY="-25">
        <dgm:presLayoutVars>
          <dgm:bulletEnabled val="1"/>
        </dgm:presLayoutVars>
      </dgm:prSet>
      <dgm:spPr/>
    </dgm:pt>
    <dgm:pt modelId="{8652EC5D-9968-44D3-B1DE-10A2E7D72C78}" type="pres">
      <dgm:prSet presAssocID="{8412FC30-BAE2-4251-959A-4907838FDF71}" presName="sibTrans" presStyleCnt="0"/>
      <dgm:spPr/>
    </dgm:pt>
    <dgm:pt modelId="{E938F045-8BCB-45E4-9897-E16A17FD234A}" type="pres">
      <dgm:prSet presAssocID="{99244701-DB76-443E-B208-3632DF52880A}" presName="node" presStyleLbl="node1" presStyleIdx="1" presStyleCnt="3" custScaleX="206578" custScaleY="223701">
        <dgm:presLayoutVars>
          <dgm:bulletEnabled val="1"/>
        </dgm:presLayoutVars>
      </dgm:prSet>
      <dgm:spPr/>
    </dgm:pt>
    <dgm:pt modelId="{60294528-2DFD-4C07-BED5-5E5BEA014A67}" type="pres">
      <dgm:prSet presAssocID="{7732F9D2-6761-446A-B64A-4B9061C633E0}" presName="sibTrans" presStyleCnt="0"/>
      <dgm:spPr/>
    </dgm:pt>
    <dgm:pt modelId="{FCF5C81C-01C8-40DB-B0A1-0C60C554217E}" type="pres">
      <dgm:prSet presAssocID="{03C1CB83-6E6C-4544-894F-D7972965B3BF}" presName="node" presStyleLbl="node1" presStyleIdx="2" presStyleCnt="3" custScaleX="189699" custScaleY="119604">
        <dgm:presLayoutVars>
          <dgm:bulletEnabled val="1"/>
        </dgm:presLayoutVars>
      </dgm:prSet>
      <dgm:spPr/>
    </dgm:pt>
  </dgm:ptLst>
  <dgm:cxnLst>
    <dgm:cxn modelId="{75CF8405-97BD-488C-964E-BE5AF1AE0DE1}" type="presOf" srcId="{71EE6D30-7278-4572-AA1D-C5A4A23E371B}" destId="{3E50A37B-F4E6-4823-833B-78D58185502A}" srcOrd="0" destOrd="0" presId="urn:microsoft.com/office/officeart/2005/8/layout/default"/>
    <dgm:cxn modelId="{FD72EF3F-2CD1-4014-9C8E-311905A2700A}" srcId="{10ABB1D1-B331-4C5D-BC46-B5FACDD487F9}" destId="{99244701-DB76-443E-B208-3632DF52880A}" srcOrd="1" destOrd="0" parTransId="{97489B8E-09CC-4BEF-B390-62C0790ED5B5}" sibTransId="{7732F9D2-6761-446A-B64A-4B9061C633E0}"/>
    <dgm:cxn modelId="{2F02B448-EB1E-4ED0-A292-4C7F1AFFC61E}" type="presOf" srcId="{99244701-DB76-443E-B208-3632DF52880A}" destId="{E938F045-8BCB-45E4-9897-E16A17FD234A}" srcOrd="0" destOrd="0" presId="urn:microsoft.com/office/officeart/2005/8/layout/default"/>
    <dgm:cxn modelId="{360DD072-7C6E-445C-B93F-31230E340F84}" srcId="{10ABB1D1-B331-4C5D-BC46-B5FACDD487F9}" destId="{71EE6D30-7278-4572-AA1D-C5A4A23E371B}" srcOrd="0" destOrd="0" parTransId="{C5E07C20-966E-433C-BBA1-C8B88C18A1ED}" sibTransId="{8412FC30-BAE2-4251-959A-4907838FDF71}"/>
    <dgm:cxn modelId="{1DB5DCAC-B028-4C73-A179-8A1C3B6E2F2A}" type="presOf" srcId="{03C1CB83-6E6C-4544-894F-D7972965B3BF}" destId="{FCF5C81C-01C8-40DB-B0A1-0C60C554217E}" srcOrd="0" destOrd="0" presId="urn:microsoft.com/office/officeart/2005/8/layout/default"/>
    <dgm:cxn modelId="{C5F4D7B8-C42B-47DD-856E-3876A9451487}" type="presOf" srcId="{10ABB1D1-B331-4C5D-BC46-B5FACDD487F9}" destId="{AE5BC9D7-941D-4454-ABB9-E422D082A4C9}" srcOrd="0" destOrd="0" presId="urn:microsoft.com/office/officeart/2005/8/layout/default"/>
    <dgm:cxn modelId="{4452CADA-EDEB-455E-8556-8128A8A5D503}" srcId="{10ABB1D1-B331-4C5D-BC46-B5FACDD487F9}" destId="{03C1CB83-6E6C-4544-894F-D7972965B3BF}" srcOrd="2" destOrd="0" parTransId="{15D7072B-C429-4006-8799-133CBBBA0C5E}" sibTransId="{5A050500-D9DB-41A4-895B-B75AED8681F1}"/>
    <dgm:cxn modelId="{5127C545-B5F7-41D8-8D38-4EE9250260EA}" type="presParOf" srcId="{AE5BC9D7-941D-4454-ABB9-E422D082A4C9}" destId="{3E50A37B-F4E6-4823-833B-78D58185502A}" srcOrd="0" destOrd="0" presId="urn:microsoft.com/office/officeart/2005/8/layout/default"/>
    <dgm:cxn modelId="{B9EFEA22-DD10-445D-90CC-468916E6DFBA}" type="presParOf" srcId="{AE5BC9D7-941D-4454-ABB9-E422D082A4C9}" destId="{8652EC5D-9968-44D3-B1DE-10A2E7D72C78}" srcOrd="1" destOrd="0" presId="urn:microsoft.com/office/officeart/2005/8/layout/default"/>
    <dgm:cxn modelId="{A61000C4-5B32-4D20-A104-1686E754EB2A}" type="presParOf" srcId="{AE5BC9D7-941D-4454-ABB9-E422D082A4C9}" destId="{E938F045-8BCB-45E4-9897-E16A17FD234A}" srcOrd="2" destOrd="0" presId="urn:microsoft.com/office/officeart/2005/8/layout/default"/>
    <dgm:cxn modelId="{95D9B02F-71C9-49BB-B172-AB0E8A430BFD}" type="presParOf" srcId="{AE5BC9D7-941D-4454-ABB9-E422D082A4C9}" destId="{60294528-2DFD-4C07-BED5-5E5BEA014A67}" srcOrd="3" destOrd="0" presId="urn:microsoft.com/office/officeart/2005/8/layout/default"/>
    <dgm:cxn modelId="{F0C671EB-2B86-4A7A-9C9A-71150C4EB945}" type="presParOf" srcId="{AE5BC9D7-941D-4454-ABB9-E422D082A4C9}" destId="{FCF5C81C-01C8-40DB-B0A1-0C60C554217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EE60A-F230-4957-BCC5-22DCE010EC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27A268C-A2A3-4CB7-95DE-7BAB051EFF1B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4400" b="1" dirty="0">
              <a:solidFill>
                <a:schemeClr val="tx1"/>
              </a:solidFill>
            </a:rPr>
            <a:t>Búsqueda de pruebas</a:t>
          </a:r>
          <a:endParaRPr lang="es-PE" sz="4400" dirty="0">
            <a:solidFill>
              <a:schemeClr val="tx1"/>
            </a:solidFill>
          </a:endParaRPr>
        </a:p>
      </dgm:t>
    </dgm:pt>
    <dgm:pt modelId="{DD8BBE12-69B5-44E3-863E-BC10C73498F0}" type="parTrans" cxnId="{6C08FF3B-8607-40F7-BF7F-C438F27AF0EC}">
      <dgm:prSet/>
      <dgm:spPr/>
      <dgm:t>
        <a:bodyPr/>
        <a:lstStyle/>
        <a:p>
          <a:endParaRPr lang="es-PE"/>
        </a:p>
      </dgm:t>
    </dgm:pt>
    <dgm:pt modelId="{4ADC295C-654B-42A7-A3B3-87F8CBBE352B}" type="sibTrans" cxnId="{6C08FF3B-8607-40F7-BF7F-C438F27AF0EC}">
      <dgm:prSet/>
      <dgm:spPr/>
      <dgm:t>
        <a:bodyPr/>
        <a:lstStyle/>
        <a:p>
          <a:endParaRPr lang="es-PE"/>
        </a:p>
      </dgm:t>
    </dgm:pt>
    <dgm:pt modelId="{F87BD3AD-F67A-48D0-A0D2-1D69370A60B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Es el conjunto de medios legítimos que</a:t>
          </a:r>
          <a:r>
            <a:rPr lang="es-ES_tradnl" dirty="0"/>
            <a:t> permitan  aportar información  para el </a:t>
          </a:r>
          <a:r>
            <a:rPr lang="es-ES" dirty="0"/>
            <a:t>esclarecimiento de los hechos. Por ello se puede afirmar que esta actividad probatoria se encuentra dirigida a obtener la verdad.</a:t>
          </a:r>
          <a:endParaRPr lang="es-PE" dirty="0"/>
        </a:p>
      </dgm:t>
    </dgm:pt>
    <dgm:pt modelId="{F92F804E-4609-44AF-95A6-CC6F53586977}" type="parTrans" cxnId="{2B5C5268-81DD-4C3A-A205-A5D369C281A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FAD23441-3BB7-4A74-9191-9AD84B2F07AB}" type="sibTrans" cxnId="{2B5C5268-81DD-4C3A-A205-A5D369C281AE}">
      <dgm:prSet/>
      <dgm:spPr/>
      <dgm:t>
        <a:bodyPr/>
        <a:lstStyle/>
        <a:p>
          <a:endParaRPr lang="es-PE"/>
        </a:p>
      </dgm:t>
    </dgm:pt>
    <dgm:pt modelId="{A91BA28B-9363-4772-B9E4-8E84FB3A4F2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/>
            <a:t>“No es un principio de la ley procesal el que se tenga que investigar la verdad a cualquier precio”</a:t>
          </a:r>
          <a:br>
            <a:rPr lang="es-ES" sz="2800" dirty="0"/>
          </a:br>
          <a:r>
            <a:rPr lang="es-ES" sz="2800" dirty="0"/>
            <a:t>T.S alemán</a:t>
          </a:r>
          <a:endParaRPr lang="es-PE" sz="2800" dirty="0"/>
        </a:p>
      </dgm:t>
    </dgm:pt>
    <dgm:pt modelId="{4B1B5F6E-2C91-48EF-9293-9CD475E3CDBD}" type="parTrans" cxnId="{604F1D0F-6A4A-4C84-8AE8-3390C42EABE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39EB1B17-5007-4C44-A2A5-79C397B806DD}" type="sibTrans" cxnId="{604F1D0F-6A4A-4C84-8AE8-3390C42EABE6}">
      <dgm:prSet/>
      <dgm:spPr/>
      <dgm:t>
        <a:bodyPr/>
        <a:lstStyle/>
        <a:p>
          <a:endParaRPr lang="es-PE"/>
        </a:p>
      </dgm:t>
    </dgm:pt>
    <dgm:pt modelId="{CB1E8149-4472-420A-85CB-DAE99B0B2DCB}" type="pres">
      <dgm:prSet presAssocID="{4F7EE60A-F230-4957-BCC5-22DCE010EC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D328E5-4967-41C3-A5E8-2EBD08054B2B}" type="pres">
      <dgm:prSet presAssocID="{327A268C-A2A3-4CB7-95DE-7BAB051EFF1B}" presName="hierRoot1" presStyleCnt="0">
        <dgm:presLayoutVars>
          <dgm:hierBranch val="init"/>
        </dgm:presLayoutVars>
      </dgm:prSet>
      <dgm:spPr/>
    </dgm:pt>
    <dgm:pt modelId="{A9155879-F9EC-476F-A03A-F0C7892C8A02}" type="pres">
      <dgm:prSet presAssocID="{327A268C-A2A3-4CB7-95DE-7BAB051EFF1B}" presName="rootComposite1" presStyleCnt="0"/>
      <dgm:spPr/>
    </dgm:pt>
    <dgm:pt modelId="{AF26EBD2-E485-407D-9891-D005A7FFAD6A}" type="pres">
      <dgm:prSet presAssocID="{327A268C-A2A3-4CB7-95DE-7BAB051EFF1B}" presName="rootText1" presStyleLbl="node0" presStyleIdx="0" presStyleCnt="1">
        <dgm:presLayoutVars>
          <dgm:chPref val="3"/>
        </dgm:presLayoutVars>
      </dgm:prSet>
      <dgm:spPr/>
    </dgm:pt>
    <dgm:pt modelId="{DD355E4A-9AA1-4569-A273-16DD8EC9B592}" type="pres">
      <dgm:prSet presAssocID="{327A268C-A2A3-4CB7-95DE-7BAB051EFF1B}" presName="rootConnector1" presStyleLbl="node1" presStyleIdx="0" presStyleCnt="0"/>
      <dgm:spPr/>
    </dgm:pt>
    <dgm:pt modelId="{696DE38A-A68D-4981-A897-62964FF7CC60}" type="pres">
      <dgm:prSet presAssocID="{327A268C-A2A3-4CB7-95DE-7BAB051EFF1B}" presName="hierChild2" presStyleCnt="0"/>
      <dgm:spPr/>
    </dgm:pt>
    <dgm:pt modelId="{699B4454-01EA-4930-AE87-403A935D4797}" type="pres">
      <dgm:prSet presAssocID="{F92F804E-4609-44AF-95A6-CC6F53586977}" presName="Name37" presStyleLbl="parChTrans1D2" presStyleIdx="0" presStyleCnt="2"/>
      <dgm:spPr/>
    </dgm:pt>
    <dgm:pt modelId="{1C41B93E-7658-498A-A169-1C957D55591C}" type="pres">
      <dgm:prSet presAssocID="{F87BD3AD-F67A-48D0-A0D2-1D69370A60BA}" presName="hierRoot2" presStyleCnt="0">
        <dgm:presLayoutVars>
          <dgm:hierBranch val="init"/>
        </dgm:presLayoutVars>
      </dgm:prSet>
      <dgm:spPr/>
    </dgm:pt>
    <dgm:pt modelId="{B8EB7349-8D85-4BF0-A041-796EB864A995}" type="pres">
      <dgm:prSet presAssocID="{F87BD3AD-F67A-48D0-A0D2-1D69370A60BA}" presName="rootComposite" presStyleCnt="0"/>
      <dgm:spPr/>
    </dgm:pt>
    <dgm:pt modelId="{8D4B47C5-19C1-4AAD-BDE0-23E8ACD77AF1}" type="pres">
      <dgm:prSet presAssocID="{F87BD3AD-F67A-48D0-A0D2-1D69370A60BA}" presName="rootText" presStyleLbl="node2" presStyleIdx="0" presStyleCnt="2" custScaleX="112610" custScaleY="106224">
        <dgm:presLayoutVars>
          <dgm:chPref val="3"/>
        </dgm:presLayoutVars>
      </dgm:prSet>
      <dgm:spPr/>
    </dgm:pt>
    <dgm:pt modelId="{BAD4DA52-CB4F-41D5-9EC7-EF6C19966032}" type="pres">
      <dgm:prSet presAssocID="{F87BD3AD-F67A-48D0-A0D2-1D69370A60BA}" presName="rootConnector" presStyleLbl="node2" presStyleIdx="0" presStyleCnt="2"/>
      <dgm:spPr/>
    </dgm:pt>
    <dgm:pt modelId="{2781EC26-EF64-44FF-904B-0BE40B021750}" type="pres">
      <dgm:prSet presAssocID="{F87BD3AD-F67A-48D0-A0D2-1D69370A60BA}" presName="hierChild4" presStyleCnt="0"/>
      <dgm:spPr/>
    </dgm:pt>
    <dgm:pt modelId="{9BF1A6A8-A774-4653-9E92-A4D6640548B1}" type="pres">
      <dgm:prSet presAssocID="{F87BD3AD-F67A-48D0-A0D2-1D69370A60BA}" presName="hierChild5" presStyleCnt="0"/>
      <dgm:spPr/>
    </dgm:pt>
    <dgm:pt modelId="{B256A0E0-8CB3-4DC9-940A-4FF37B017892}" type="pres">
      <dgm:prSet presAssocID="{4B1B5F6E-2C91-48EF-9293-9CD475E3CDBD}" presName="Name37" presStyleLbl="parChTrans1D2" presStyleIdx="1" presStyleCnt="2"/>
      <dgm:spPr/>
    </dgm:pt>
    <dgm:pt modelId="{DF2F41BC-FF38-4415-9624-6B0981CC8C7B}" type="pres">
      <dgm:prSet presAssocID="{A91BA28B-9363-4772-B9E4-8E84FB3A4F29}" presName="hierRoot2" presStyleCnt="0">
        <dgm:presLayoutVars>
          <dgm:hierBranch val="init"/>
        </dgm:presLayoutVars>
      </dgm:prSet>
      <dgm:spPr/>
    </dgm:pt>
    <dgm:pt modelId="{A076C731-F489-4EEC-8A0A-0C4FE2CCBA64}" type="pres">
      <dgm:prSet presAssocID="{A91BA28B-9363-4772-B9E4-8E84FB3A4F29}" presName="rootComposite" presStyleCnt="0"/>
      <dgm:spPr/>
    </dgm:pt>
    <dgm:pt modelId="{B33237B5-2D56-443A-8D87-ED22F8C79F4D}" type="pres">
      <dgm:prSet presAssocID="{A91BA28B-9363-4772-B9E4-8E84FB3A4F29}" presName="rootText" presStyleLbl="node2" presStyleIdx="1" presStyleCnt="2" custScaleX="123348">
        <dgm:presLayoutVars>
          <dgm:chPref val="3"/>
        </dgm:presLayoutVars>
      </dgm:prSet>
      <dgm:spPr/>
    </dgm:pt>
    <dgm:pt modelId="{B110F402-E8B1-429F-9DEA-1EC242A3A204}" type="pres">
      <dgm:prSet presAssocID="{A91BA28B-9363-4772-B9E4-8E84FB3A4F29}" presName="rootConnector" presStyleLbl="node2" presStyleIdx="1" presStyleCnt="2"/>
      <dgm:spPr/>
    </dgm:pt>
    <dgm:pt modelId="{877465E4-E3D0-4459-91CB-09536C474384}" type="pres">
      <dgm:prSet presAssocID="{A91BA28B-9363-4772-B9E4-8E84FB3A4F29}" presName="hierChild4" presStyleCnt="0"/>
      <dgm:spPr/>
    </dgm:pt>
    <dgm:pt modelId="{51E31DF4-EE51-4880-8CD0-045253819C59}" type="pres">
      <dgm:prSet presAssocID="{A91BA28B-9363-4772-B9E4-8E84FB3A4F29}" presName="hierChild5" presStyleCnt="0"/>
      <dgm:spPr/>
    </dgm:pt>
    <dgm:pt modelId="{589AD271-2054-49EA-A02D-8B41CF16BAEB}" type="pres">
      <dgm:prSet presAssocID="{327A268C-A2A3-4CB7-95DE-7BAB051EFF1B}" presName="hierChild3" presStyleCnt="0"/>
      <dgm:spPr/>
    </dgm:pt>
  </dgm:ptLst>
  <dgm:cxnLst>
    <dgm:cxn modelId="{95EB6502-9C42-4AEA-8058-853A3189F53E}" type="presOf" srcId="{F92F804E-4609-44AF-95A6-CC6F53586977}" destId="{699B4454-01EA-4930-AE87-403A935D4797}" srcOrd="0" destOrd="0" presId="urn:microsoft.com/office/officeart/2005/8/layout/orgChart1"/>
    <dgm:cxn modelId="{604F1D0F-6A4A-4C84-8AE8-3390C42EABE6}" srcId="{327A268C-A2A3-4CB7-95DE-7BAB051EFF1B}" destId="{A91BA28B-9363-4772-B9E4-8E84FB3A4F29}" srcOrd="1" destOrd="0" parTransId="{4B1B5F6E-2C91-48EF-9293-9CD475E3CDBD}" sibTransId="{39EB1B17-5007-4C44-A2A5-79C397B806DD}"/>
    <dgm:cxn modelId="{94B22C2D-2EF3-4D32-BDDF-25D30C9C7670}" type="presOf" srcId="{A91BA28B-9363-4772-B9E4-8E84FB3A4F29}" destId="{B110F402-E8B1-429F-9DEA-1EC242A3A204}" srcOrd="1" destOrd="0" presId="urn:microsoft.com/office/officeart/2005/8/layout/orgChart1"/>
    <dgm:cxn modelId="{6C08FF3B-8607-40F7-BF7F-C438F27AF0EC}" srcId="{4F7EE60A-F230-4957-BCC5-22DCE010ECC6}" destId="{327A268C-A2A3-4CB7-95DE-7BAB051EFF1B}" srcOrd="0" destOrd="0" parTransId="{DD8BBE12-69B5-44E3-863E-BC10C73498F0}" sibTransId="{4ADC295C-654B-42A7-A3B3-87F8CBBE352B}"/>
    <dgm:cxn modelId="{6692F95D-BE83-4BBD-B869-ADD614585F4B}" type="presOf" srcId="{4F7EE60A-F230-4957-BCC5-22DCE010ECC6}" destId="{CB1E8149-4472-420A-85CB-DAE99B0B2DCB}" srcOrd="0" destOrd="0" presId="urn:microsoft.com/office/officeart/2005/8/layout/orgChart1"/>
    <dgm:cxn modelId="{2B5C5268-81DD-4C3A-A205-A5D369C281AE}" srcId="{327A268C-A2A3-4CB7-95DE-7BAB051EFF1B}" destId="{F87BD3AD-F67A-48D0-A0D2-1D69370A60BA}" srcOrd="0" destOrd="0" parTransId="{F92F804E-4609-44AF-95A6-CC6F53586977}" sibTransId="{FAD23441-3BB7-4A74-9191-9AD84B2F07AB}"/>
    <dgm:cxn modelId="{5A583FBD-D487-4451-9DF5-A0A0FFDE1C55}" type="presOf" srcId="{F87BD3AD-F67A-48D0-A0D2-1D69370A60BA}" destId="{BAD4DA52-CB4F-41D5-9EC7-EF6C19966032}" srcOrd="1" destOrd="0" presId="urn:microsoft.com/office/officeart/2005/8/layout/orgChart1"/>
    <dgm:cxn modelId="{1A7A75C4-ACBD-4A03-B6C2-9DBA4356C271}" type="presOf" srcId="{327A268C-A2A3-4CB7-95DE-7BAB051EFF1B}" destId="{DD355E4A-9AA1-4569-A273-16DD8EC9B592}" srcOrd="1" destOrd="0" presId="urn:microsoft.com/office/officeart/2005/8/layout/orgChart1"/>
    <dgm:cxn modelId="{7DDF36D5-607A-413C-866E-752933640FB6}" type="presOf" srcId="{327A268C-A2A3-4CB7-95DE-7BAB051EFF1B}" destId="{AF26EBD2-E485-407D-9891-D005A7FFAD6A}" srcOrd="0" destOrd="0" presId="urn:microsoft.com/office/officeart/2005/8/layout/orgChart1"/>
    <dgm:cxn modelId="{B73179F3-259D-4F2C-942C-8A0024E6C73F}" type="presOf" srcId="{F87BD3AD-F67A-48D0-A0D2-1D69370A60BA}" destId="{8D4B47C5-19C1-4AAD-BDE0-23E8ACD77AF1}" srcOrd="0" destOrd="0" presId="urn:microsoft.com/office/officeart/2005/8/layout/orgChart1"/>
    <dgm:cxn modelId="{4F4024F5-9CCE-46C6-8296-18EE89539390}" type="presOf" srcId="{4B1B5F6E-2C91-48EF-9293-9CD475E3CDBD}" destId="{B256A0E0-8CB3-4DC9-940A-4FF37B017892}" srcOrd="0" destOrd="0" presId="urn:microsoft.com/office/officeart/2005/8/layout/orgChart1"/>
    <dgm:cxn modelId="{6FCA15FF-A5EB-46B3-A294-EE07020A8C26}" type="presOf" srcId="{A91BA28B-9363-4772-B9E4-8E84FB3A4F29}" destId="{B33237B5-2D56-443A-8D87-ED22F8C79F4D}" srcOrd="0" destOrd="0" presId="urn:microsoft.com/office/officeart/2005/8/layout/orgChart1"/>
    <dgm:cxn modelId="{32E3DE2D-636B-4194-95F5-A346D38B94A4}" type="presParOf" srcId="{CB1E8149-4472-420A-85CB-DAE99B0B2DCB}" destId="{CBD328E5-4967-41C3-A5E8-2EBD08054B2B}" srcOrd="0" destOrd="0" presId="urn:microsoft.com/office/officeart/2005/8/layout/orgChart1"/>
    <dgm:cxn modelId="{950F5EE5-9D41-4D8E-9421-749236235DF0}" type="presParOf" srcId="{CBD328E5-4967-41C3-A5E8-2EBD08054B2B}" destId="{A9155879-F9EC-476F-A03A-F0C7892C8A02}" srcOrd="0" destOrd="0" presId="urn:microsoft.com/office/officeart/2005/8/layout/orgChart1"/>
    <dgm:cxn modelId="{6E4FF007-E23C-450E-9082-E24B0DD17E2E}" type="presParOf" srcId="{A9155879-F9EC-476F-A03A-F0C7892C8A02}" destId="{AF26EBD2-E485-407D-9891-D005A7FFAD6A}" srcOrd="0" destOrd="0" presId="urn:microsoft.com/office/officeart/2005/8/layout/orgChart1"/>
    <dgm:cxn modelId="{3B9079F8-57B6-46B4-A49E-156590F11F02}" type="presParOf" srcId="{A9155879-F9EC-476F-A03A-F0C7892C8A02}" destId="{DD355E4A-9AA1-4569-A273-16DD8EC9B592}" srcOrd="1" destOrd="0" presId="urn:microsoft.com/office/officeart/2005/8/layout/orgChart1"/>
    <dgm:cxn modelId="{291E35EB-ED58-47FD-99E2-B475F8DF1DA1}" type="presParOf" srcId="{CBD328E5-4967-41C3-A5E8-2EBD08054B2B}" destId="{696DE38A-A68D-4981-A897-62964FF7CC60}" srcOrd="1" destOrd="0" presId="urn:microsoft.com/office/officeart/2005/8/layout/orgChart1"/>
    <dgm:cxn modelId="{90486D6C-C2FD-4E44-872F-77A1D1BE1340}" type="presParOf" srcId="{696DE38A-A68D-4981-A897-62964FF7CC60}" destId="{699B4454-01EA-4930-AE87-403A935D4797}" srcOrd="0" destOrd="0" presId="urn:microsoft.com/office/officeart/2005/8/layout/orgChart1"/>
    <dgm:cxn modelId="{C30B52D8-77E3-448D-9702-6C156D79F30E}" type="presParOf" srcId="{696DE38A-A68D-4981-A897-62964FF7CC60}" destId="{1C41B93E-7658-498A-A169-1C957D55591C}" srcOrd="1" destOrd="0" presId="urn:microsoft.com/office/officeart/2005/8/layout/orgChart1"/>
    <dgm:cxn modelId="{7BAE3C9B-9AF4-4212-948E-5F4741F9AAFD}" type="presParOf" srcId="{1C41B93E-7658-498A-A169-1C957D55591C}" destId="{B8EB7349-8D85-4BF0-A041-796EB864A995}" srcOrd="0" destOrd="0" presId="urn:microsoft.com/office/officeart/2005/8/layout/orgChart1"/>
    <dgm:cxn modelId="{E713D2F1-87EA-405C-B2F1-823926B182EA}" type="presParOf" srcId="{B8EB7349-8D85-4BF0-A041-796EB864A995}" destId="{8D4B47C5-19C1-4AAD-BDE0-23E8ACD77AF1}" srcOrd="0" destOrd="0" presId="urn:microsoft.com/office/officeart/2005/8/layout/orgChart1"/>
    <dgm:cxn modelId="{CE0F2737-51CC-4B38-89EC-9A43A95E3A87}" type="presParOf" srcId="{B8EB7349-8D85-4BF0-A041-796EB864A995}" destId="{BAD4DA52-CB4F-41D5-9EC7-EF6C19966032}" srcOrd="1" destOrd="0" presId="urn:microsoft.com/office/officeart/2005/8/layout/orgChart1"/>
    <dgm:cxn modelId="{8A59774F-FA3A-4793-B0B4-1B7DBF05F42A}" type="presParOf" srcId="{1C41B93E-7658-498A-A169-1C957D55591C}" destId="{2781EC26-EF64-44FF-904B-0BE40B021750}" srcOrd="1" destOrd="0" presId="urn:microsoft.com/office/officeart/2005/8/layout/orgChart1"/>
    <dgm:cxn modelId="{97C8A49F-652F-4231-8FA6-9B412DCF2A86}" type="presParOf" srcId="{1C41B93E-7658-498A-A169-1C957D55591C}" destId="{9BF1A6A8-A774-4653-9E92-A4D6640548B1}" srcOrd="2" destOrd="0" presId="urn:microsoft.com/office/officeart/2005/8/layout/orgChart1"/>
    <dgm:cxn modelId="{BC1A69FB-9347-4B28-B334-8BED1FC1F556}" type="presParOf" srcId="{696DE38A-A68D-4981-A897-62964FF7CC60}" destId="{B256A0E0-8CB3-4DC9-940A-4FF37B017892}" srcOrd="2" destOrd="0" presId="urn:microsoft.com/office/officeart/2005/8/layout/orgChart1"/>
    <dgm:cxn modelId="{208DA6F2-F32C-4131-BBE8-777A236C2534}" type="presParOf" srcId="{696DE38A-A68D-4981-A897-62964FF7CC60}" destId="{DF2F41BC-FF38-4415-9624-6B0981CC8C7B}" srcOrd="3" destOrd="0" presId="urn:microsoft.com/office/officeart/2005/8/layout/orgChart1"/>
    <dgm:cxn modelId="{90FDEBB9-2E98-4F8E-94C1-BCB2BCF8C4EB}" type="presParOf" srcId="{DF2F41BC-FF38-4415-9624-6B0981CC8C7B}" destId="{A076C731-F489-4EEC-8A0A-0C4FE2CCBA64}" srcOrd="0" destOrd="0" presId="urn:microsoft.com/office/officeart/2005/8/layout/orgChart1"/>
    <dgm:cxn modelId="{0E1F99BE-298D-45C2-AF1F-253F36E00860}" type="presParOf" srcId="{A076C731-F489-4EEC-8A0A-0C4FE2CCBA64}" destId="{B33237B5-2D56-443A-8D87-ED22F8C79F4D}" srcOrd="0" destOrd="0" presId="urn:microsoft.com/office/officeart/2005/8/layout/orgChart1"/>
    <dgm:cxn modelId="{48D74D8B-60B4-483B-A2C8-DAFA3D350991}" type="presParOf" srcId="{A076C731-F489-4EEC-8A0A-0C4FE2CCBA64}" destId="{B110F402-E8B1-429F-9DEA-1EC242A3A204}" srcOrd="1" destOrd="0" presId="urn:microsoft.com/office/officeart/2005/8/layout/orgChart1"/>
    <dgm:cxn modelId="{206D53D4-886D-4CE4-9433-BA0DDF3E9F17}" type="presParOf" srcId="{DF2F41BC-FF38-4415-9624-6B0981CC8C7B}" destId="{877465E4-E3D0-4459-91CB-09536C474384}" srcOrd="1" destOrd="0" presId="urn:microsoft.com/office/officeart/2005/8/layout/orgChart1"/>
    <dgm:cxn modelId="{834C3F3F-7947-4612-9309-BF5AD1738EF2}" type="presParOf" srcId="{DF2F41BC-FF38-4415-9624-6B0981CC8C7B}" destId="{51E31DF4-EE51-4880-8CD0-045253819C59}" srcOrd="2" destOrd="0" presId="urn:microsoft.com/office/officeart/2005/8/layout/orgChart1"/>
    <dgm:cxn modelId="{2EA7DA96-C164-44AD-A96D-53A5FEA5053C}" type="presParOf" srcId="{CBD328E5-4967-41C3-A5E8-2EBD08054B2B}" destId="{589AD271-2054-49EA-A02D-8B41CF16BA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83B0035-B68C-479A-9E9E-9BDBC936E1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33B58ED-A1D8-4AC3-8542-5D1A11E1B3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Acuerdo Plenario 10-2019: Señala que un espacio privado  puede convertirse en público (uso de cámaras web)</a:t>
          </a:r>
          <a:endParaRPr lang="es-PE" sz="2800" dirty="0"/>
        </a:p>
      </dgm:t>
    </dgm:pt>
    <dgm:pt modelId="{2E0CBDE7-0D06-4445-84A4-80428199FA38}" type="parTrans" cxnId="{5C99BCE1-C798-41A8-B5A8-D2ADDEC86B87}">
      <dgm:prSet/>
      <dgm:spPr/>
      <dgm:t>
        <a:bodyPr/>
        <a:lstStyle/>
        <a:p>
          <a:endParaRPr lang="es-PE"/>
        </a:p>
      </dgm:t>
    </dgm:pt>
    <dgm:pt modelId="{21271029-A48D-4871-A98F-FDE3F7247CC1}" type="sibTrans" cxnId="{5C99BCE1-C798-41A8-B5A8-D2ADDEC86B87}">
      <dgm:prSet/>
      <dgm:spPr/>
      <dgm:t>
        <a:bodyPr/>
        <a:lstStyle/>
        <a:p>
          <a:endParaRPr lang="es-PE"/>
        </a:p>
      </dgm:t>
    </dgm:pt>
    <dgm:pt modelId="{1CDABF3F-C540-4C94-9F6F-966520D58FF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El espacio privado requerirá de orden judicial siempre que sea necesario vencer un obstáculo </a:t>
          </a:r>
          <a:endParaRPr lang="es-PE" dirty="0"/>
        </a:p>
      </dgm:t>
    </dgm:pt>
    <dgm:pt modelId="{E7532CC5-6124-4270-867B-C8FA31A9386C}" type="parTrans" cxnId="{B37AB001-A8F9-4F3F-97F7-A9E42157D33C}">
      <dgm:prSet/>
      <dgm:spPr/>
      <dgm:t>
        <a:bodyPr/>
        <a:lstStyle/>
        <a:p>
          <a:endParaRPr lang="es-PE"/>
        </a:p>
      </dgm:t>
    </dgm:pt>
    <dgm:pt modelId="{374ED218-3552-4555-A894-3B74C7634E3D}" type="sibTrans" cxnId="{B37AB001-A8F9-4F3F-97F7-A9E42157D33C}">
      <dgm:prSet/>
      <dgm:spPr/>
      <dgm:t>
        <a:bodyPr/>
        <a:lstStyle/>
        <a:p>
          <a:endParaRPr lang="es-PE"/>
        </a:p>
      </dgm:t>
    </dgm:pt>
    <dgm:pt modelId="{FCD643CB-C07E-4AA5-9902-4C9310BB45B3}" type="pres">
      <dgm:prSet presAssocID="{F83B0035-B68C-479A-9E9E-9BDBC936E1AB}" presName="CompostProcess" presStyleCnt="0">
        <dgm:presLayoutVars>
          <dgm:dir/>
          <dgm:resizeHandles val="exact"/>
        </dgm:presLayoutVars>
      </dgm:prSet>
      <dgm:spPr/>
    </dgm:pt>
    <dgm:pt modelId="{D5650B87-5AA0-4973-AA83-D57653A6C396}" type="pres">
      <dgm:prSet presAssocID="{F83B0035-B68C-479A-9E9E-9BDBC936E1AB}" presName="arrow" presStyleLbl="bgShp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6D15C17E-4724-4683-9552-A51E3F6AC060}" type="pres">
      <dgm:prSet presAssocID="{F83B0035-B68C-479A-9E9E-9BDBC936E1AB}" presName="linearProcess" presStyleCnt="0"/>
      <dgm:spPr/>
    </dgm:pt>
    <dgm:pt modelId="{DD09A9B9-133F-48EA-83AE-BDA11BB6723A}" type="pres">
      <dgm:prSet presAssocID="{833B58ED-A1D8-4AC3-8542-5D1A11E1B3B4}" presName="textNode" presStyleLbl="node1" presStyleIdx="0" presStyleCnt="2">
        <dgm:presLayoutVars>
          <dgm:bulletEnabled val="1"/>
        </dgm:presLayoutVars>
      </dgm:prSet>
      <dgm:spPr/>
    </dgm:pt>
    <dgm:pt modelId="{DCC21C75-1D5E-4950-A93C-FB82BC76914E}" type="pres">
      <dgm:prSet presAssocID="{21271029-A48D-4871-A98F-FDE3F7247CC1}" presName="sibTrans" presStyleCnt="0"/>
      <dgm:spPr/>
    </dgm:pt>
    <dgm:pt modelId="{FA78A2D7-A12A-4C03-AE0D-B1F11EACE604}" type="pres">
      <dgm:prSet presAssocID="{1CDABF3F-C540-4C94-9F6F-966520D58FFA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B37AB001-A8F9-4F3F-97F7-A9E42157D33C}" srcId="{F83B0035-B68C-479A-9E9E-9BDBC936E1AB}" destId="{1CDABF3F-C540-4C94-9F6F-966520D58FFA}" srcOrd="1" destOrd="0" parTransId="{E7532CC5-6124-4270-867B-C8FA31A9386C}" sibTransId="{374ED218-3552-4555-A894-3B74C7634E3D}"/>
    <dgm:cxn modelId="{8DBCF155-60FE-4002-B078-60AFA1744D92}" type="presOf" srcId="{F83B0035-B68C-479A-9E9E-9BDBC936E1AB}" destId="{FCD643CB-C07E-4AA5-9902-4C9310BB45B3}" srcOrd="0" destOrd="0" presId="urn:microsoft.com/office/officeart/2005/8/layout/hProcess9"/>
    <dgm:cxn modelId="{31BD8885-A84F-47CC-8BCF-BE8365585536}" type="presOf" srcId="{833B58ED-A1D8-4AC3-8542-5D1A11E1B3B4}" destId="{DD09A9B9-133F-48EA-83AE-BDA11BB6723A}" srcOrd="0" destOrd="0" presId="urn:microsoft.com/office/officeart/2005/8/layout/hProcess9"/>
    <dgm:cxn modelId="{89C4EEC6-FF1B-4832-B2A0-8FA2477D184A}" type="presOf" srcId="{1CDABF3F-C540-4C94-9F6F-966520D58FFA}" destId="{FA78A2D7-A12A-4C03-AE0D-B1F11EACE604}" srcOrd="0" destOrd="0" presId="urn:microsoft.com/office/officeart/2005/8/layout/hProcess9"/>
    <dgm:cxn modelId="{5C99BCE1-C798-41A8-B5A8-D2ADDEC86B87}" srcId="{F83B0035-B68C-479A-9E9E-9BDBC936E1AB}" destId="{833B58ED-A1D8-4AC3-8542-5D1A11E1B3B4}" srcOrd="0" destOrd="0" parTransId="{2E0CBDE7-0D06-4445-84A4-80428199FA38}" sibTransId="{21271029-A48D-4871-A98F-FDE3F7247CC1}"/>
    <dgm:cxn modelId="{C5DAD001-A77E-4403-A71F-AD12757D1B80}" type="presParOf" srcId="{FCD643CB-C07E-4AA5-9902-4C9310BB45B3}" destId="{D5650B87-5AA0-4973-AA83-D57653A6C396}" srcOrd="0" destOrd="0" presId="urn:microsoft.com/office/officeart/2005/8/layout/hProcess9"/>
    <dgm:cxn modelId="{71AE580A-A3DC-4CEF-8ECE-7E5B8FEA74BE}" type="presParOf" srcId="{FCD643CB-C07E-4AA5-9902-4C9310BB45B3}" destId="{6D15C17E-4724-4683-9552-A51E3F6AC060}" srcOrd="1" destOrd="0" presId="urn:microsoft.com/office/officeart/2005/8/layout/hProcess9"/>
    <dgm:cxn modelId="{0F574C9E-405A-4998-B4C5-B52CD54D2831}" type="presParOf" srcId="{6D15C17E-4724-4683-9552-A51E3F6AC060}" destId="{DD09A9B9-133F-48EA-83AE-BDA11BB6723A}" srcOrd="0" destOrd="0" presId="urn:microsoft.com/office/officeart/2005/8/layout/hProcess9"/>
    <dgm:cxn modelId="{C25D3136-E41A-4B19-9EA0-CEEB47578BF8}" type="presParOf" srcId="{6D15C17E-4724-4683-9552-A51E3F6AC060}" destId="{DCC21C75-1D5E-4950-A93C-FB82BC76914E}" srcOrd="1" destOrd="0" presId="urn:microsoft.com/office/officeart/2005/8/layout/hProcess9"/>
    <dgm:cxn modelId="{9F80A173-C465-4654-A302-4287CC1B55AD}" type="presParOf" srcId="{6D15C17E-4724-4683-9552-A51E3F6AC060}" destId="{FA78A2D7-A12A-4C03-AE0D-B1F11EACE60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0F504A2-42EF-4CE5-A973-DE393FA1EA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144BD12-7CFB-4470-B64E-56877F8B844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800" b="1" dirty="0">
              <a:solidFill>
                <a:schemeClr val="tx1"/>
              </a:solidFill>
            </a:rPr>
            <a:t>Uso de drones</a:t>
          </a:r>
          <a:endParaRPr lang="es-PE" sz="2800" dirty="0">
            <a:solidFill>
              <a:schemeClr val="tx1"/>
            </a:solidFill>
          </a:endParaRPr>
        </a:p>
      </dgm:t>
    </dgm:pt>
    <dgm:pt modelId="{BA3FE834-B6B1-4973-AAA1-788892A036C7}" type="parTrans" cxnId="{4734EC03-4420-4787-97E7-55809DEDAD1E}">
      <dgm:prSet/>
      <dgm:spPr/>
      <dgm:t>
        <a:bodyPr/>
        <a:lstStyle/>
        <a:p>
          <a:endParaRPr lang="es-PE"/>
        </a:p>
      </dgm:t>
    </dgm:pt>
    <dgm:pt modelId="{8415A45C-FB28-493E-8F07-2FEA6FCE4466}" type="sibTrans" cxnId="{4734EC03-4420-4787-97E7-55809DEDAD1E}">
      <dgm:prSet/>
      <dgm:spPr/>
      <dgm:t>
        <a:bodyPr/>
        <a:lstStyle/>
        <a:p>
          <a:endParaRPr lang="es-PE"/>
        </a:p>
      </dgm:t>
    </dgm:pt>
    <dgm:pt modelId="{575B3234-6C69-474B-97B1-6EB01ECCD26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400" dirty="0"/>
            <a:t>Un </a:t>
          </a:r>
          <a:r>
            <a:rPr lang="es-MX" sz="2400" b="1" dirty="0" err="1"/>
            <a:t>drone</a:t>
          </a:r>
          <a:r>
            <a:rPr lang="es-MX" sz="2400" dirty="0"/>
            <a:t> es un vehículo aéreo no tripulado. Tiene diferentes funciones que son fundamentales dentro de la sociedad,</a:t>
          </a:r>
          <a:endParaRPr lang="es-PE" sz="2400" dirty="0"/>
        </a:p>
      </dgm:t>
    </dgm:pt>
    <dgm:pt modelId="{B58C2BA5-30CA-4E04-AE29-DED1DE4381C7}" type="parTrans" cxnId="{D618F05B-ED26-4032-950B-8C3D2639B94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6B3C6612-4524-4556-8A64-B8FF50B3F74F}" type="sibTrans" cxnId="{D618F05B-ED26-4032-950B-8C3D2639B941}">
      <dgm:prSet/>
      <dgm:spPr/>
      <dgm:t>
        <a:bodyPr/>
        <a:lstStyle/>
        <a:p>
          <a:endParaRPr lang="es-PE"/>
        </a:p>
      </dgm:t>
    </dgm:pt>
    <dgm:pt modelId="{9BB201B8-9CE7-4E5B-B407-8A7CF98A87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Tienen un mayor alcance con una cámara de videovigilancia estática.</a:t>
          </a:r>
          <a:endParaRPr lang="es-PE" sz="2800" dirty="0"/>
        </a:p>
      </dgm:t>
    </dgm:pt>
    <dgm:pt modelId="{5060E7F8-58C3-4325-9A7A-C41D075897EB}" type="parTrans" cxnId="{C91B9C37-4B13-4D3D-A296-34CE37C91A6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DB7BBA8E-9A4D-4DC7-962A-CF97A5502CB5}" type="sibTrans" cxnId="{C91B9C37-4B13-4D3D-A296-34CE37C91A61}">
      <dgm:prSet/>
      <dgm:spPr/>
      <dgm:t>
        <a:bodyPr/>
        <a:lstStyle/>
        <a:p>
          <a:endParaRPr lang="es-PE"/>
        </a:p>
      </dgm:t>
    </dgm:pt>
    <dgm:pt modelId="{3AEFBBC8-7B3A-4963-AFC2-6F1C2790A89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Vence los obstáculos que se ponen para cuidar la intimidad </a:t>
          </a:r>
          <a:endParaRPr lang="es-PE" sz="2800" dirty="0"/>
        </a:p>
      </dgm:t>
    </dgm:pt>
    <dgm:pt modelId="{2CA55D90-A4F4-46C6-9288-A2AC57E86F32}" type="parTrans" cxnId="{BCD1FA04-0477-41BC-9938-D7519927459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49EE5340-05EA-49A5-8181-C487248D6D9C}" type="sibTrans" cxnId="{BCD1FA04-0477-41BC-9938-D7519927459B}">
      <dgm:prSet/>
      <dgm:spPr/>
      <dgm:t>
        <a:bodyPr/>
        <a:lstStyle/>
        <a:p>
          <a:endParaRPr lang="es-PE"/>
        </a:p>
      </dgm:t>
    </dgm:pt>
    <dgm:pt modelId="{3BB01CF2-0B36-4D60-B4D3-9FB226859C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Acuerdo plenario 10-2019 expectativa razonable de privacidad</a:t>
          </a:r>
          <a:endParaRPr lang="es-PE" sz="2800" dirty="0"/>
        </a:p>
      </dgm:t>
    </dgm:pt>
    <dgm:pt modelId="{314C4D17-F761-488C-A85C-32CF9B749D3E}" type="parTrans" cxnId="{D140D27A-8F84-4186-B6BE-D6D2F8770BD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696BB01F-4F91-41BC-BD29-FFD259702675}" type="sibTrans" cxnId="{D140D27A-8F84-4186-B6BE-D6D2F8770BD8}">
      <dgm:prSet/>
      <dgm:spPr/>
      <dgm:t>
        <a:bodyPr/>
        <a:lstStyle/>
        <a:p>
          <a:endParaRPr lang="es-PE"/>
        </a:p>
      </dgm:t>
    </dgm:pt>
    <dgm:pt modelId="{5B76313A-7D08-4380-A849-74C5E41AB146}" type="pres">
      <dgm:prSet presAssocID="{B0F504A2-42EF-4CE5-A973-DE393FA1EA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F51491-BE7F-4A1C-BB01-B0163B265303}" type="pres">
      <dgm:prSet presAssocID="{F144BD12-7CFB-4470-B64E-56877F8B8445}" presName="root1" presStyleCnt="0"/>
      <dgm:spPr/>
    </dgm:pt>
    <dgm:pt modelId="{CA1BF065-0E28-4556-8A73-AE48B778E134}" type="pres">
      <dgm:prSet presAssocID="{F144BD12-7CFB-4470-B64E-56877F8B8445}" presName="LevelOneTextNode" presStyleLbl="node0" presStyleIdx="0" presStyleCnt="1" custAng="5400000" custScaleY="40380" custLinFactNeighborX="-93021" custLinFactNeighborY="-1420">
        <dgm:presLayoutVars>
          <dgm:chPref val="3"/>
        </dgm:presLayoutVars>
      </dgm:prSet>
      <dgm:spPr/>
    </dgm:pt>
    <dgm:pt modelId="{63C8CA74-EEBB-4AE0-86F3-90AC49ED03BB}" type="pres">
      <dgm:prSet presAssocID="{F144BD12-7CFB-4470-B64E-56877F8B8445}" presName="level2hierChild" presStyleCnt="0"/>
      <dgm:spPr/>
    </dgm:pt>
    <dgm:pt modelId="{0992212A-3A7B-4200-B858-ED17E39D35CF}" type="pres">
      <dgm:prSet presAssocID="{B58C2BA5-30CA-4E04-AE29-DED1DE4381C7}" presName="conn2-1" presStyleLbl="parChTrans1D2" presStyleIdx="0" presStyleCnt="4"/>
      <dgm:spPr/>
    </dgm:pt>
    <dgm:pt modelId="{F3BF83DB-59D8-4355-83E6-5CF98E0773D0}" type="pres">
      <dgm:prSet presAssocID="{B58C2BA5-30CA-4E04-AE29-DED1DE4381C7}" presName="connTx" presStyleLbl="parChTrans1D2" presStyleIdx="0" presStyleCnt="4"/>
      <dgm:spPr/>
    </dgm:pt>
    <dgm:pt modelId="{3A8091A7-1C49-462F-A78A-D792B0B0CC20}" type="pres">
      <dgm:prSet presAssocID="{575B3234-6C69-474B-97B1-6EB01ECCD264}" presName="root2" presStyleCnt="0"/>
      <dgm:spPr/>
    </dgm:pt>
    <dgm:pt modelId="{7574ADD2-8CF1-439A-8D8A-26D599225A8C}" type="pres">
      <dgm:prSet presAssocID="{575B3234-6C69-474B-97B1-6EB01ECCD264}" presName="LevelTwoTextNode" presStyleLbl="node2" presStyleIdx="0" presStyleCnt="4" custScaleX="122988" custScaleY="122622">
        <dgm:presLayoutVars>
          <dgm:chPref val="3"/>
        </dgm:presLayoutVars>
      </dgm:prSet>
      <dgm:spPr/>
    </dgm:pt>
    <dgm:pt modelId="{EF2A676F-100B-4E36-B951-C4B2C5E7FEFD}" type="pres">
      <dgm:prSet presAssocID="{575B3234-6C69-474B-97B1-6EB01ECCD264}" presName="level3hierChild" presStyleCnt="0"/>
      <dgm:spPr/>
    </dgm:pt>
    <dgm:pt modelId="{C1506017-E677-4E33-A4BB-BFCDDD7E5314}" type="pres">
      <dgm:prSet presAssocID="{5060E7F8-58C3-4325-9A7A-C41D075897EB}" presName="conn2-1" presStyleLbl="parChTrans1D2" presStyleIdx="1" presStyleCnt="4"/>
      <dgm:spPr/>
    </dgm:pt>
    <dgm:pt modelId="{86D519E9-AAD0-44CC-BABD-2501658E0655}" type="pres">
      <dgm:prSet presAssocID="{5060E7F8-58C3-4325-9A7A-C41D075897EB}" presName="connTx" presStyleLbl="parChTrans1D2" presStyleIdx="1" presStyleCnt="4"/>
      <dgm:spPr/>
    </dgm:pt>
    <dgm:pt modelId="{87712E1F-E779-4271-A252-54AD15EADFE0}" type="pres">
      <dgm:prSet presAssocID="{9BB201B8-9CE7-4E5B-B407-8A7CF98A8770}" presName="root2" presStyleCnt="0"/>
      <dgm:spPr/>
    </dgm:pt>
    <dgm:pt modelId="{52D625C8-1F7C-4D54-AFE2-0C44C3C37282}" type="pres">
      <dgm:prSet presAssocID="{9BB201B8-9CE7-4E5B-B407-8A7CF98A8770}" presName="LevelTwoTextNode" presStyleLbl="node2" presStyleIdx="1" presStyleCnt="4" custScaleX="126427">
        <dgm:presLayoutVars>
          <dgm:chPref val="3"/>
        </dgm:presLayoutVars>
      </dgm:prSet>
      <dgm:spPr/>
    </dgm:pt>
    <dgm:pt modelId="{99C1ABCE-FCFF-44FD-B43B-4347B52EC620}" type="pres">
      <dgm:prSet presAssocID="{9BB201B8-9CE7-4E5B-B407-8A7CF98A8770}" presName="level3hierChild" presStyleCnt="0"/>
      <dgm:spPr/>
    </dgm:pt>
    <dgm:pt modelId="{BD5246ED-7FDA-4E20-B998-4816554F6536}" type="pres">
      <dgm:prSet presAssocID="{2CA55D90-A4F4-46C6-9288-A2AC57E86F32}" presName="conn2-1" presStyleLbl="parChTrans1D2" presStyleIdx="2" presStyleCnt="4"/>
      <dgm:spPr/>
    </dgm:pt>
    <dgm:pt modelId="{4EDD1EE4-567C-4C73-8F10-A4882BBD8B61}" type="pres">
      <dgm:prSet presAssocID="{2CA55D90-A4F4-46C6-9288-A2AC57E86F32}" presName="connTx" presStyleLbl="parChTrans1D2" presStyleIdx="2" presStyleCnt="4"/>
      <dgm:spPr/>
    </dgm:pt>
    <dgm:pt modelId="{602BC77F-6C20-49FA-A97A-570A2F889542}" type="pres">
      <dgm:prSet presAssocID="{3AEFBBC8-7B3A-4963-AFC2-6F1C2790A892}" presName="root2" presStyleCnt="0"/>
      <dgm:spPr/>
    </dgm:pt>
    <dgm:pt modelId="{23F5767C-D8C3-4008-AB9C-FA0E39A68016}" type="pres">
      <dgm:prSet presAssocID="{3AEFBBC8-7B3A-4963-AFC2-6F1C2790A892}" presName="LevelTwoTextNode" presStyleLbl="node2" presStyleIdx="2" presStyleCnt="4" custScaleX="118949">
        <dgm:presLayoutVars>
          <dgm:chPref val="3"/>
        </dgm:presLayoutVars>
      </dgm:prSet>
      <dgm:spPr/>
    </dgm:pt>
    <dgm:pt modelId="{CFF11236-4816-4B30-A5FB-1E0F832123C4}" type="pres">
      <dgm:prSet presAssocID="{3AEFBBC8-7B3A-4963-AFC2-6F1C2790A892}" presName="level3hierChild" presStyleCnt="0"/>
      <dgm:spPr/>
    </dgm:pt>
    <dgm:pt modelId="{96EA8D7B-3F7F-487F-BFB4-3543A8FB5910}" type="pres">
      <dgm:prSet presAssocID="{314C4D17-F761-488C-A85C-32CF9B749D3E}" presName="conn2-1" presStyleLbl="parChTrans1D2" presStyleIdx="3" presStyleCnt="4"/>
      <dgm:spPr/>
    </dgm:pt>
    <dgm:pt modelId="{51A37C2C-43A3-42CD-8F9B-0A633E7F5103}" type="pres">
      <dgm:prSet presAssocID="{314C4D17-F761-488C-A85C-32CF9B749D3E}" presName="connTx" presStyleLbl="parChTrans1D2" presStyleIdx="3" presStyleCnt="4"/>
      <dgm:spPr/>
    </dgm:pt>
    <dgm:pt modelId="{D2E51C83-4427-495E-8089-8E35081CBD6B}" type="pres">
      <dgm:prSet presAssocID="{3BB01CF2-0B36-4D60-B4D3-9FB226859C30}" presName="root2" presStyleCnt="0"/>
      <dgm:spPr/>
    </dgm:pt>
    <dgm:pt modelId="{9833DC7F-A144-484C-B9C8-2D2F736FE2FC}" type="pres">
      <dgm:prSet presAssocID="{3BB01CF2-0B36-4D60-B4D3-9FB226859C30}" presName="LevelTwoTextNode" presStyleLbl="node2" presStyleIdx="3" presStyleCnt="4" custScaleX="126127" custScaleY="117459">
        <dgm:presLayoutVars>
          <dgm:chPref val="3"/>
        </dgm:presLayoutVars>
      </dgm:prSet>
      <dgm:spPr/>
    </dgm:pt>
    <dgm:pt modelId="{68B1C4C4-6501-4871-A46D-E7163E69FD18}" type="pres">
      <dgm:prSet presAssocID="{3BB01CF2-0B36-4D60-B4D3-9FB226859C30}" presName="level3hierChild" presStyleCnt="0"/>
      <dgm:spPr/>
    </dgm:pt>
  </dgm:ptLst>
  <dgm:cxnLst>
    <dgm:cxn modelId="{4734EC03-4420-4787-97E7-55809DEDAD1E}" srcId="{B0F504A2-42EF-4CE5-A973-DE393FA1EA7C}" destId="{F144BD12-7CFB-4470-B64E-56877F8B8445}" srcOrd="0" destOrd="0" parTransId="{BA3FE834-B6B1-4973-AAA1-788892A036C7}" sibTransId="{8415A45C-FB28-493E-8F07-2FEA6FCE4466}"/>
    <dgm:cxn modelId="{BCD1FA04-0477-41BC-9938-D7519927459B}" srcId="{F144BD12-7CFB-4470-B64E-56877F8B8445}" destId="{3AEFBBC8-7B3A-4963-AFC2-6F1C2790A892}" srcOrd="2" destOrd="0" parTransId="{2CA55D90-A4F4-46C6-9288-A2AC57E86F32}" sibTransId="{49EE5340-05EA-49A5-8181-C487248D6D9C}"/>
    <dgm:cxn modelId="{398C130C-7F2C-439C-9A2F-D5B1ECDD3B0B}" type="presOf" srcId="{2CA55D90-A4F4-46C6-9288-A2AC57E86F32}" destId="{4EDD1EE4-567C-4C73-8F10-A4882BBD8B61}" srcOrd="1" destOrd="0" presId="urn:microsoft.com/office/officeart/2008/layout/HorizontalMultiLevelHierarchy"/>
    <dgm:cxn modelId="{1F62A523-968A-43B4-BFC3-A2797DB1951E}" type="presOf" srcId="{3BB01CF2-0B36-4D60-B4D3-9FB226859C30}" destId="{9833DC7F-A144-484C-B9C8-2D2F736FE2FC}" srcOrd="0" destOrd="0" presId="urn:microsoft.com/office/officeart/2008/layout/HorizontalMultiLevelHierarchy"/>
    <dgm:cxn modelId="{39E24C31-63D1-4602-8665-DA6A311D0B89}" type="presOf" srcId="{F144BD12-7CFB-4470-B64E-56877F8B8445}" destId="{CA1BF065-0E28-4556-8A73-AE48B778E134}" srcOrd="0" destOrd="0" presId="urn:microsoft.com/office/officeart/2008/layout/HorizontalMultiLevelHierarchy"/>
    <dgm:cxn modelId="{C91B9C37-4B13-4D3D-A296-34CE37C91A61}" srcId="{F144BD12-7CFB-4470-B64E-56877F8B8445}" destId="{9BB201B8-9CE7-4E5B-B407-8A7CF98A8770}" srcOrd="1" destOrd="0" parTransId="{5060E7F8-58C3-4325-9A7A-C41D075897EB}" sibTransId="{DB7BBA8E-9A4D-4DC7-962A-CF97A5502CB5}"/>
    <dgm:cxn modelId="{D618F05B-ED26-4032-950B-8C3D2639B941}" srcId="{F144BD12-7CFB-4470-B64E-56877F8B8445}" destId="{575B3234-6C69-474B-97B1-6EB01ECCD264}" srcOrd="0" destOrd="0" parTransId="{B58C2BA5-30CA-4E04-AE29-DED1DE4381C7}" sibTransId="{6B3C6612-4524-4556-8A64-B8FF50B3F74F}"/>
    <dgm:cxn modelId="{31459F64-A998-4915-AFA9-A31A8EEC127F}" type="presOf" srcId="{B58C2BA5-30CA-4E04-AE29-DED1DE4381C7}" destId="{0992212A-3A7B-4200-B858-ED17E39D35CF}" srcOrd="0" destOrd="0" presId="urn:microsoft.com/office/officeart/2008/layout/HorizontalMultiLevelHierarchy"/>
    <dgm:cxn modelId="{A972FE73-BD51-43D0-BD49-60778B6EFEDF}" type="presOf" srcId="{5060E7F8-58C3-4325-9A7A-C41D075897EB}" destId="{C1506017-E677-4E33-A4BB-BFCDDD7E5314}" srcOrd="0" destOrd="0" presId="urn:microsoft.com/office/officeart/2008/layout/HorizontalMultiLevelHierarchy"/>
    <dgm:cxn modelId="{D140D27A-8F84-4186-B6BE-D6D2F8770BD8}" srcId="{F144BD12-7CFB-4470-B64E-56877F8B8445}" destId="{3BB01CF2-0B36-4D60-B4D3-9FB226859C30}" srcOrd="3" destOrd="0" parTransId="{314C4D17-F761-488C-A85C-32CF9B749D3E}" sibTransId="{696BB01F-4F91-41BC-BD29-FFD259702675}"/>
    <dgm:cxn modelId="{E499FA7F-8CA1-4FAD-81D4-60E271D70662}" type="presOf" srcId="{314C4D17-F761-488C-A85C-32CF9B749D3E}" destId="{51A37C2C-43A3-42CD-8F9B-0A633E7F5103}" srcOrd="1" destOrd="0" presId="urn:microsoft.com/office/officeart/2008/layout/HorizontalMultiLevelHierarchy"/>
    <dgm:cxn modelId="{9A525581-CB43-41ED-8B0E-26793EAF9954}" type="presOf" srcId="{314C4D17-F761-488C-A85C-32CF9B749D3E}" destId="{96EA8D7B-3F7F-487F-BFB4-3543A8FB5910}" srcOrd="0" destOrd="0" presId="urn:microsoft.com/office/officeart/2008/layout/HorizontalMultiLevelHierarchy"/>
    <dgm:cxn modelId="{5066C99C-7985-4647-9845-7C572AEB497F}" type="presOf" srcId="{B58C2BA5-30CA-4E04-AE29-DED1DE4381C7}" destId="{F3BF83DB-59D8-4355-83E6-5CF98E0773D0}" srcOrd="1" destOrd="0" presId="urn:microsoft.com/office/officeart/2008/layout/HorizontalMultiLevelHierarchy"/>
    <dgm:cxn modelId="{A5BA459F-BF56-4276-AD10-0E38256A7E27}" type="presOf" srcId="{3AEFBBC8-7B3A-4963-AFC2-6F1C2790A892}" destId="{23F5767C-D8C3-4008-AB9C-FA0E39A68016}" srcOrd="0" destOrd="0" presId="urn:microsoft.com/office/officeart/2008/layout/HorizontalMultiLevelHierarchy"/>
    <dgm:cxn modelId="{D5664FB4-9442-4A1E-A78A-B6ADDDBFE5D1}" type="presOf" srcId="{5060E7F8-58C3-4325-9A7A-C41D075897EB}" destId="{86D519E9-AAD0-44CC-BABD-2501658E0655}" srcOrd="1" destOrd="0" presId="urn:microsoft.com/office/officeart/2008/layout/HorizontalMultiLevelHierarchy"/>
    <dgm:cxn modelId="{E4CA17B7-2F4E-45CC-A321-05A0E3BA60FD}" type="presOf" srcId="{9BB201B8-9CE7-4E5B-B407-8A7CF98A8770}" destId="{52D625C8-1F7C-4D54-AFE2-0C44C3C37282}" srcOrd="0" destOrd="0" presId="urn:microsoft.com/office/officeart/2008/layout/HorizontalMultiLevelHierarchy"/>
    <dgm:cxn modelId="{7290D2CB-B638-4729-81D0-F78FB5B9F2C7}" type="presOf" srcId="{575B3234-6C69-474B-97B1-6EB01ECCD264}" destId="{7574ADD2-8CF1-439A-8D8A-26D599225A8C}" srcOrd="0" destOrd="0" presId="urn:microsoft.com/office/officeart/2008/layout/HorizontalMultiLevelHierarchy"/>
    <dgm:cxn modelId="{09CD8CE7-405F-40A2-B618-2D885D38D346}" type="presOf" srcId="{2CA55D90-A4F4-46C6-9288-A2AC57E86F32}" destId="{BD5246ED-7FDA-4E20-B998-4816554F6536}" srcOrd="0" destOrd="0" presId="urn:microsoft.com/office/officeart/2008/layout/HorizontalMultiLevelHierarchy"/>
    <dgm:cxn modelId="{7F9AC4F5-8485-4FB8-A5C0-4F0B59CB2B2C}" type="presOf" srcId="{B0F504A2-42EF-4CE5-A973-DE393FA1EA7C}" destId="{5B76313A-7D08-4380-A849-74C5E41AB146}" srcOrd="0" destOrd="0" presId="urn:microsoft.com/office/officeart/2008/layout/HorizontalMultiLevelHierarchy"/>
    <dgm:cxn modelId="{C6951125-C7A9-4673-ADA0-69743A3FECCF}" type="presParOf" srcId="{5B76313A-7D08-4380-A849-74C5E41AB146}" destId="{DAF51491-BE7F-4A1C-BB01-B0163B265303}" srcOrd="0" destOrd="0" presId="urn:microsoft.com/office/officeart/2008/layout/HorizontalMultiLevelHierarchy"/>
    <dgm:cxn modelId="{B5F7AE49-D831-47D0-AE6D-DDF7BC4CD5B6}" type="presParOf" srcId="{DAF51491-BE7F-4A1C-BB01-B0163B265303}" destId="{CA1BF065-0E28-4556-8A73-AE48B778E134}" srcOrd="0" destOrd="0" presId="urn:microsoft.com/office/officeart/2008/layout/HorizontalMultiLevelHierarchy"/>
    <dgm:cxn modelId="{A8FCA420-DE3F-455F-BE35-332AF73F2A73}" type="presParOf" srcId="{DAF51491-BE7F-4A1C-BB01-B0163B265303}" destId="{63C8CA74-EEBB-4AE0-86F3-90AC49ED03BB}" srcOrd="1" destOrd="0" presId="urn:microsoft.com/office/officeart/2008/layout/HorizontalMultiLevelHierarchy"/>
    <dgm:cxn modelId="{6CAE6F22-CE70-485C-AE1F-F14D6A95A02F}" type="presParOf" srcId="{63C8CA74-EEBB-4AE0-86F3-90AC49ED03BB}" destId="{0992212A-3A7B-4200-B858-ED17E39D35CF}" srcOrd="0" destOrd="0" presId="urn:microsoft.com/office/officeart/2008/layout/HorizontalMultiLevelHierarchy"/>
    <dgm:cxn modelId="{867D0C28-3E6D-41E8-9D60-C54CDF4C80E7}" type="presParOf" srcId="{0992212A-3A7B-4200-B858-ED17E39D35CF}" destId="{F3BF83DB-59D8-4355-83E6-5CF98E0773D0}" srcOrd="0" destOrd="0" presId="urn:microsoft.com/office/officeart/2008/layout/HorizontalMultiLevelHierarchy"/>
    <dgm:cxn modelId="{058E86B6-98B5-47C5-A4C9-A51C076C6D0D}" type="presParOf" srcId="{63C8CA74-EEBB-4AE0-86F3-90AC49ED03BB}" destId="{3A8091A7-1C49-462F-A78A-D792B0B0CC20}" srcOrd="1" destOrd="0" presId="urn:microsoft.com/office/officeart/2008/layout/HorizontalMultiLevelHierarchy"/>
    <dgm:cxn modelId="{D08A3337-2DB1-4B0B-B73E-BD5E4C17F3A7}" type="presParOf" srcId="{3A8091A7-1C49-462F-A78A-D792B0B0CC20}" destId="{7574ADD2-8CF1-439A-8D8A-26D599225A8C}" srcOrd="0" destOrd="0" presId="urn:microsoft.com/office/officeart/2008/layout/HorizontalMultiLevelHierarchy"/>
    <dgm:cxn modelId="{60092FB7-F2A9-441A-8BE1-CAB375E4D845}" type="presParOf" srcId="{3A8091A7-1C49-462F-A78A-D792B0B0CC20}" destId="{EF2A676F-100B-4E36-B951-C4B2C5E7FEFD}" srcOrd="1" destOrd="0" presId="urn:microsoft.com/office/officeart/2008/layout/HorizontalMultiLevelHierarchy"/>
    <dgm:cxn modelId="{375F04E1-7055-4DF4-A361-6398F6115384}" type="presParOf" srcId="{63C8CA74-EEBB-4AE0-86F3-90AC49ED03BB}" destId="{C1506017-E677-4E33-A4BB-BFCDDD7E5314}" srcOrd="2" destOrd="0" presId="urn:microsoft.com/office/officeart/2008/layout/HorizontalMultiLevelHierarchy"/>
    <dgm:cxn modelId="{997AAE6D-62D8-4911-BAB3-4EB3704E95F6}" type="presParOf" srcId="{C1506017-E677-4E33-A4BB-BFCDDD7E5314}" destId="{86D519E9-AAD0-44CC-BABD-2501658E0655}" srcOrd="0" destOrd="0" presId="urn:microsoft.com/office/officeart/2008/layout/HorizontalMultiLevelHierarchy"/>
    <dgm:cxn modelId="{B3C47592-6125-4149-9177-1D462BCED586}" type="presParOf" srcId="{63C8CA74-EEBB-4AE0-86F3-90AC49ED03BB}" destId="{87712E1F-E779-4271-A252-54AD15EADFE0}" srcOrd="3" destOrd="0" presId="urn:microsoft.com/office/officeart/2008/layout/HorizontalMultiLevelHierarchy"/>
    <dgm:cxn modelId="{605B9597-5B65-46A1-BF9A-2953A83B46DC}" type="presParOf" srcId="{87712E1F-E779-4271-A252-54AD15EADFE0}" destId="{52D625C8-1F7C-4D54-AFE2-0C44C3C37282}" srcOrd="0" destOrd="0" presId="urn:microsoft.com/office/officeart/2008/layout/HorizontalMultiLevelHierarchy"/>
    <dgm:cxn modelId="{D979555D-F43F-4C16-9A6E-5FC63B966198}" type="presParOf" srcId="{87712E1F-E779-4271-A252-54AD15EADFE0}" destId="{99C1ABCE-FCFF-44FD-B43B-4347B52EC620}" srcOrd="1" destOrd="0" presId="urn:microsoft.com/office/officeart/2008/layout/HorizontalMultiLevelHierarchy"/>
    <dgm:cxn modelId="{5FA14ED5-27A4-4EF0-8A9C-9FD6FACDAF46}" type="presParOf" srcId="{63C8CA74-EEBB-4AE0-86F3-90AC49ED03BB}" destId="{BD5246ED-7FDA-4E20-B998-4816554F6536}" srcOrd="4" destOrd="0" presId="urn:microsoft.com/office/officeart/2008/layout/HorizontalMultiLevelHierarchy"/>
    <dgm:cxn modelId="{665A2E9E-4808-4ACA-AC2F-7D6C5F29151C}" type="presParOf" srcId="{BD5246ED-7FDA-4E20-B998-4816554F6536}" destId="{4EDD1EE4-567C-4C73-8F10-A4882BBD8B61}" srcOrd="0" destOrd="0" presId="urn:microsoft.com/office/officeart/2008/layout/HorizontalMultiLevelHierarchy"/>
    <dgm:cxn modelId="{8308CD44-D84D-4906-BA62-A8F3666B1A39}" type="presParOf" srcId="{63C8CA74-EEBB-4AE0-86F3-90AC49ED03BB}" destId="{602BC77F-6C20-49FA-A97A-570A2F889542}" srcOrd="5" destOrd="0" presId="urn:microsoft.com/office/officeart/2008/layout/HorizontalMultiLevelHierarchy"/>
    <dgm:cxn modelId="{0445364D-CCAB-475A-BA2F-30511B0B91C9}" type="presParOf" srcId="{602BC77F-6C20-49FA-A97A-570A2F889542}" destId="{23F5767C-D8C3-4008-AB9C-FA0E39A68016}" srcOrd="0" destOrd="0" presId="urn:microsoft.com/office/officeart/2008/layout/HorizontalMultiLevelHierarchy"/>
    <dgm:cxn modelId="{540CD5DB-9618-44BC-8967-2FD37C2AD897}" type="presParOf" srcId="{602BC77F-6C20-49FA-A97A-570A2F889542}" destId="{CFF11236-4816-4B30-A5FB-1E0F832123C4}" srcOrd="1" destOrd="0" presId="urn:microsoft.com/office/officeart/2008/layout/HorizontalMultiLevelHierarchy"/>
    <dgm:cxn modelId="{D56A8D87-4867-4601-80F6-1BF9879EC3C8}" type="presParOf" srcId="{63C8CA74-EEBB-4AE0-86F3-90AC49ED03BB}" destId="{96EA8D7B-3F7F-487F-BFB4-3543A8FB5910}" srcOrd="6" destOrd="0" presId="urn:microsoft.com/office/officeart/2008/layout/HorizontalMultiLevelHierarchy"/>
    <dgm:cxn modelId="{666FAFB6-3C78-49B2-B8A0-4631E7673FC1}" type="presParOf" srcId="{96EA8D7B-3F7F-487F-BFB4-3543A8FB5910}" destId="{51A37C2C-43A3-42CD-8F9B-0A633E7F5103}" srcOrd="0" destOrd="0" presId="urn:microsoft.com/office/officeart/2008/layout/HorizontalMultiLevelHierarchy"/>
    <dgm:cxn modelId="{221ACB54-E75F-4B3C-B98C-E06D58FFD7E0}" type="presParOf" srcId="{63C8CA74-EEBB-4AE0-86F3-90AC49ED03BB}" destId="{D2E51C83-4427-495E-8089-8E35081CBD6B}" srcOrd="7" destOrd="0" presId="urn:microsoft.com/office/officeart/2008/layout/HorizontalMultiLevelHierarchy"/>
    <dgm:cxn modelId="{B490C340-F79C-44AE-9A0D-754AE46E87D5}" type="presParOf" srcId="{D2E51C83-4427-495E-8089-8E35081CBD6B}" destId="{9833DC7F-A144-484C-B9C8-2D2F736FE2FC}" srcOrd="0" destOrd="0" presId="urn:microsoft.com/office/officeart/2008/layout/HorizontalMultiLevelHierarchy"/>
    <dgm:cxn modelId="{DD42DAAE-0C77-4FA8-8CDE-83A71B86BD7E}" type="presParOf" srcId="{D2E51C83-4427-495E-8089-8E35081CBD6B}" destId="{68B1C4C4-6501-4871-A46D-E7163E69FD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ED6F85E-44AA-46EA-A1C6-A423D31F0D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ED42E7C-8B16-47FB-B804-51CB9728FC6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i="0"/>
            <a:t>Olmstead</a:t>
          </a:r>
          <a:r>
            <a:rPr lang="es-PE" i="0" dirty="0"/>
            <a:t> v. Estados Unidos (1928).</a:t>
          </a:r>
          <a:endParaRPr lang="es-PE" dirty="0"/>
        </a:p>
      </dgm:t>
    </dgm:pt>
    <dgm:pt modelId="{9ABC6190-4FD1-4903-B036-E4EBE9448AFF}" type="parTrans" cxnId="{9BD05E67-A844-41B8-ADDA-C53C314E384C}">
      <dgm:prSet/>
      <dgm:spPr/>
      <dgm:t>
        <a:bodyPr/>
        <a:lstStyle/>
        <a:p>
          <a:endParaRPr lang="es-PE"/>
        </a:p>
      </dgm:t>
    </dgm:pt>
    <dgm:pt modelId="{5D4F5071-7CD7-49AC-BC50-D35252250A59}" type="sibTrans" cxnId="{9BD05E67-A844-41B8-ADDA-C53C314E384C}">
      <dgm:prSet/>
      <dgm:spPr/>
      <dgm:t>
        <a:bodyPr/>
        <a:lstStyle/>
        <a:p>
          <a:endParaRPr lang="es-PE"/>
        </a:p>
      </dgm:t>
    </dgm:pt>
    <dgm:pt modelId="{E5C290CA-1E0F-4988-9163-B402430A5BA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Se acepta la información obtenida sino ha existido </a:t>
          </a:r>
          <a:r>
            <a:rPr lang="es-PE" dirty="0" err="1"/>
            <a:t>Trespass</a:t>
          </a:r>
          <a:r>
            <a:rPr lang="es-PE" dirty="0"/>
            <a:t>, (</a:t>
          </a:r>
          <a:r>
            <a:rPr lang="es-MX" dirty="0"/>
            <a:t>transgresión física o traspaso físico)</a:t>
          </a:r>
          <a:endParaRPr lang="es-PE" dirty="0"/>
        </a:p>
      </dgm:t>
    </dgm:pt>
    <dgm:pt modelId="{15DB1890-AE0C-477B-AF7F-D2BB06F29607}" type="parTrans" cxnId="{96F6D70C-E012-42E6-ACD1-0DE5D1D06624}">
      <dgm:prSet/>
      <dgm:spPr/>
      <dgm:t>
        <a:bodyPr/>
        <a:lstStyle/>
        <a:p>
          <a:endParaRPr lang="es-PE"/>
        </a:p>
      </dgm:t>
    </dgm:pt>
    <dgm:pt modelId="{5EE2473C-A5FB-4EDC-8333-DA45C71865D6}" type="sibTrans" cxnId="{96F6D70C-E012-42E6-ACD1-0DE5D1D06624}">
      <dgm:prSet/>
      <dgm:spPr/>
      <dgm:t>
        <a:bodyPr/>
        <a:lstStyle/>
        <a:p>
          <a:endParaRPr lang="es-PE"/>
        </a:p>
      </dgm:t>
    </dgm:pt>
    <dgm:pt modelId="{1CB9DAD1-6B07-4A49-B515-A93BB628317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/>
            <a:t>La prohibición de “traspaso”: del derecho de propiedad/posesión no es suficiente con el uso de tecnología actual </a:t>
          </a:r>
        </a:p>
      </dgm:t>
    </dgm:pt>
    <dgm:pt modelId="{0AEA6C60-6DBC-4683-BA1C-5A559389E978}" type="parTrans" cxnId="{1632709F-115C-4E37-8BFB-58B53C827A67}">
      <dgm:prSet/>
      <dgm:spPr/>
      <dgm:t>
        <a:bodyPr/>
        <a:lstStyle/>
        <a:p>
          <a:endParaRPr lang="es-PE"/>
        </a:p>
      </dgm:t>
    </dgm:pt>
    <dgm:pt modelId="{7F96A054-366D-44EA-AB68-39C5D813DF0B}" type="sibTrans" cxnId="{1632709F-115C-4E37-8BFB-58B53C827A67}">
      <dgm:prSet/>
      <dgm:spPr/>
      <dgm:t>
        <a:bodyPr/>
        <a:lstStyle/>
        <a:p>
          <a:endParaRPr lang="es-PE"/>
        </a:p>
      </dgm:t>
    </dgm:pt>
    <dgm:pt modelId="{AC2F090F-3934-428C-8247-B057394BC912}" type="pres">
      <dgm:prSet presAssocID="{2ED6F85E-44AA-46EA-A1C6-A423D31F0DDE}" presName="diagram" presStyleCnt="0">
        <dgm:presLayoutVars>
          <dgm:dir/>
          <dgm:resizeHandles val="exact"/>
        </dgm:presLayoutVars>
      </dgm:prSet>
      <dgm:spPr/>
    </dgm:pt>
    <dgm:pt modelId="{5462BD27-B2E2-4C7E-9D66-CAC52B37EE67}" type="pres">
      <dgm:prSet presAssocID="{5ED42E7C-8B16-47FB-B804-51CB9728FC60}" presName="node" presStyleLbl="node1" presStyleIdx="0" presStyleCnt="3">
        <dgm:presLayoutVars>
          <dgm:bulletEnabled val="1"/>
        </dgm:presLayoutVars>
      </dgm:prSet>
      <dgm:spPr/>
    </dgm:pt>
    <dgm:pt modelId="{13AD1081-86A9-4D82-98E9-52A9881040C7}" type="pres">
      <dgm:prSet presAssocID="{5D4F5071-7CD7-49AC-BC50-D35252250A59}" presName="sibTrans" presStyleCnt="0"/>
      <dgm:spPr/>
    </dgm:pt>
    <dgm:pt modelId="{705F2767-60D1-4B12-8369-4B3CE6E89861}" type="pres">
      <dgm:prSet presAssocID="{E5C290CA-1E0F-4988-9163-B402430A5BA4}" presName="node" presStyleLbl="node1" presStyleIdx="1" presStyleCnt="3">
        <dgm:presLayoutVars>
          <dgm:bulletEnabled val="1"/>
        </dgm:presLayoutVars>
      </dgm:prSet>
      <dgm:spPr/>
    </dgm:pt>
    <dgm:pt modelId="{431ECD00-1CA7-4D24-8A54-F869E43CB007}" type="pres">
      <dgm:prSet presAssocID="{5EE2473C-A5FB-4EDC-8333-DA45C71865D6}" presName="sibTrans" presStyleCnt="0"/>
      <dgm:spPr/>
    </dgm:pt>
    <dgm:pt modelId="{91EE2E07-5D59-4B73-BF3A-F19A05596F64}" type="pres">
      <dgm:prSet presAssocID="{1CB9DAD1-6B07-4A49-B515-A93BB6283170}" presName="node" presStyleLbl="node1" presStyleIdx="2" presStyleCnt="3" custScaleX="118463">
        <dgm:presLayoutVars>
          <dgm:bulletEnabled val="1"/>
        </dgm:presLayoutVars>
      </dgm:prSet>
      <dgm:spPr/>
    </dgm:pt>
  </dgm:ptLst>
  <dgm:cxnLst>
    <dgm:cxn modelId="{72131904-CCF3-4467-92B4-4DED98012E2F}" type="presOf" srcId="{2ED6F85E-44AA-46EA-A1C6-A423D31F0DDE}" destId="{AC2F090F-3934-428C-8247-B057394BC912}" srcOrd="0" destOrd="0" presId="urn:microsoft.com/office/officeart/2005/8/layout/default"/>
    <dgm:cxn modelId="{96F6D70C-E012-42E6-ACD1-0DE5D1D06624}" srcId="{2ED6F85E-44AA-46EA-A1C6-A423D31F0DDE}" destId="{E5C290CA-1E0F-4988-9163-B402430A5BA4}" srcOrd="1" destOrd="0" parTransId="{15DB1890-AE0C-477B-AF7F-D2BB06F29607}" sibTransId="{5EE2473C-A5FB-4EDC-8333-DA45C71865D6}"/>
    <dgm:cxn modelId="{890F7B0F-8276-4E19-8F0B-788FF286DF2A}" type="presOf" srcId="{E5C290CA-1E0F-4988-9163-B402430A5BA4}" destId="{705F2767-60D1-4B12-8369-4B3CE6E89861}" srcOrd="0" destOrd="0" presId="urn:microsoft.com/office/officeart/2005/8/layout/default"/>
    <dgm:cxn modelId="{9BD05E67-A844-41B8-ADDA-C53C314E384C}" srcId="{2ED6F85E-44AA-46EA-A1C6-A423D31F0DDE}" destId="{5ED42E7C-8B16-47FB-B804-51CB9728FC60}" srcOrd="0" destOrd="0" parTransId="{9ABC6190-4FD1-4903-B036-E4EBE9448AFF}" sibTransId="{5D4F5071-7CD7-49AC-BC50-D35252250A59}"/>
    <dgm:cxn modelId="{1632709F-115C-4E37-8BFB-58B53C827A67}" srcId="{2ED6F85E-44AA-46EA-A1C6-A423D31F0DDE}" destId="{1CB9DAD1-6B07-4A49-B515-A93BB6283170}" srcOrd="2" destOrd="0" parTransId="{0AEA6C60-6DBC-4683-BA1C-5A559389E978}" sibTransId="{7F96A054-366D-44EA-AB68-39C5D813DF0B}"/>
    <dgm:cxn modelId="{9F73C7EE-33D1-4066-B7DE-72B8A709076A}" type="presOf" srcId="{1CB9DAD1-6B07-4A49-B515-A93BB6283170}" destId="{91EE2E07-5D59-4B73-BF3A-F19A05596F64}" srcOrd="0" destOrd="0" presId="urn:microsoft.com/office/officeart/2005/8/layout/default"/>
    <dgm:cxn modelId="{DC0258FC-0AB4-4C1C-8363-1AD39831C625}" type="presOf" srcId="{5ED42E7C-8B16-47FB-B804-51CB9728FC60}" destId="{5462BD27-B2E2-4C7E-9D66-CAC52B37EE67}" srcOrd="0" destOrd="0" presId="urn:microsoft.com/office/officeart/2005/8/layout/default"/>
    <dgm:cxn modelId="{953F11EA-0090-421E-B113-B8CD5DA5D2A0}" type="presParOf" srcId="{AC2F090F-3934-428C-8247-B057394BC912}" destId="{5462BD27-B2E2-4C7E-9D66-CAC52B37EE67}" srcOrd="0" destOrd="0" presId="urn:microsoft.com/office/officeart/2005/8/layout/default"/>
    <dgm:cxn modelId="{982EB52C-0803-4380-A623-C65AE55CB29F}" type="presParOf" srcId="{AC2F090F-3934-428C-8247-B057394BC912}" destId="{13AD1081-86A9-4D82-98E9-52A9881040C7}" srcOrd="1" destOrd="0" presId="urn:microsoft.com/office/officeart/2005/8/layout/default"/>
    <dgm:cxn modelId="{9F65F887-3385-45F7-A5E1-2DAB6643F7CA}" type="presParOf" srcId="{AC2F090F-3934-428C-8247-B057394BC912}" destId="{705F2767-60D1-4B12-8369-4B3CE6E89861}" srcOrd="2" destOrd="0" presId="urn:microsoft.com/office/officeart/2005/8/layout/default"/>
    <dgm:cxn modelId="{FED249B8-D32A-4F86-A5E1-741414770A19}" type="presParOf" srcId="{AC2F090F-3934-428C-8247-B057394BC912}" destId="{431ECD00-1CA7-4D24-8A54-F869E43CB007}" srcOrd="3" destOrd="0" presId="urn:microsoft.com/office/officeart/2005/8/layout/default"/>
    <dgm:cxn modelId="{4DC11A4C-44D8-4E7A-96AC-F895943F413B}" type="presParOf" srcId="{AC2F090F-3934-428C-8247-B057394BC912}" destId="{91EE2E07-5D59-4B73-BF3A-F19A05596F6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1DA107A-F24B-4D20-9D8D-5DB99A3385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1AC346D-2786-4266-90F1-EAB359883CA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1979 </a:t>
          </a:r>
          <a:r>
            <a:rPr lang="es-MX" b="1" i="1" dirty="0">
              <a:solidFill>
                <a:schemeClr val="tx1"/>
              </a:solidFill>
            </a:rPr>
            <a:t>Smith vs. Maryland</a:t>
          </a:r>
          <a:r>
            <a:rPr lang="es-MX" b="1" dirty="0">
              <a:solidFill>
                <a:schemeClr val="tx1"/>
              </a:solidFill>
            </a:rPr>
            <a:t>:</a:t>
          </a:r>
          <a:endParaRPr lang="es-PE" dirty="0">
            <a:solidFill>
              <a:schemeClr val="tx1"/>
            </a:solidFill>
          </a:endParaRPr>
        </a:p>
      </dgm:t>
    </dgm:pt>
    <dgm:pt modelId="{3B51150B-7987-4CB1-A7FE-C9DD5E273C88}" type="parTrans" cxnId="{7C71AF23-740C-4477-BFCC-044AF68EE0CD}">
      <dgm:prSet/>
      <dgm:spPr/>
      <dgm:t>
        <a:bodyPr/>
        <a:lstStyle/>
        <a:p>
          <a:endParaRPr lang="es-PE"/>
        </a:p>
      </dgm:t>
    </dgm:pt>
    <dgm:pt modelId="{6E0B4E8D-272D-4CA8-90BB-EA4BD963AEAD}" type="sibTrans" cxnId="{7C71AF23-740C-4477-BFCC-044AF68EE0CD}">
      <dgm:prSet/>
      <dgm:spPr/>
      <dgm:t>
        <a:bodyPr/>
        <a:lstStyle/>
        <a:p>
          <a:endParaRPr lang="es-PE"/>
        </a:p>
      </dgm:t>
    </dgm:pt>
    <dgm:pt modelId="{3C261220-64AA-4876-920B-FEFDF049A28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La “doctrina de terceros”; una persona no tiene la expectativa legítima de privacidad de la información que haya entregado espontáneamente a terceros.“</a:t>
          </a:r>
          <a:endParaRPr lang="es-PE" dirty="0"/>
        </a:p>
      </dgm:t>
    </dgm:pt>
    <dgm:pt modelId="{5552BEA7-6FF8-4C32-9F74-252997C629E0}" type="parTrans" cxnId="{297690CC-D3E1-4A26-9007-3407A19C1E26}">
      <dgm:prSet/>
      <dgm:spPr/>
      <dgm:t>
        <a:bodyPr/>
        <a:lstStyle/>
        <a:p>
          <a:endParaRPr lang="es-PE"/>
        </a:p>
      </dgm:t>
    </dgm:pt>
    <dgm:pt modelId="{BE4B696A-1867-4D30-8249-2B9AE8789D98}" type="sibTrans" cxnId="{297690CC-D3E1-4A26-9007-3407A19C1E26}">
      <dgm:prSet/>
      <dgm:spPr/>
      <dgm:t>
        <a:bodyPr/>
        <a:lstStyle/>
        <a:p>
          <a:endParaRPr lang="es-PE"/>
        </a:p>
      </dgm:t>
    </dgm:pt>
    <dgm:pt modelId="{4F7968E4-82E9-401C-9C46-B9667A2D187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/>
            <a:t>Los números marcados por una persona en su teléfono se pueden obtener sin una orden judicial.</a:t>
          </a:r>
        </a:p>
      </dgm:t>
    </dgm:pt>
    <dgm:pt modelId="{C5CE0C13-4B03-4C6C-951B-4EF0FFF77BE2}" type="parTrans" cxnId="{DA305ABD-CD4C-4F0F-8913-347378856D28}">
      <dgm:prSet/>
      <dgm:spPr/>
      <dgm:t>
        <a:bodyPr/>
        <a:lstStyle/>
        <a:p>
          <a:endParaRPr lang="es-PE"/>
        </a:p>
      </dgm:t>
    </dgm:pt>
    <dgm:pt modelId="{A8FA458A-4929-4D64-A959-BAFD1D4D2E85}" type="sibTrans" cxnId="{DA305ABD-CD4C-4F0F-8913-347378856D28}">
      <dgm:prSet/>
      <dgm:spPr/>
      <dgm:t>
        <a:bodyPr/>
        <a:lstStyle/>
        <a:p>
          <a:endParaRPr lang="es-PE"/>
        </a:p>
      </dgm:t>
    </dgm:pt>
    <dgm:pt modelId="{EF234ECF-3077-47AF-AD55-E8AC9BA78F6A}" type="pres">
      <dgm:prSet presAssocID="{C1DA107A-F24B-4D20-9D8D-5DB99A33852C}" presName="Name0" presStyleCnt="0">
        <dgm:presLayoutVars>
          <dgm:dir/>
          <dgm:animLvl val="lvl"/>
          <dgm:resizeHandles val="exact"/>
        </dgm:presLayoutVars>
      </dgm:prSet>
      <dgm:spPr/>
    </dgm:pt>
    <dgm:pt modelId="{F5CFAC8A-B2EF-4058-A2F8-53DA3848A194}" type="pres">
      <dgm:prSet presAssocID="{C1AC346D-2786-4266-90F1-EAB359883CAE}" presName="linNode" presStyleCnt="0"/>
      <dgm:spPr/>
    </dgm:pt>
    <dgm:pt modelId="{4C61CA4D-51D5-45CE-8983-F439F070F661}" type="pres">
      <dgm:prSet presAssocID="{C1AC346D-2786-4266-90F1-EAB359883CA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7054DD5-D704-47BA-9C15-BEE214CF1C0E}" type="pres">
      <dgm:prSet presAssocID="{C1AC346D-2786-4266-90F1-EAB359883CA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1E1B102-2DA5-4EC5-9212-D130BE8604CE}" type="presOf" srcId="{C1DA107A-F24B-4D20-9D8D-5DB99A33852C}" destId="{EF234ECF-3077-47AF-AD55-E8AC9BA78F6A}" srcOrd="0" destOrd="0" presId="urn:microsoft.com/office/officeart/2005/8/layout/vList5"/>
    <dgm:cxn modelId="{7C71AF23-740C-4477-BFCC-044AF68EE0CD}" srcId="{C1DA107A-F24B-4D20-9D8D-5DB99A33852C}" destId="{C1AC346D-2786-4266-90F1-EAB359883CAE}" srcOrd="0" destOrd="0" parTransId="{3B51150B-7987-4CB1-A7FE-C9DD5E273C88}" sibTransId="{6E0B4E8D-272D-4CA8-90BB-EA4BD963AEAD}"/>
    <dgm:cxn modelId="{DA305ABD-CD4C-4F0F-8913-347378856D28}" srcId="{C1AC346D-2786-4266-90F1-EAB359883CAE}" destId="{4F7968E4-82E9-401C-9C46-B9667A2D1875}" srcOrd="1" destOrd="0" parTransId="{C5CE0C13-4B03-4C6C-951B-4EF0FFF77BE2}" sibTransId="{A8FA458A-4929-4D64-A959-BAFD1D4D2E85}"/>
    <dgm:cxn modelId="{297690CC-D3E1-4A26-9007-3407A19C1E26}" srcId="{C1AC346D-2786-4266-90F1-EAB359883CAE}" destId="{3C261220-64AA-4876-920B-FEFDF049A286}" srcOrd="0" destOrd="0" parTransId="{5552BEA7-6FF8-4C32-9F74-252997C629E0}" sibTransId="{BE4B696A-1867-4D30-8249-2B9AE8789D98}"/>
    <dgm:cxn modelId="{2D2B97CE-F4CC-43C4-87F7-77FB3704AD43}" type="presOf" srcId="{3C261220-64AA-4876-920B-FEFDF049A286}" destId="{57054DD5-D704-47BA-9C15-BEE214CF1C0E}" srcOrd="0" destOrd="0" presId="urn:microsoft.com/office/officeart/2005/8/layout/vList5"/>
    <dgm:cxn modelId="{E75299D2-6265-4309-807F-A5A525FDE750}" type="presOf" srcId="{4F7968E4-82E9-401C-9C46-B9667A2D1875}" destId="{57054DD5-D704-47BA-9C15-BEE214CF1C0E}" srcOrd="0" destOrd="1" presId="urn:microsoft.com/office/officeart/2005/8/layout/vList5"/>
    <dgm:cxn modelId="{DB7CC3E2-DAFF-4D75-927F-38E290FD044C}" type="presOf" srcId="{C1AC346D-2786-4266-90F1-EAB359883CAE}" destId="{4C61CA4D-51D5-45CE-8983-F439F070F661}" srcOrd="0" destOrd="0" presId="urn:microsoft.com/office/officeart/2005/8/layout/vList5"/>
    <dgm:cxn modelId="{B4BAC826-28FF-4CDB-A9CB-D015E314A608}" type="presParOf" srcId="{EF234ECF-3077-47AF-AD55-E8AC9BA78F6A}" destId="{F5CFAC8A-B2EF-4058-A2F8-53DA3848A194}" srcOrd="0" destOrd="0" presId="urn:microsoft.com/office/officeart/2005/8/layout/vList5"/>
    <dgm:cxn modelId="{2B8DFAE9-8BEE-463F-87E0-891CB7E12E2E}" type="presParOf" srcId="{F5CFAC8A-B2EF-4058-A2F8-53DA3848A194}" destId="{4C61CA4D-51D5-45CE-8983-F439F070F661}" srcOrd="0" destOrd="0" presId="urn:microsoft.com/office/officeart/2005/8/layout/vList5"/>
    <dgm:cxn modelId="{6459F1AA-0FB4-4128-9AC2-70DE7BB1E0DB}" type="presParOf" srcId="{F5CFAC8A-B2EF-4058-A2F8-53DA3848A194}" destId="{57054DD5-D704-47BA-9C15-BEE214CF1C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54F797D-96B4-40E8-BBA3-148F6C7F5B8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4D645D4-C61C-4DF1-A5E9-862C13E07638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0" i="0" dirty="0">
              <a:solidFill>
                <a:schemeClr val="tx1"/>
              </a:solidFill>
            </a:rPr>
            <a:t>El teléfono móvil es </a:t>
          </a:r>
          <a:r>
            <a:rPr lang="es-MX" dirty="0">
              <a:solidFill>
                <a:schemeClr val="tx1"/>
              </a:solidFill>
            </a:rPr>
            <a:t>una extensión de la vida íntima de la personas</a:t>
          </a:r>
          <a:endParaRPr lang="es-PE" dirty="0">
            <a:solidFill>
              <a:schemeClr val="tx1"/>
            </a:solidFill>
          </a:endParaRPr>
        </a:p>
      </dgm:t>
    </dgm:pt>
    <dgm:pt modelId="{081A4762-D5AD-47B7-B82B-994751D79BF6}" type="parTrans" cxnId="{C4C53A7B-B886-4AD9-87B1-4F2ACE5125F8}">
      <dgm:prSet/>
      <dgm:spPr/>
      <dgm:t>
        <a:bodyPr/>
        <a:lstStyle/>
        <a:p>
          <a:endParaRPr lang="es-PE"/>
        </a:p>
      </dgm:t>
    </dgm:pt>
    <dgm:pt modelId="{2AAF303B-ADB3-4ED8-91AB-7EB20BE97924}" type="sibTrans" cxnId="{C4C53A7B-B886-4AD9-87B1-4F2ACE5125F8}">
      <dgm:prSet/>
      <dgm:spPr/>
      <dgm:t>
        <a:bodyPr/>
        <a:lstStyle/>
        <a:p>
          <a:endParaRPr lang="es-PE"/>
        </a:p>
      </dgm:t>
    </dgm:pt>
    <dgm:pt modelId="{3C4B95CE-8540-4BA6-B16A-F8F4408921C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0" i="0" dirty="0">
              <a:solidFill>
                <a:schemeClr val="tx1"/>
              </a:solidFill>
            </a:rPr>
            <a:t>La Nomofobia “</a:t>
          </a:r>
          <a:r>
            <a:rPr lang="es-MX" b="0" i="1" dirty="0">
              <a:solidFill>
                <a:schemeClr val="tx1"/>
              </a:solidFill>
            </a:rPr>
            <a:t>no-</a:t>
          </a:r>
          <a:r>
            <a:rPr lang="es-MX" b="0" i="1" dirty="0" err="1">
              <a:solidFill>
                <a:schemeClr val="tx1"/>
              </a:solidFill>
            </a:rPr>
            <a:t>mobile</a:t>
          </a:r>
          <a:r>
            <a:rPr lang="es-MX" b="0" i="1" dirty="0">
              <a:solidFill>
                <a:schemeClr val="tx1"/>
              </a:solidFill>
            </a:rPr>
            <a:t>-</a:t>
          </a:r>
          <a:r>
            <a:rPr lang="es-MX" b="0" i="1" dirty="0" err="1">
              <a:solidFill>
                <a:schemeClr val="tx1"/>
              </a:solidFill>
            </a:rPr>
            <a:t>phone</a:t>
          </a:r>
          <a:r>
            <a:rPr lang="es-MX" b="0" i="1" dirty="0">
              <a:solidFill>
                <a:schemeClr val="tx1"/>
              </a:solidFill>
            </a:rPr>
            <a:t> </a:t>
          </a:r>
          <a:r>
            <a:rPr lang="es-MX" b="0" i="1" dirty="0" err="1">
              <a:solidFill>
                <a:schemeClr val="tx1"/>
              </a:solidFill>
            </a:rPr>
            <a:t>phobia</a:t>
          </a:r>
          <a:r>
            <a:rPr lang="es-MX" b="0" i="1" dirty="0">
              <a:solidFill>
                <a:schemeClr val="tx1"/>
              </a:solidFill>
            </a:rPr>
            <a:t>”</a:t>
          </a:r>
          <a:endParaRPr lang="es-PE" dirty="0">
            <a:solidFill>
              <a:schemeClr val="tx1"/>
            </a:solidFill>
          </a:endParaRPr>
        </a:p>
      </dgm:t>
    </dgm:pt>
    <dgm:pt modelId="{F962847C-C568-4E6A-9B01-26CFCB8A0F75}" type="parTrans" cxnId="{FBC9F3CE-AB78-4828-9DC7-8E580D482548}">
      <dgm:prSet/>
      <dgm:spPr/>
      <dgm:t>
        <a:bodyPr/>
        <a:lstStyle/>
        <a:p>
          <a:endParaRPr lang="es-PE"/>
        </a:p>
      </dgm:t>
    </dgm:pt>
    <dgm:pt modelId="{5B1452AA-0622-4AD3-B181-DD41D0EA3EED}" type="sibTrans" cxnId="{FBC9F3CE-AB78-4828-9DC7-8E580D482548}">
      <dgm:prSet/>
      <dgm:spPr/>
      <dgm:t>
        <a:bodyPr/>
        <a:lstStyle/>
        <a:p>
          <a:endParaRPr lang="es-PE"/>
        </a:p>
      </dgm:t>
    </dgm:pt>
    <dgm:pt modelId="{6ED7CD89-D642-45B4-9511-92A38134E198}" type="pres">
      <dgm:prSet presAssocID="{C54F797D-96B4-40E8-BBA3-148F6C7F5B8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100CE12-BCCD-4193-9662-246C7B52422F}" type="pres">
      <dgm:prSet presAssocID="{B4D645D4-C61C-4DF1-A5E9-862C13E07638}" presName="horFlow" presStyleCnt="0"/>
      <dgm:spPr/>
    </dgm:pt>
    <dgm:pt modelId="{BD5EF0A7-0E94-4A1E-A9ED-A6DF3E1C2EAA}" type="pres">
      <dgm:prSet presAssocID="{B4D645D4-C61C-4DF1-A5E9-862C13E07638}" presName="bigChev" presStyleLbl="node1" presStyleIdx="0" presStyleCnt="2"/>
      <dgm:spPr/>
    </dgm:pt>
    <dgm:pt modelId="{B9EB689D-99C9-482F-B9E5-886F22132D4F}" type="pres">
      <dgm:prSet presAssocID="{B4D645D4-C61C-4DF1-A5E9-862C13E07638}" presName="vSp" presStyleCnt="0"/>
      <dgm:spPr/>
    </dgm:pt>
    <dgm:pt modelId="{023767BA-8856-45FC-9557-855D45A1865F}" type="pres">
      <dgm:prSet presAssocID="{3C4B95CE-8540-4BA6-B16A-F8F4408921C7}" presName="horFlow" presStyleCnt="0"/>
      <dgm:spPr/>
    </dgm:pt>
    <dgm:pt modelId="{B767AED4-A6FC-41DC-A96D-59D4C5E6CE48}" type="pres">
      <dgm:prSet presAssocID="{3C4B95CE-8540-4BA6-B16A-F8F4408921C7}" presName="bigChev" presStyleLbl="node1" presStyleIdx="1" presStyleCnt="2"/>
      <dgm:spPr/>
    </dgm:pt>
  </dgm:ptLst>
  <dgm:cxnLst>
    <dgm:cxn modelId="{77697021-350B-457D-9877-B1553E8C17A4}" type="presOf" srcId="{B4D645D4-C61C-4DF1-A5E9-862C13E07638}" destId="{BD5EF0A7-0E94-4A1E-A9ED-A6DF3E1C2EAA}" srcOrd="0" destOrd="0" presId="urn:microsoft.com/office/officeart/2005/8/layout/lProcess3"/>
    <dgm:cxn modelId="{C4C53A7B-B886-4AD9-87B1-4F2ACE5125F8}" srcId="{C54F797D-96B4-40E8-BBA3-148F6C7F5B86}" destId="{B4D645D4-C61C-4DF1-A5E9-862C13E07638}" srcOrd="0" destOrd="0" parTransId="{081A4762-D5AD-47B7-B82B-994751D79BF6}" sibTransId="{2AAF303B-ADB3-4ED8-91AB-7EB20BE97924}"/>
    <dgm:cxn modelId="{B598368A-7917-4E1B-8A1A-203FA881CF04}" type="presOf" srcId="{3C4B95CE-8540-4BA6-B16A-F8F4408921C7}" destId="{B767AED4-A6FC-41DC-A96D-59D4C5E6CE48}" srcOrd="0" destOrd="0" presId="urn:microsoft.com/office/officeart/2005/8/layout/lProcess3"/>
    <dgm:cxn modelId="{2D9B349A-A9C9-4057-ACC8-F135D0A72262}" type="presOf" srcId="{C54F797D-96B4-40E8-BBA3-148F6C7F5B86}" destId="{6ED7CD89-D642-45B4-9511-92A38134E198}" srcOrd="0" destOrd="0" presId="urn:microsoft.com/office/officeart/2005/8/layout/lProcess3"/>
    <dgm:cxn modelId="{FBC9F3CE-AB78-4828-9DC7-8E580D482548}" srcId="{C54F797D-96B4-40E8-BBA3-148F6C7F5B86}" destId="{3C4B95CE-8540-4BA6-B16A-F8F4408921C7}" srcOrd="1" destOrd="0" parTransId="{F962847C-C568-4E6A-9B01-26CFCB8A0F75}" sibTransId="{5B1452AA-0622-4AD3-B181-DD41D0EA3EED}"/>
    <dgm:cxn modelId="{A326F08E-ADB3-406D-9C38-B9545C45100D}" type="presParOf" srcId="{6ED7CD89-D642-45B4-9511-92A38134E198}" destId="{E100CE12-BCCD-4193-9662-246C7B52422F}" srcOrd="0" destOrd="0" presId="urn:microsoft.com/office/officeart/2005/8/layout/lProcess3"/>
    <dgm:cxn modelId="{710CDA7E-4D6C-4DEC-A1E5-1806225B1D0A}" type="presParOf" srcId="{E100CE12-BCCD-4193-9662-246C7B52422F}" destId="{BD5EF0A7-0E94-4A1E-A9ED-A6DF3E1C2EAA}" srcOrd="0" destOrd="0" presId="urn:microsoft.com/office/officeart/2005/8/layout/lProcess3"/>
    <dgm:cxn modelId="{8130809E-B605-41D5-8C75-668118E0B7CE}" type="presParOf" srcId="{6ED7CD89-D642-45B4-9511-92A38134E198}" destId="{B9EB689D-99C9-482F-B9E5-886F22132D4F}" srcOrd="1" destOrd="0" presId="urn:microsoft.com/office/officeart/2005/8/layout/lProcess3"/>
    <dgm:cxn modelId="{3A676D8A-94D0-462F-8707-4453247A40A3}" type="presParOf" srcId="{6ED7CD89-D642-45B4-9511-92A38134E198}" destId="{023767BA-8856-45FC-9557-855D45A1865F}" srcOrd="2" destOrd="0" presId="urn:microsoft.com/office/officeart/2005/8/layout/lProcess3"/>
    <dgm:cxn modelId="{CCDAE4CE-11D4-4889-8DF8-A31D23DCAB2D}" type="presParOf" srcId="{023767BA-8856-45FC-9557-855D45A1865F}" destId="{B767AED4-A6FC-41DC-A96D-59D4C5E6CE4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38B2270-BBDA-48F6-8D0A-125124DA64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C3F0B68-5851-4C07-A413-D455A95EDE1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Registro personal</a:t>
          </a:r>
        </a:p>
      </dgm:t>
    </dgm:pt>
    <dgm:pt modelId="{DCC43621-C734-495F-AD40-960628AA3788}" type="parTrans" cxnId="{06BAEF31-CA2D-4B17-9D55-3B2B8F5C8FC8}">
      <dgm:prSet/>
      <dgm:spPr/>
      <dgm:t>
        <a:bodyPr/>
        <a:lstStyle/>
        <a:p>
          <a:endParaRPr lang="es-PE"/>
        </a:p>
      </dgm:t>
    </dgm:pt>
    <dgm:pt modelId="{BCF2730E-D33D-40ED-A1B8-498E587FBDF9}" type="sibTrans" cxnId="{06BAEF31-CA2D-4B17-9D55-3B2B8F5C8FC8}">
      <dgm:prSet/>
      <dgm:spPr/>
      <dgm:t>
        <a:bodyPr/>
        <a:lstStyle/>
        <a:p>
          <a:endParaRPr lang="es-PE"/>
        </a:p>
      </dgm:t>
    </dgm:pt>
    <dgm:pt modelId="{02B9C670-4A83-42C2-B2B6-E73810C81C8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600" dirty="0"/>
            <a:t>Lo que porta y su inmediato alcance</a:t>
          </a:r>
        </a:p>
      </dgm:t>
    </dgm:pt>
    <dgm:pt modelId="{AB50B792-0E9D-4E42-AF32-6B1442C04328}" type="parTrans" cxnId="{33903457-9C85-46A0-8B1A-33AAB2F4C741}">
      <dgm:prSet/>
      <dgm:spPr/>
      <dgm:t>
        <a:bodyPr/>
        <a:lstStyle/>
        <a:p>
          <a:endParaRPr lang="es-PE"/>
        </a:p>
      </dgm:t>
    </dgm:pt>
    <dgm:pt modelId="{E881D43B-111F-40DD-8B51-FDA15F41C47E}" type="sibTrans" cxnId="{33903457-9C85-46A0-8B1A-33AAB2F4C741}">
      <dgm:prSet/>
      <dgm:spPr/>
      <dgm:t>
        <a:bodyPr/>
        <a:lstStyle/>
        <a:p>
          <a:endParaRPr lang="es-PE"/>
        </a:p>
      </dgm:t>
    </dgm:pt>
    <dgm:pt modelId="{9F322874-C34B-4C3D-B5F0-5DC03E92AE3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Incautación</a:t>
          </a:r>
        </a:p>
      </dgm:t>
    </dgm:pt>
    <dgm:pt modelId="{64CD22B4-34C7-4BA7-BF02-6095975A546D}" type="parTrans" cxnId="{0CE40EAE-EE23-45D6-B51B-27C865CAC314}">
      <dgm:prSet/>
      <dgm:spPr/>
      <dgm:t>
        <a:bodyPr/>
        <a:lstStyle/>
        <a:p>
          <a:endParaRPr lang="es-PE"/>
        </a:p>
      </dgm:t>
    </dgm:pt>
    <dgm:pt modelId="{7C38F358-7ACA-4E77-A109-A8F90E450496}" type="sibTrans" cxnId="{0CE40EAE-EE23-45D6-B51B-27C865CAC314}">
      <dgm:prSet/>
      <dgm:spPr/>
      <dgm:t>
        <a:bodyPr/>
        <a:lstStyle/>
        <a:p>
          <a:endParaRPr lang="es-PE"/>
        </a:p>
      </dgm:t>
    </dgm:pt>
    <dgm:pt modelId="{540EF7F2-FA10-4A80-B71B-98A89BF639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200" dirty="0"/>
            <a:t>Sobre el bien no sobre los datos que contiene</a:t>
          </a:r>
        </a:p>
      </dgm:t>
    </dgm:pt>
    <dgm:pt modelId="{A84DF4BE-E8D9-45E9-A376-84ED8D933E02}" type="parTrans" cxnId="{E2C35591-ABFF-4C3B-831C-9A7C075F236D}">
      <dgm:prSet/>
      <dgm:spPr/>
      <dgm:t>
        <a:bodyPr/>
        <a:lstStyle/>
        <a:p>
          <a:endParaRPr lang="es-PE"/>
        </a:p>
      </dgm:t>
    </dgm:pt>
    <dgm:pt modelId="{5E95452B-296A-4E10-9AB2-4427A3E25752}" type="sibTrans" cxnId="{E2C35591-ABFF-4C3B-831C-9A7C075F236D}">
      <dgm:prSet/>
      <dgm:spPr/>
      <dgm:t>
        <a:bodyPr/>
        <a:lstStyle/>
        <a:p>
          <a:endParaRPr lang="es-PE"/>
        </a:p>
      </dgm:t>
    </dgm:pt>
    <dgm:pt modelId="{705B5C3C-5D4F-46A7-AD7E-613E59322D94}">
      <dgm:prSet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Levantamiento del secreto de comunicaciones</a:t>
          </a:r>
        </a:p>
      </dgm:t>
    </dgm:pt>
    <dgm:pt modelId="{E5C30055-39E8-48AB-9547-C8AA4EE61975}" type="parTrans" cxnId="{FEDDD230-E265-4004-8AAB-060A6419A683}">
      <dgm:prSet/>
      <dgm:spPr/>
      <dgm:t>
        <a:bodyPr/>
        <a:lstStyle/>
        <a:p>
          <a:endParaRPr lang="es-PE"/>
        </a:p>
      </dgm:t>
    </dgm:pt>
    <dgm:pt modelId="{A70DD47C-CE43-4CAF-AB4A-0D39B0E1E12B}" type="sibTrans" cxnId="{FEDDD230-E265-4004-8AAB-060A6419A683}">
      <dgm:prSet/>
      <dgm:spPr/>
      <dgm:t>
        <a:bodyPr/>
        <a:lstStyle/>
        <a:p>
          <a:endParaRPr lang="es-PE"/>
        </a:p>
      </dgm:t>
    </dgm:pt>
    <dgm:pt modelId="{0E30FEE3-41BE-4993-B1FF-1AD4BFF6929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200" dirty="0"/>
            <a:t>El consentimiento expreso del titular permite registro del equipo.</a:t>
          </a:r>
          <a:endParaRPr lang="es-PE" sz="3200" dirty="0"/>
        </a:p>
      </dgm:t>
    </dgm:pt>
    <dgm:pt modelId="{B49D932A-194A-4270-8BA9-C3BCCB301948}" type="parTrans" cxnId="{D7E4AE08-63B4-4121-ABDC-8F107B42AD4F}">
      <dgm:prSet/>
      <dgm:spPr/>
      <dgm:t>
        <a:bodyPr/>
        <a:lstStyle/>
        <a:p>
          <a:endParaRPr lang="es-PE"/>
        </a:p>
      </dgm:t>
    </dgm:pt>
    <dgm:pt modelId="{29F3E264-21FD-45F6-8D81-F08407577551}" type="sibTrans" cxnId="{D7E4AE08-63B4-4121-ABDC-8F107B42AD4F}">
      <dgm:prSet/>
      <dgm:spPr/>
      <dgm:t>
        <a:bodyPr/>
        <a:lstStyle/>
        <a:p>
          <a:endParaRPr lang="es-PE"/>
        </a:p>
      </dgm:t>
    </dgm:pt>
    <dgm:pt modelId="{D2885370-B902-427D-887C-F23EA6EA907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200" dirty="0"/>
            <a:t>Este es un derecho individual por más que el bien sea común</a:t>
          </a:r>
          <a:endParaRPr lang="es-PE" sz="3200" dirty="0"/>
        </a:p>
      </dgm:t>
    </dgm:pt>
    <dgm:pt modelId="{6EC879DC-F1CE-4FC0-BC9B-B547D8698FBE}" type="parTrans" cxnId="{24A0D740-FB6C-43A9-8225-82BDF8D72053}">
      <dgm:prSet/>
      <dgm:spPr/>
      <dgm:t>
        <a:bodyPr/>
        <a:lstStyle/>
        <a:p>
          <a:endParaRPr lang="es-PE"/>
        </a:p>
      </dgm:t>
    </dgm:pt>
    <dgm:pt modelId="{AF4BA84A-A5ED-45BF-AE13-F9AB0376CCC3}" type="sibTrans" cxnId="{24A0D740-FB6C-43A9-8225-82BDF8D72053}">
      <dgm:prSet/>
      <dgm:spPr/>
      <dgm:t>
        <a:bodyPr/>
        <a:lstStyle/>
        <a:p>
          <a:endParaRPr lang="es-PE"/>
        </a:p>
      </dgm:t>
    </dgm:pt>
    <dgm:pt modelId="{ACBCE2A3-E2AB-4B6F-B3FC-7BC0B5A226B9}" type="pres">
      <dgm:prSet presAssocID="{A38B2270-BBDA-48F6-8D0A-125124DA64CE}" presName="Name0" presStyleCnt="0">
        <dgm:presLayoutVars>
          <dgm:dir/>
          <dgm:animLvl val="lvl"/>
          <dgm:resizeHandles val="exact"/>
        </dgm:presLayoutVars>
      </dgm:prSet>
      <dgm:spPr/>
    </dgm:pt>
    <dgm:pt modelId="{B9F13FE1-E1FF-407A-BF7D-4149FB925EAA}" type="pres">
      <dgm:prSet presAssocID="{EC3F0B68-5851-4C07-A413-D455A95EDE18}" presName="linNode" presStyleCnt="0"/>
      <dgm:spPr/>
    </dgm:pt>
    <dgm:pt modelId="{EE4947A3-6736-431D-BBE7-5D048C7CE75D}" type="pres">
      <dgm:prSet presAssocID="{EC3F0B68-5851-4C07-A413-D455A95EDE18}" presName="parentText" presStyleLbl="node1" presStyleIdx="0" presStyleCnt="3" custScaleY="73345">
        <dgm:presLayoutVars>
          <dgm:chMax val="1"/>
          <dgm:bulletEnabled val="1"/>
        </dgm:presLayoutVars>
      </dgm:prSet>
      <dgm:spPr/>
    </dgm:pt>
    <dgm:pt modelId="{D0E6B83F-CD8E-43B0-88A5-CBA17F15D60C}" type="pres">
      <dgm:prSet presAssocID="{EC3F0B68-5851-4C07-A413-D455A95EDE18}" presName="descendantText" presStyleLbl="alignAccFollowNode1" presStyleIdx="0" presStyleCnt="3" custScaleY="77617">
        <dgm:presLayoutVars>
          <dgm:bulletEnabled val="1"/>
        </dgm:presLayoutVars>
      </dgm:prSet>
      <dgm:spPr/>
    </dgm:pt>
    <dgm:pt modelId="{7AF13D86-21D1-40C7-BE00-4222B2D67CCD}" type="pres">
      <dgm:prSet presAssocID="{BCF2730E-D33D-40ED-A1B8-498E587FBDF9}" presName="sp" presStyleCnt="0"/>
      <dgm:spPr/>
    </dgm:pt>
    <dgm:pt modelId="{8DB55107-8FCF-4B58-9A4A-36DB4901CD34}" type="pres">
      <dgm:prSet presAssocID="{9F322874-C34B-4C3D-B5F0-5DC03E92AE37}" presName="linNode" presStyleCnt="0"/>
      <dgm:spPr/>
    </dgm:pt>
    <dgm:pt modelId="{436D3953-B18E-45FD-ABB8-BA3846AD4ABB}" type="pres">
      <dgm:prSet presAssocID="{9F322874-C34B-4C3D-B5F0-5DC03E92AE37}" presName="parentText" presStyleLbl="node1" presStyleIdx="1" presStyleCnt="3" custScaleY="75868">
        <dgm:presLayoutVars>
          <dgm:chMax val="1"/>
          <dgm:bulletEnabled val="1"/>
        </dgm:presLayoutVars>
      </dgm:prSet>
      <dgm:spPr/>
    </dgm:pt>
    <dgm:pt modelId="{0F0AF387-D9A4-4A29-85EF-832C1325DD0F}" type="pres">
      <dgm:prSet presAssocID="{9F322874-C34B-4C3D-B5F0-5DC03E92AE37}" presName="descendantText" presStyleLbl="alignAccFollowNode1" presStyleIdx="1" presStyleCnt="3">
        <dgm:presLayoutVars>
          <dgm:bulletEnabled val="1"/>
        </dgm:presLayoutVars>
      </dgm:prSet>
      <dgm:spPr/>
    </dgm:pt>
    <dgm:pt modelId="{C080A897-62CE-43E1-8CC1-4ACCA29928AE}" type="pres">
      <dgm:prSet presAssocID="{7C38F358-7ACA-4E77-A109-A8F90E450496}" presName="sp" presStyleCnt="0"/>
      <dgm:spPr/>
    </dgm:pt>
    <dgm:pt modelId="{8026ACF6-6933-4F94-A2E1-FB62E4877989}" type="pres">
      <dgm:prSet presAssocID="{705B5C3C-5D4F-46A7-AD7E-613E59322D94}" presName="linNode" presStyleCnt="0"/>
      <dgm:spPr/>
    </dgm:pt>
    <dgm:pt modelId="{D69A7C8C-928C-4A22-8132-ED6D59F3E816}" type="pres">
      <dgm:prSet presAssocID="{705B5C3C-5D4F-46A7-AD7E-613E59322D9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7081767-893F-4EA0-A949-242934B6E8C6}" type="pres">
      <dgm:prSet presAssocID="{705B5C3C-5D4F-46A7-AD7E-613E59322D94}" presName="descendantText" presStyleLbl="alignAccFollowNode1" presStyleIdx="2" presStyleCnt="3" custScaleY="131708">
        <dgm:presLayoutVars>
          <dgm:bulletEnabled val="1"/>
        </dgm:presLayoutVars>
      </dgm:prSet>
      <dgm:spPr/>
    </dgm:pt>
  </dgm:ptLst>
  <dgm:cxnLst>
    <dgm:cxn modelId="{D7E4AE08-63B4-4121-ABDC-8F107B42AD4F}" srcId="{705B5C3C-5D4F-46A7-AD7E-613E59322D94}" destId="{0E30FEE3-41BE-4993-B1FF-1AD4BFF69295}" srcOrd="0" destOrd="0" parTransId="{B49D932A-194A-4270-8BA9-C3BCCB301948}" sibTransId="{29F3E264-21FD-45F6-8D81-F08407577551}"/>
    <dgm:cxn modelId="{F33EF22A-D6E1-4E9C-8577-5DDE68792D40}" type="presOf" srcId="{540EF7F2-FA10-4A80-B71B-98A89BF639C2}" destId="{0F0AF387-D9A4-4A29-85EF-832C1325DD0F}" srcOrd="0" destOrd="0" presId="urn:microsoft.com/office/officeart/2005/8/layout/vList5"/>
    <dgm:cxn modelId="{FEDDD230-E265-4004-8AAB-060A6419A683}" srcId="{A38B2270-BBDA-48F6-8D0A-125124DA64CE}" destId="{705B5C3C-5D4F-46A7-AD7E-613E59322D94}" srcOrd="2" destOrd="0" parTransId="{E5C30055-39E8-48AB-9547-C8AA4EE61975}" sibTransId="{A70DD47C-CE43-4CAF-AB4A-0D39B0E1E12B}"/>
    <dgm:cxn modelId="{06BAEF31-CA2D-4B17-9D55-3B2B8F5C8FC8}" srcId="{A38B2270-BBDA-48F6-8D0A-125124DA64CE}" destId="{EC3F0B68-5851-4C07-A413-D455A95EDE18}" srcOrd="0" destOrd="0" parTransId="{DCC43621-C734-495F-AD40-960628AA3788}" sibTransId="{BCF2730E-D33D-40ED-A1B8-498E587FBDF9}"/>
    <dgm:cxn modelId="{78EF6336-79C2-4254-9D5C-25A099213310}" type="presOf" srcId="{0E30FEE3-41BE-4993-B1FF-1AD4BFF69295}" destId="{67081767-893F-4EA0-A949-242934B6E8C6}" srcOrd="0" destOrd="0" presId="urn:microsoft.com/office/officeart/2005/8/layout/vList5"/>
    <dgm:cxn modelId="{68B1A53A-8563-450A-944A-07DE3779E950}" type="presOf" srcId="{02B9C670-4A83-42C2-B2B6-E73810C81C89}" destId="{D0E6B83F-CD8E-43B0-88A5-CBA17F15D60C}" srcOrd="0" destOrd="0" presId="urn:microsoft.com/office/officeart/2005/8/layout/vList5"/>
    <dgm:cxn modelId="{24A0D740-FB6C-43A9-8225-82BDF8D72053}" srcId="{705B5C3C-5D4F-46A7-AD7E-613E59322D94}" destId="{D2885370-B902-427D-887C-F23EA6EA9079}" srcOrd="1" destOrd="0" parTransId="{6EC879DC-F1CE-4FC0-BC9B-B547D8698FBE}" sibTransId="{AF4BA84A-A5ED-45BF-AE13-F9AB0376CCC3}"/>
    <dgm:cxn modelId="{AEC2595C-59E3-46D8-84E8-840815D35F15}" type="presOf" srcId="{EC3F0B68-5851-4C07-A413-D455A95EDE18}" destId="{EE4947A3-6736-431D-BBE7-5D048C7CE75D}" srcOrd="0" destOrd="0" presId="urn:microsoft.com/office/officeart/2005/8/layout/vList5"/>
    <dgm:cxn modelId="{33903457-9C85-46A0-8B1A-33AAB2F4C741}" srcId="{EC3F0B68-5851-4C07-A413-D455A95EDE18}" destId="{02B9C670-4A83-42C2-B2B6-E73810C81C89}" srcOrd="0" destOrd="0" parTransId="{AB50B792-0E9D-4E42-AF32-6B1442C04328}" sibTransId="{E881D43B-111F-40DD-8B51-FDA15F41C47E}"/>
    <dgm:cxn modelId="{E2C35591-ABFF-4C3B-831C-9A7C075F236D}" srcId="{9F322874-C34B-4C3D-B5F0-5DC03E92AE37}" destId="{540EF7F2-FA10-4A80-B71B-98A89BF639C2}" srcOrd="0" destOrd="0" parTransId="{A84DF4BE-E8D9-45E9-A376-84ED8D933E02}" sibTransId="{5E95452B-296A-4E10-9AB2-4427A3E25752}"/>
    <dgm:cxn modelId="{F7DAC39E-6E34-4288-BEDA-5BDF9D2DC674}" type="presOf" srcId="{D2885370-B902-427D-887C-F23EA6EA9079}" destId="{67081767-893F-4EA0-A949-242934B6E8C6}" srcOrd="0" destOrd="1" presId="urn:microsoft.com/office/officeart/2005/8/layout/vList5"/>
    <dgm:cxn modelId="{0CE40EAE-EE23-45D6-B51B-27C865CAC314}" srcId="{A38B2270-BBDA-48F6-8D0A-125124DA64CE}" destId="{9F322874-C34B-4C3D-B5F0-5DC03E92AE37}" srcOrd="1" destOrd="0" parTransId="{64CD22B4-34C7-4BA7-BF02-6095975A546D}" sibTransId="{7C38F358-7ACA-4E77-A109-A8F90E450496}"/>
    <dgm:cxn modelId="{AD7EBABE-1940-40F1-9CB3-2CF5740D5DC0}" type="presOf" srcId="{705B5C3C-5D4F-46A7-AD7E-613E59322D94}" destId="{D69A7C8C-928C-4A22-8132-ED6D59F3E816}" srcOrd="0" destOrd="0" presId="urn:microsoft.com/office/officeart/2005/8/layout/vList5"/>
    <dgm:cxn modelId="{EC90A6D6-58DF-4CDE-9E98-3E8B0996A81F}" type="presOf" srcId="{A38B2270-BBDA-48F6-8D0A-125124DA64CE}" destId="{ACBCE2A3-E2AB-4B6F-B3FC-7BC0B5A226B9}" srcOrd="0" destOrd="0" presId="urn:microsoft.com/office/officeart/2005/8/layout/vList5"/>
    <dgm:cxn modelId="{152353F8-80DA-4682-9433-9F464A43BB21}" type="presOf" srcId="{9F322874-C34B-4C3D-B5F0-5DC03E92AE37}" destId="{436D3953-B18E-45FD-ABB8-BA3846AD4ABB}" srcOrd="0" destOrd="0" presId="urn:microsoft.com/office/officeart/2005/8/layout/vList5"/>
    <dgm:cxn modelId="{E50E3DDE-AC2C-4001-A475-7F1280ED15D5}" type="presParOf" srcId="{ACBCE2A3-E2AB-4B6F-B3FC-7BC0B5A226B9}" destId="{B9F13FE1-E1FF-407A-BF7D-4149FB925EAA}" srcOrd="0" destOrd="0" presId="urn:microsoft.com/office/officeart/2005/8/layout/vList5"/>
    <dgm:cxn modelId="{C1BC1060-BEF4-4ACA-8F19-D740C378EF39}" type="presParOf" srcId="{B9F13FE1-E1FF-407A-BF7D-4149FB925EAA}" destId="{EE4947A3-6736-431D-BBE7-5D048C7CE75D}" srcOrd="0" destOrd="0" presId="urn:microsoft.com/office/officeart/2005/8/layout/vList5"/>
    <dgm:cxn modelId="{0A35E39F-7A40-44CF-AD8E-230E7A1D86F2}" type="presParOf" srcId="{B9F13FE1-E1FF-407A-BF7D-4149FB925EAA}" destId="{D0E6B83F-CD8E-43B0-88A5-CBA17F15D60C}" srcOrd="1" destOrd="0" presId="urn:microsoft.com/office/officeart/2005/8/layout/vList5"/>
    <dgm:cxn modelId="{B1DF62E1-43E6-4AC0-B815-2D4A60BA6E8F}" type="presParOf" srcId="{ACBCE2A3-E2AB-4B6F-B3FC-7BC0B5A226B9}" destId="{7AF13D86-21D1-40C7-BE00-4222B2D67CCD}" srcOrd="1" destOrd="0" presId="urn:microsoft.com/office/officeart/2005/8/layout/vList5"/>
    <dgm:cxn modelId="{570C3A34-5A55-4888-BCF8-05CE55A5D8D1}" type="presParOf" srcId="{ACBCE2A3-E2AB-4B6F-B3FC-7BC0B5A226B9}" destId="{8DB55107-8FCF-4B58-9A4A-36DB4901CD34}" srcOrd="2" destOrd="0" presId="urn:microsoft.com/office/officeart/2005/8/layout/vList5"/>
    <dgm:cxn modelId="{48121277-97D0-471D-A28C-A888E0C3BB75}" type="presParOf" srcId="{8DB55107-8FCF-4B58-9A4A-36DB4901CD34}" destId="{436D3953-B18E-45FD-ABB8-BA3846AD4ABB}" srcOrd="0" destOrd="0" presId="urn:microsoft.com/office/officeart/2005/8/layout/vList5"/>
    <dgm:cxn modelId="{4C90A09D-C87C-42E8-BF87-9689733E726C}" type="presParOf" srcId="{8DB55107-8FCF-4B58-9A4A-36DB4901CD34}" destId="{0F0AF387-D9A4-4A29-85EF-832C1325DD0F}" srcOrd="1" destOrd="0" presId="urn:microsoft.com/office/officeart/2005/8/layout/vList5"/>
    <dgm:cxn modelId="{F84F027C-7122-4516-B9D9-28418214C6AD}" type="presParOf" srcId="{ACBCE2A3-E2AB-4B6F-B3FC-7BC0B5A226B9}" destId="{C080A897-62CE-43E1-8CC1-4ACCA29928AE}" srcOrd="3" destOrd="0" presId="urn:microsoft.com/office/officeart/2005/8/layout/vList5"/>
    <dgm:cxn modelId="{71010D53-F040-461B-9293-11293299938E}" type="presParOf" srcId="{ACBCE2A3-E2AB-4B6F-B3FC-7BC0B5A226B9}" destId="{8026ACF6-6933-4F94-A2E1-FB62E4877989}" srcOrd="4" destOrd="0" presId="urn:microsoft.com/office/officeart/2005/8/layout/vList5"/>
    <dgm:cxn modelId="{F7BCFF9A-0BDC-403C-AC5D-1D96D7C51FD6}" type="presParOf" srcId="{8026ACF6-6933-4F94-A2E1-FB62E4877989}" destId="{D69A7C8C-928C-4A22-8132-ED6D59F3E816}" srcOrd="0" destOrd="0" presId="urn:microsoft.com/office/officeart/2005/8/layout/vList5"/>
    <dgm:cxn modelId="{8D51A0C6-6D49-407C-AA73-2C9AA7469C1E}" type="presParOf" srcId="{8026ACF6-6933-4F94-A2E1-FB62E4877989}" destId="{67081767-893F-4EA0-A949-242934B6E8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FCFFA7C-9938-4933-8CFC-D090C4E07B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3D2ECCB-A4B6-4F9F-AA72-088822BD75A4}">
      <dgm:prSet custT="1"/>
      <dgm:spPr/>
      <dgm:t>
        <a:bodyPr/>
        <a:lstStyle/>
        <a:p>
          <a:r>
            <a:rPr lang="es-PE" sz="3600" dirty="0"/>
            <a:t>Menor intensidad: Registro Histórico.</a:t>
          </a:r>
        </a:p>
      </dgm:t>
    </dgm:pt>
    <dgm:pt modelId="{8BBED7A8-E898-4770-B063-0BD3CFC29445}" type="parTrans" cxnId="{46A7E2B3-1B57-4081-AD34-BEE2E2061160}">
      <dgm:prSet/>
      <dgm:spPr/>
      <dgm:t>
        <a:bodyPr/>
        <a:lstStyle/>
        <a:p>
          <a:endParaRPr lang="es-PE"/>
        </a:p>
      </dgm:t>
    </dgm:pt>
    <dgm:pt modelId="{9B0D7872-484E-4F99-A626-A0C7ECE0C875}" type="sibTrans" cxnId="{46A7E2B3-1B57-4081-AD34-BEE2E2061160}">
      <dgm:prSet/>
      <dgm:spPr/>
      <dgm:t>
        <a:bodyPr/>
        <a:lstStyle/>
        <a:p>
          <a:endParaRPr lang="es-PE"/>
        </a:p>
      </dgm:t>
    </dgm:pt>
    <dgm:pt modelId="{E65B1A25-A115-496E-927D-280FE7D1393E}">
      <dgm:prSet custT="1"/>
      <dgm:spPr/>
      <dgm:t>
        <a:bodyPr/>
        <a:lstStyle/>
        <a:p>
          <a:r>
            <a:rPr lang="es-PE" sz="2700" dirty="0"/>
            <a:t>Geolocalización para delitos contra la administración pública. Ley 31184 que modifica D. </a:t>
          </a:r>
          <a:r>
            <a:rPr lang="es-PE" sz="2700" dirty="0" err="1"/>
            <a:t>leg</a:t>
          </a:r>
          <a:r>
            <a:rPr lang="es-PE" sz="2700" dirty="0"/>
            <a:t> 1182. (16.07.2021)</a:t>
          </a:r>
        </a:p>
      </dgm:t>
    </dgm:pt>
    <dgm:pt modelId="{2815DD5A-BDAF-415D-8073-0191BCFAE809}" type="parTrans" cxnId="{39ABAF3E-1A3E-4EDF-8AE7-FA44127BD8D0}">
      <dgm:prSet/>
      <dgm:spPr/>
      <dgm:t>
        <a:bodyPr/>
        <a:lstStyle/>
        <a:p>
          <a:endParaRPr lang="es-PE"/>
        </a:p>
      </dgm:t>
    </dgm:pt>
    <dgm:pt modelId="{0FD4ADDE-B7B8-4115-82A1-3C1DC1819B39}" type="sibTrans" cxnId="{39ABAF3E-1A3E-4EDF-8AE7-FA44127BD8D0}">
      <dgm:prSet/>
      <dgm:spPr/>
      <dgm:t>
        <a:bodyPr/>
        <a:lstStyle/>
        <a:p>
          <a:endParaRPr lang="es-PE"/>
        </a:p>
      </dgm:t>
    </dgm:pt>
    <dgm:pt modelId="{8BC1BC61-DA31-4B37-BC1A-C15DD3A9CC62}" type="pres">
      <dgm:prSet presAssocID="{6FCFFA7C-9938-4933-8CFC-D090C4E07B0E}" presName="Name0" presStyleCnt="0">
        <dgm:presLayoutVars>
          <dgm:dir/>
          <dgm:resizeHandles val="exact"/>
        </dgm:presLayoutVars>
      </dgm:prSet>
      <dgm:spPr/>
    </dgm:pt>
    <dgm:pt modelId="{3A2EC271-7A82-451B-950E-803DCE04DF95}" type="pres">
      <dgm:prSet presAssocID="{B3D2ECCB-A4B6-4F9F-AA72-088822BD75A4}" presName="Name5" presStyleLbl="vennNode1" presStyleIdx="0" presStyleCnt="2">
        <dgm:presLayoutVars>
          <dgm:bulletEnabled val="1"/>
        </dgm:presLayoutVars>
      </dgm:prSet>
      <dgm:spPr/>
    </dgm:pt>
    <dgm:pt modelId="{714DB627-059C-4B97-8D16-6EDBC38FE823}" type="pres">
      <dgm:prSet presAssocID="{9B0D7872-484E-4F99-A626-A0C7ECE0C875}" presName="space" presStyleCnt="0"/>
      <dgm:spPr/>
    </dgm:pt>
    <dgm:pt modelId="{D961A605-EA79-4A49-B999-69C089D40198}" type="pres">
      <dgm:prSet presAssocID="{E65B1A25-A115-496E-927D-280FE7D1393E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D88551D-731E-4523-914E-DB6985ACC36C}" type="presOf" srcId="{B3D2ECCB-A4B6-4F9F-AA72-088822BD75A4}" destId="{3A2EC271-7A82-451B-950E-803DCE04DF95}" srcOrd="0" destOrd="0" presId="urn:microsoft.com/office/officeart/2005/8/layout/venn3"/>
    <dgm:cxn modelId="{91707936-3AB4-42E8-8E37-50C30B5BAA9C}" type="presOf" srcId="{6FCFFA7C-9938-4933-8CFC-D090C4E07B0E}" destId="{8BC1BC61-DA31-4B37-BC1A-C15DD3A9CC62}" srcOrd="0" destOrd="0" presId="urn:microsoft.com/office/officeart/2005/8/layout/venn3"/>
    <dgm:cxn modelId="{39ABAF3E-1A3E-4EDF-8AE7-FA44127BD8D0}" srcId="{6FCFFA7C-9938-4933-8CFC-D090C4E07B0E}" destId="{E65B1A25-A115-496E-927D-280FE7D1393E}" srcOrd="1" destOrd="0" parTransId="{2815DD5A-BDAF-415D-8073-0191BCFAE809}" sibTransId="{0FD4ADDE-B7B8-4115-82A1-3C1DC1819B39}"/>
    <dgm:cxn modelId="{FD572670-596E-41A1-8BBE-EA1EB3CDD3C1}" type="presOf" srcId="{E65B1A25-A115-496E-927D-280FE7D1393E}" destId="{D961A605-EA79-4A49-B999-69C089D40198}" srcOrd="0" destOrd="0" presId="urn:microsoft.com/office/officeart/2005/8/layout/venn3"/>
    <dgm:cxn modelId="{46A7E2B3-1B57-4081-AD34-BEE2E2061160}" srcId="{6FCFFA7C-9938-4933-8CFC-D090C4E07B0E}" destId="{B3D2ECCB-A4B6-4F9F-AA72-088822BD75A4}" srcOrd="0" destOrd="0" parTransId="{8BBED7A8-E898-4770-B063-0BD3CFC29445}" sibTransId="{9B0D7872-484E-4F99-A626-A0C7ECE0C875}"/>
    <dgm:cxn modelId="{E44C1C1B-B81B-4DDE-A473-8A614DF2BEC7}" type="presParOf" srcId="{8BC1BC61-DA31-4B37-BC1A-C15DD3A9CC62}" destId="{3A2EC271-7A82-451B-950E-803DCE04DF95}" srcOrd="0" destOrd="0" presId="urn:microsoft.com/office/officeart/2005/8/layout/venn3"/>
    <dgm:cxn modelId="{671A358B-667D-4480-9528-F9C28C76CC96}" type="presParOf" srcId="{8BC1BC61-DA31-4B37-BC1A-C15DD3A9CC62}" destId="{714DB627-059C-4B97-8D16-6EDBC38FE823}" srcOrd="1" destOrd="0" presId="urn:microsoft.com/office/officeart/2005/8/layout/venn3"/>
    <dgm:cxn modelId="{CAD3DB53-7DE4-4C27-9F5B-B32DF5A04145}" type="presParOf" srcId="{8BC1BC61-DA31-4B37-BC1A-C15DD3A9CC62}" destId="{D961A605-EA79-4A49-B999-69C089D4019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4F45A33-68AF-45CF-91AB-E2DD0A6303E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2D93A0D-1495-41A4-9FD5-4E461E70282A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b="1" dirty="0">
              <a:solidFill>
                <a:schemeClr val="tx1"/>
              </a:solidFill>
            </a:rPr>
            <a:t>Art 230: Interceptación de comunicaciones: mayor intensidad.</a:t>
          </a:r>
        </a:p>
      </dgm:t>
    </dgm:pt>
    <dgm:pt modelId="{3AE719D6-A3FF-4426-9163-73260912BEE4}" type="parTrans" cxnId="{BD6B5741-B963-4760-80DD-A7AFADEF3959}">
      <dgm:prSet/>
      <dgm:spPr/>
      <dgm:t>
        <a:bodyPr/>
        <a:lstStyle/>
        <a:p>
          <a:endParaRPr lang="es-PE"/>
        </a:p>
      </dgm:t>
    </dgm:pt>
    <dgm:pt modelId="{7ECDBDFD-451F-46D0-A4FC-8FD34F966045}" type="sibTrans" cxnId="{BD6B5741-B963-4760-80DD-A7AFADEF3959}">
      <dgm:prSet/>
      <dgm:spPr/>
      <dgm:t>
        <a:bodyPr/>
        <a:lstStyle/>
        <a:p>
          <a:endParaRPr lang="es-PE"/>
        </a:p>
      </dgm:t>
    </dgm:pt>
    <dgm:pt modelId="{34DFD3C2-7CCB-4624-96D2-AE159753B7D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Pena superior a los cuatro años de privación de libertad y la intervención sea absolutamente necesaria para proseguir las investigaciones.</a:t>
          </a:r>
        </a:p>
      </dgm:t>
    </dgm:pt>
    <dgm:pt modelId="{F6408E25-DDCE-42E8-8C54-C079E0155FC2}" type="parTrans" cxnId="{E86F4641-86EC-4091-BEFE-9C7C828D29C9}">
      <dgm:prSet/>
      <dgm:spPr/>
      <dgm:t>
        <a:bodyPr/>
        <a:lstStyle/>
        <a:p>
          <a:endParaRPr lang="es-PE"/>
        </a:p>
      </dgm:t>
    </dgm:pt>
    <dgm:pt modelId="{C956CCA1-C40B-4E39-8270-F69A406BD2A6}" type="sibTrans" cxnId="{E86F4641-86EC-4091-BEFE-9C7C828D29C9}">
      <dgm:prSet/>
      <dgm:spPr/>
      <dgm:t>
        <a:bodyPr/>
        <a:lstStyle/>
        <a:p>
          <a:endParaRPr lang="es-PE"/>
        </a:p>
      </dgm:t>
    </dgm:pt>
    <dgm:pt modelId="{269C178C-D593-4A68-B930-42937F585316}" type="pres">
      <dgm:prSet presAssocID="{44F45A33-68AF-45CF-91AB-E2DD0A6303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EF0EC2-4D89-4174-956B-D3C642A908D4}" type="pres">
      <dgm:prSet presAssocID="{62D93A0D-1495-41A4-9FD5-4E461E70282A}" presName="root" presStyleCnt="0"/>
      <dgm:spPr/>
    </dgm:pt>
    <dgm:pt modelId="{FCC5EA31-4E4A-4B02-A57F-E4C76F23F975}" type="pres">
      <dgm:prSet presAssocID="{62D93A0D-1495-41A4-9FD5-4E461E70282A}" presName="rootComposite" presStyleCnt="0"/>
      <dgm:spPr/>
    </dgm:pt>
    <dgm:pt modelId="{20E62D08-2219-4C37-8C6D-2DB5A9C0DC92}" type="pres">
      <dgm:prSet presAssocID="{62D93A0D-1495-41A4-9FD5-4E461E70282A}" presName="rootText" presStyleLbl="node1" presStyleIdx="0" presStyleCnt="1"/>
      <dgm:spPr/>
    </dgm:pt>
    <dgm:pt modelId="{7BEB8890-C518-47C6-AFFA-776E91C86ECF}" type="pres">
      <dgm:prSet presAssocID="{62D93A0D-1495-41A4-9FD5-4E461E70282A}" presName="rootConnector" presStyleLbl="node1" presStyleIdx="0" presStyleCnt="1"/>
      <dgm:spPr/>
    </dgm:pt>
    <dgm:pt modelId="{4E18A3F5-C1E8-4CF4-85E5-A0024715FB24}" type="pres">
      <dgm:prSet presAssocID="{62D93A0D-1495-41A4-9FD5-4E461E70282A}" presName="childShape" presStyleCnt="0"/>
      <dgm:spPr/>
    </dgm:pt>
    <dgm:pt modelId="{D54F7083-CBEA-400C-A805-7D8A5607E8D6}" type="pres">
      <dgm:prSet presAssocID="{F6408E25-DDCE-42E8-8C54-C079E0155FC2}" presName="Name13" presStyleLbl="parChTrans1D2" presStyleIdx="0" presStyleCnt="1"/>
      <dgm:spPr/>
    </dgm:pt>
    <dgm:pt modelId="{25E4D996-78D8-4AD6-BA11-4D034171C390}" type="pres">
      <dgm:prSet presAssocID="{34DFD3C2-7CCB-4624-96D2-AE159753B7D8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19069006-9625-4D6E-A989-2EEF394DFD70}" type="presOf" srcId="{62D93A0D-1495-41A4-9FD5-4E461E70282A}" destId="{20E62D08-2219-4C37-8C6D-2DB5A9C0DC92}" srcOrd="0" destOrd="0" presId="urn:microsoft.com/office/officeart/2005/8/layout/hierarchy3"/>
    <dgm:cxn modelId="{8F49B506-E85B-4CDA-9C16-1AAA09311A01}" type="presOf" srcId="{F6408E25-DDCE-42E8-8C54-C079E0155FC2}" destId="{D54F7083-CBEA-400C-A805-7D8A5607E8D6}" srcOrd="0" destOrd="0" presId="urn:microsoft.com/office/officeart/2005/8/layout/hierarchy3"/>
    <dgm:cxn modelId="{7DD55F18-0648-451C-B509-5C36AFB6634E}" type="presOf" srcId="{44F45A33-68AF-45CF-91AB-E2DD0A6303E9}" destId="{269C178C-D593-4A68-B930-42937F585316}" srcOrd="0" destOrd="0" presId="urn:microsoft.com/office/officeart/2005/8/layout/hierarchy3"/>
    <dgm:cxn modelId="{ECEE073B-4425-447E-9E4A-B5A5D96AD30E}" type="presOf" srcId="{34DFD3C2-7CCB-4624-96D2-AE159753B7D8}" destId="{25E4D996-78D8-4AD6-BA11-4D034171C390}" srcOrd="0" destOrd="0" presId="urn:microsoft.com/office/officeart/2005/8/layout/hierarchy3"/>
    <dgm:cxn modelId="{E86F4641-86EC-4091-BEFE-9C7C828D29C9}" srcId="{62D93A0D-1495-41A4-9FD5-4E461E70282A}" destId="{34DFD3C2-7CCB-4624-96D2-AE159753B7D8}" srcOrd="0" destOrd="0" parTransId="{F6408E25-DDCE-42E8-8C54-C079E0155FC2}" sibTransId="{C956CCA1-C40B-4E39-8270-F69A406BD2A6}"/>
    <dgm:cxn modelId="{BD6B5741-B963-4760-80DD-A7AFADEF3959}" srcId="{44F45A33-68AF-45CF-91AB-E2DD0A6303E9}" destId="{62D93A0D-1495-41A4-9FD5-4E461E70282A}" srcOrd="0" destOrd="0" parTransId="{3AE719D6-A3FF-4426-9163-73260912BEE4}" sibTransId="{7ECDBDFD-451F-46D0-A4FC-8FD34F966045}"/>
    <dgm:cxn modelId="{6FEFB14B-A3EB-4F9E-B2AE-4C86DD280A8D}" type="presOf" srcId="{62D93A0D-1495-41A4-9FD5-4E461E70282A}" destId="{7BEB8890-C518-47C6-AFFA-776E91C86ECF}" srcOrd="1" destOrd="0" presId="urn:microsoft.com/office/officeart/2005/8/layout/hierarchy3"/>
    <dgm:cxn modelId="{FB5DC724-7ACA-4611-A174-59C800450675}" type="presParOf" srcId="{269C178C-D593-4A68-B930-42937F585316}" destId="{DAEF0EC2-4D89-4174-956B-D3C642A908D4}" srcOrd="0" destOrd="0" presId="urn:microsoft.com/office/officeart/2005/8/layout/hierarchy3"/>
    <dgm:cxn modelId="{0C1BF328-D043-42E3-96FB-F657391268CA}" type="presParOf" srcId="{DAEF0EC2-4D89-4174-956B-D3C642A908D4}" destId="{FCC5EA31-4E4A-4B02-A57F-E4C76F23F975}" srcOrd="0" destOrd="0" presId="urn:microsoft.com/office/officeart/2005/8/layout/hierarchy3"/>
    <dgm:cxn modelId="{081153B0-5FF6-4D55-8B4F-D33EF86EECFA}" type="presParOf" srcId="{FCC5EA31-4E4A-4B02-A57F-E4C76F23F975}" destId="{20E62D08-2219-4C37-8C6D-2DB5A9C0DC92}" srcOrd="0" destOrd="0" presId="urn:microsoft.com/office/officeart/2005/8/layout/hierarchy3"/>
    <dgm:cxn modelId="{75FCF75C-E146-458C-BB9E-3762094C32F6}" type="presParOf" srcId="{FCC5EA31-4E4A-4B02-A57F-E4C76F23F975}" destId="{7BEB8890-C518-47C6-AFFA-776E91C86ECF}" srcOrd="1" destOrd="0" presId="urn:microsoft.com/office/officeart/2005/8/layout/hierarchy3"/>
    <dgm:cxn modelId="{291544F1-4CB8-4783-A77F-8772269F9C3E}" type="presParOf" srcId="{DAEF0EC2-4D89-4174-956B-D3C642A908D4}" destId="{4E18A3F5-C1E8-4CF4-85E5-A0024715FB24}" srcOrd="1" destOrd="0" presId="urn:microsoft.com/office/officeart/2005/8/layout/hierarchy3"/>
    <dgm:cxn modelId="{93E88EC3-4628-4FDD-957C-7233195B3BFB}" type="presParOf" srcId="{4E18A3F5-C1E8-4CF4-85E5-A0024715FB24}" destId="{D54F7083-CBEA-400C-A805-7D8A5607E8D6}" srcOrd="0" destOrd="0" presId="urn:microsoft.com/office/officeart/2005/8/layout/hierarchy3"/>
    <dgm:cxn modelId="{D01AFDFC-C43A-4724-A5D8-C6510775615B}" type="presParOf" srcId="{4E18A3F5-C1E8-4CF4-85E5-A0024715FB24}" destId="{25E4D996-78D8-4AD6-BA11-4D034171C3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FEA5AA6-4458-4BEC-96E6-3A1A99AA35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8033C96-C024-44B1-BDE6-121A1C3004E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dirty="0"/>
            <a:t>Nombre  completo del  imputado</a:t>
          </a:r>
        </a:p>
      </dgm:t>
    </dgm:pt>
    <dgm:pt modelId="{85B3EC8A-0AFC-4E47-B843-BEFA57187E0A}" type="parTrans" cxnId="{D116EB46-0E72-438F-A552-40ABCEAA592D}">
      <dgm:prSet/>
      <dgm:spPr/>
      <dgm:t>
        <a:bodyPr/>
        <a:lstStyle/>
        <a:p>
          <a:endParaRPr lang="es-PE"/>
        </a:p>
      </dgm:t>
    </dgm:pt>
    <dgm:pt modelId="{B1871268-6D9B-46CF-9098-A8F438A5449A}" type="sibTrans" cxnId="{D116EB46-0E72-438F-A552-40ABCEAA592D}">
      <dgm:prSet/>
      <dgm:spPr/>
      <dgm:t>
        <a:bodyPr/>
        <a:lstStyle/>
        <a:p>
          <a:endParaRPr lang="es-PE"/>
        </a:p>
      </dgm:t>
    </dgm:pt>
    <dgm:pt modelId="{AC066F2E-FA0B-45D9-AB55-C2161CBF80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sz="4400" dirty="0"/>
            <a:t>Hechos y tipificación</a:t>
          </a:r>
        </a:p>
      </dgm:t>
    </dgm:pt>
    <dgm:pt modelId="{48F0BCCF-4E61-481E-8A2D-E7A452C0F196}" type="parTrans" cxnId="{3AA44B4B-2904-4F60-8371-74D4AA9D496E}">
      <dgm:prSet/>
      <dgm:spPr/>
      <dgm:t>
        <a:bodyPr/>
        <a:lstStyle/>
        <a:p>
          <a:endParaRPr lang="es-PE"/>
        </a:p>
      </dgm:t>
    </dgm:pt>
    <dgm:pt modelId="{7F81EC4A-45B8-4B4E-B8B0-72E88F7D2F75}" type="sibTrans" cxnId="{3AA44B4B-2904-4F60-8371-74D4AA9D496E}">
      <dgm:prSet/>
      <dgm:spPr/>
      <dgm:t>
        <a:bodyPr/>
        <a:lstStyle/>
        <a:p>
          <a:endParaRPr lang="es-PE"/>
        </a:p>
      </dgm:t>
    </dgm:pt>
    <dgm:pt modelId="{0FF4D82F-3374-4823-BA0B-027AF154BA9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s-MX" sz="4400" dirty="0"/>
            <a:t>Tipificaciones  alternativas  de ser el caso</a:t>
          </a:r>
          <a:endParaRPr lang="es-PE" sz="4400" dirty="0"/>
        </a:p>
      </dgm:t>
    </dgm:pt>
    <dgm:pt modelId="{BD442C6D-9D23-48AB-8100-1CDACEEA8489}" type="parTrans" cxnId="{D71A0F05-798C-4C6E-9005-40D2DC473EA1}">
      <dgm:prSet/>
      <dgm:spPr/>
      <dgm:t>
        <a:bodyPr/>
        <a:lstStyle/>
        <a:p>
          <a:endParaRPr lang="es-PE"/>
        </a:p>
      </dgm:t>
    </dgm:pt>
    <dgm:pt modelId="{539CD86D-F62A-4B5A-845F-C609A39AB2E8}" type="sibTrans" cxnId="{D71A0F05-798C-4C6E-9005-40D2DC473EA1}">
      <dgm:prSet/>
      <dgm:spPr/>
      <dgm:t>
        <a:bodyPr/>
        <a:lstStyle/>
        <a:p>
          <a:endParaRPr lang="es-PE"/>
        </a:p>
      </dgm:t>
    </dgm:pt>
    <dgm:pt modelId="{C8AC969E-3714-4A0B-AE99-B3D631FAF4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4400" dirty="0"/>
            <a:t>Nombre del  agraviado de  ser posible</a:t>
          </a:r>
          <a:endParaRPr lang="es-PE" sz="4400" dirty="0"/>
        </a:p>
      </dgm:t>
    </dgm:pt>
    <dgm:pt modelId="{21FD446E-B619-4962-A001-51DB24B5283C}" type="parTrans" cxnId="{9AED82C1-A944-4F21-AD22-CBA743CC1CCB}">
      <dgm:prSet/>
      <dgm:spPr/>
      <dgm:t>
        <a:bodyPr/>
        <a:lstStyle/>
        <a:p>
          <a:endParaRPr lang="es-PE"/>
        </a:p>
      </dgm:t>
    </dgm:pt>
    <dgm:pt modelId="{D6A4D7EB-4929-4483-8A61-3BBCFED28A5D}" type="sibTrans" cxnId="{9AED82C1-A944-4F21-AD22-CBA743CC1CCB}">
      <dgm:prSet/>
      <dgm:spPr/>
      <dgm:t>
        <a:bodyPr/>
        <a:lstStyle/>
        <a:p>
          <a:endParaRPr lang="es-PE"/>
        </a:p>
      </dgm:t>
    </dgm:pt>
    <dgm:pt modelId="{DA62167C-6C00-462D-BF9F-81BFBFD2E5C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PE" sz="4400" dirty="0">
              <a:solidFill>
                <a:schemeClr val="bg1"/>
              </a:solidFill>
            </a:rPr>
            <a:t>Diligencias inmediatas</a:t>
          </a:r>
        </a:p>
      </dgm:t>
    </dgm:pt>
    <dgm:pt modelId="{09B1DE03-7E97-4148-A423-F3F2E04D6CD4}" type="parTrans" cxnId="{A6654CE2-399D-457B-A5AE-97178D156FB3}">
      <dgm:prSet/>
      <dgm:spPr/>
      <dgm:t>
        <a:bodyPr/>
        <a:lstStyle/>
        <a:p>
          <a:endParaRPr lang="es-PE"/>
        </a:p>
      </dgm:t>
    </dgm:pt>
    <dgm:pt modelId="{360C5532-523B-4AF8-A8B9-70237A004247}" type="sibTrans" cxnId="{A6654CE2-399D-457B-A5AE-97178D156FB3}">
      <dgm:prSet/>
      <dgm:spPr/>
      <dgm:t>
        <a:bodyPr/>
        <a:lstStyle/>
        <a:p>
          <a:endParaRPr lang="es-PE"/>
        </a:p>
      </dgm:t>
    </dgm:pt>
    <dgm:pt modelId="{F7ECCDEC-CB5F-442C-B9F9-8E34F589A6EF}" type="pres">
      <dgm:prSet presAssocID="{CFEA5AA6-4458-4BEC-96E6-3A1A99AA357B}" presName="diagram" presStyleCnt="0">
        <dgm:presLayoutVars>
          <dgm:dir/>
          <dgm:resizeHandles val="exact"/>
        </dgm:presLayoutVars>
      </dgm:prSet>
      <dgm:spPr/>
    </dgm:pt>
    <dgm:pt modelId="{FD499A94-A577-4D40-B047-EF86FBE10DB0}" type="pres">
      <dgm:prSet presAssocID="{98033C96-C024-44B1-BDE6-121A1C3004E7}" presName="node" presStyleLbl="node1" presStyleIdx="0" presStyleCnt="5">
        <dgm:presLayoutVars>
          <dgm:bulletEnabled val="1"/>
        </dgm:presLayoutVars>
      </dgm:prSet>
      <dgm:spPr/>
    </dgm:pt>
    <dgm:pt modelId="{CD233F41-2697-452F-A361-3A5F6842420E}" type="pres">
      <dgm:prSet presAssocID="{B1871268-6D9B-46CF-9098-A8F438A5449A}" presName="sibTrans" presStyleCnt="0"/>
      <dgm:spPr/>
    </dgm:pt>
    <dgm:pt modelId="{54133024-1A70-4B2B-A590-C873D9BE65BE}" type="pres">
      <dgm:prSet presAssocID="{AC066F2E-FA0B-45D9-AB55-C2161CBF8030}" presName="node" presStyleLbl="node1" presStyleIdx="1" presStyleCnt="5">
        <dgm:presLayoutVars>
          <dgm:bulletEnabled val="1"/>
        </dgm:presLayoutVars>
      </dgm:prSet>
      <dgm:spPr/>
    </dgm:pt>
    <dgm:pt modelId="{5F803815-74E9-489D-8928-8E7BDBA5ABB2}" type="pres">
      <dgm:prSet presAssocID="{7F81EC4A-45B8-4B4E-B8B0-72E88F7D2F75}" presName="sibTrans" presStyleCnt="0"/>
      <dgm:spPr/>
    </dgm:pt>
    <dgm:pt modelId="{84AEEB0B-2512-42BD-BADF-1D0AA7EA0732}" type="pres">
      <dgm:prSet presAssocID="{0FF4D82F-3374-4823-BA0B-027AF154BA99}" presName="node" presStyleLbl="node1" presStyleIdx="2" presStyleCnt="5">
        <dgm:presLayoutVars>
          <dgm:bulletEnabled val="1"/>
        </dgm:presLayoutVars>
      </dgm:prSet>
      <dgm:spPr/>
    </dgm:pt>
    <dgm:pt modelId="{7495C8F9-FD57-440B-B94D-8F51001E9C7C}" type="pres">
      <dgm:prSet presAssocID="{539CD86D-F62A-4B5A-845F-C609A39AB2E8}" presName="sibTrans" presStyleCnt="0"/>
      <dgm:spPr/>
    </dgm:pt>
    <dgm:pt modelId="{5AC02975-EE7C-41C1-A183-34F6FD490752}" type="pres">
      <dgm:prSet presAssocID="{C8AC969E-3714-4A0B-AE99-B3D631FAF48C}" presName="node" presStyleLbl="node1" presStyleIdx="3" presStyleCnt="5">
        <dgm:presLayoutVars>
          <dgm:bulletEnabled val="1"/>
        </dgm:presLayoutVars>
      </dgm:prSet>
      <dgm:spPr/>
    </dgm:pt>
    <dgm:pt modelId="{93FDD9CA-860F-4E34-92D8-97F2331FA440}" type="pres">
      <dgm:prSet presAssocID="{D6A4D7EB-4929-4483-8A61-3BBCFED28A5D}" presName="sibTrans" presStyleCnt="0"/>
      <dgm:spPr/>
    </dgm:pt>
    <dgm:pt modelId="{49F51C54-F800-4612-9A29-09AE9C56ABFE}" type="pres">
      <dgm:prSet presAssocID="{DA62167C-6C00-462D-BF9F-81BFBFD2E5CF}" presName="node" presStyleLbl="node1" presStyleIdx="4" presStyleCnt="5">
        <dgm:presLayoutVars>
          <dgm:bulletEnabled val="1"/>
        </dgm:presLayoutVars>
      </dgm:prSet>
      <dgm:spPr/>
    </dgm:pt>
  </dgm:ptLst>
  <dgm:cxnLst>
    <dgm:cxn modelId="{D71A0F05-798C-4C6E-9005-40D2DC473EA1}" srcId="{CFEA5AA6-4458-4BEC-96E6-3A1A99AA357B}" destId="{0FF4D82F-3374-4823-BA0B-027AF154BA99}" srcOrd="2" destOrd="0" parTransId="{BD442C6D-9D23-48AB-8100-1CDACEEA8489}" sibTransId="{539CD86D-F62A-4B5A-845F-C609A39AB2E8}"/>
    <dgm:cxn modelId="{5CB61316-EB6B-47A4-975E-6A0BA9223932}" type="presOf" srcId="{DA62167C-6C00-462D-BF9F-81BFBFD2E5CF}" destId="{49F51C54-F800-4612-9A29-09AE9C56ABFE}" srcOrd="0" destOrd="0" presId="urn:microsoft.com/office/officeart/2005/8/layout/default"/>
    <dgm:cxn modelId="{D116EB46-0E72-438F-A552-40ABCEAA592D}" srcId="{CFEA5AA6-4458-4BEC-96E6-3A1A99AA357B}" destId="{98033C96-C024-44B1-BDE6-121A1C3004E7}" srcOrd="0" destOrd="0" parTransId="{85B3EC8A-0AFC-4E47-B843-BEFA57187E0A}" sibTransId="{B1871268-6D9B-46CF-9098-A8F438A5449A}"/>
    <dgm:cxn modelId="{3AA44B4B-2904-4F60-8371-74D4AA9D496E}" srcId="{CFEA5AA6-4458-4BEC-96E6-3A1A99AA357B}" destId="{AC066F2E-FA0B-45D9-AB55-C2161CBF8030}" srcOrd="1" destOrd="0" parTransId="{48F0BCCF-4E61-481E-8A2D-E7A452C0F196}" sibTransId="{7F81EC4A-45B8-4B4E-B8B0-72E88F7D2F75}"/>
    <dgm:cxn modelId="{DB4C846E-67C6-48B4-8936-EF29264CBD78}" type="presOf" srcId="{AC066F2E-FA0B-45D9-AB55-C2161CBF8030}" destId="{54133024-1A70-4B2B-A590-C873D9BE65BE}" srcOrd="0" destOrd="0" presId="urn:microsoft.com/office/officeart/2005/8/layout/default"/>
    <dgm:cxn modelId="{1D929174-DA0D-4B96-AE0A-7503A10F74E0}" type="presOf" srcId="{0FF4D82F-3374-4823-BA0B-027AF154BA99}" destId="{84AEEB0B-2512-42BD-BADF-1D0AA7EA0732}" srcOrd="0" destOrd="0" presId="urn:microsoft.com/office/officeart/2005/8/layout/default"/>
    <dgm:cxn modelId="{9AED82C1-A944-4F21-AD22-CBA743CC1CCB}" srcId="{CFEA5AA6-4458-4BEC-96E6-3A1A99AA357B}" destId="{C8AC969E-3714-4A0B-AE99-B3D631FAF48C}" srcOrd="3" destOrd="0" parTransId="{21FD446E-B619-4962-A001-51DB24B5283C}" sibTransId="{D6A4D7EB-4929-4483-8A61-3BBCFED28A5D}"/>
    <dgm:cxn modelId="{A6654CE2-399D-457B-A5AE-97178D156FB3}" srcId="{CFEA5AA6-4458-4BEC-96E6-3A1A99AA357B}" destId="{DA62167C-6C00-462D-BF9F-81BFBFD2E5CF}" srcOrd="4" destOrd="0" parTransId="{09B1DE03-7E97-4148-A423-F3F2E04D6CD4}" sibTransId="{360C5532-523B-4AF8-A8B9-70237A004247}"/>
    <dgm:cxn modelId="{9F49B9EA-C93C-4297-8ABE-A5B816C5AE83}" type="presOf" srcId="{CFEA5AA6-4458-4BEC-96E6-3A1A99AA357B}" destId="{F7ECCDEC-CB5F-442C-B9F9-8E34F589A6EF}" srcOrd="0" destOrd="0" presId="urn:microsoft.com/office/officeart/2005/8/layout/default"/>
    <dgm:cxn modelId="{8BE3F4EF-4C02-4CFD-8C62-5191038CB422}" type="presOf" srcId="{C8AC969E-3714-4A0B-AE99-B3D631FAF48C}" destId="{5AC02975-EE7C-41C1-A183-34F6FD490752}" srcOrd="0" destOrd="0" presId="urn:microsoft.com/office/officeart/2005/8/layout/default"/>
    <dgm:cxn modelId="{C5800FF3-6338-47F6-BCE7-FCE91769653D}" type="presOf" srcId="{98033C96-C024-44B1-BDE6-121A1C3004E7}" destId="{FD499A94-A577-4D40-B047-EF86FBE10DB0}" srcOrd="0" destOrd="0" presId="urn:microsoft.com/office/officeart/2005/8/layout/default"/>
    <dgm:cxn modelId="{E10EA9C9-5F7D-46F3-AEB8-608BCAADDB95}" type="presParOf" srcId="{F7ECCDEC-CB5F-442C-B9F9-8E34F589A6EF}" destId="{FD499A94-A577-4D40-B047-EF86FBE10DB0}" srcOrd="0" destOrd="0" presId="urn:microsoft.com/office/officeart/2005/8/layout/default"/>
    <dgm:cxn modelId="{9771A4EB-A4D4-4D2A-8421-26348218F2E7}" type="presParOf" srcId="{F7ECCDEC-CB5F-442C-B9F9-8E34F589A6EF}" destId="{CD233F41-2697-452F-A361-3A5F6842420E}" srcOrd="1" destOrd="0" presId="urn:microsoft.com/office/officeart/2005/8/layout/default"/>
    <dgm:cxn modelId="{B843637B-ADF1-4F6C-829B-B6E3EC984925}" type="presParOf" srcId="{F7ECCDEC-CB5F-442C-B9F9-8E34F589A6EF}" destId="{54133024-1A70-4B2B-A590-C873D9BE65BE}" srcOrd="2" destOrd="0" presId="urn:microsoft.com/office/officeart/2005/8/layout/default"/>
    <dgm:cxn modelId="{E242C544-F73F-4A12-9CA2-703553944004}" type="presParOf" srcId="{F7ECCDEC-CB5F-442C-B9F9-8E34F589A6EF}" destId="{5F803815-74E9-489D-8928-8E7BDBA5ABB2}" srcOrd="3" destOrd="0" presId="urn:microsoft.com/office/officeart/2005/8/layout/default"/>
    <dgm:cxn modelId="{99F51D56-7BE3-4B81-BB8B-C44879BB0A24}" type="presParOf" srcId="{F7ECCDEC-CB5F-442C-B9F9-8E34F589A6EF}" destId="{84AEEB0B-2512-42BD-BADF-1D0AA7EA0732}" srcOrd="4" destOrd="0" presId="urn:microsoft.com/office/officeart/2005/8/layout/default"/>
    <dgm:cxn modelId="{6334A71A-7C98-4A69-8E6E-A4D759E3AA2B}" type="presParOf" srcId="{F7ECCDEC-CB5F-442C-B9F9-8E34F589A6EF}" destId="{7495C8F9-FD57-440B-B94D-8F51001E9C7C}" srcOrd="5" destOrd="0" presId="urn:microsoft.com/office/officeart/2005/8/layout/default"/>
    <dgm:cxn modelId="{E1B46477-67A3-4E95-AF63-6C23C7719112}" type="presParOf" srcId="{F7ECCDEC-CB5F-442C-B9F9-8E34F589A6EF}" destId="{5AC02975-EE7C-41C1-A183-34F6FD490752}" srcOrd="6" destOrd="0" presId="urn:microsoft.com/office/officeart/2005/8/layout/default"/>
    <dgm:cxn modelId="{9EE42B7D-3D88-41B0-A519-4D5680FFDE4D}" type="presParOf" srcId="{F7ECCDEC-CB5F-442C-B9F9-8E34F589A6EF}" destId="{93FDD9CA-860F-4E34-92D8-97F2331FA440}" srcOrd="7" destOrd="0" presId="urn:microsoft.com/office/officeart/2005/8/layout/default"/>
    <dgm:cxn modelId="{1591002C-A74E-49F4-BF6E-9C966D026C66}" type="presParOf" srcId="{F7ECCDEC-CB5F-442C-B9F9-8E34F589A6EF}" destId="{49F51C54-F800-4612-9A29-09AE9C56AB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915D71D-F95D-4AD0-9856-1C8B9E7F23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B8C62CD-6F95-463A-A138-BD23FB5835D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s-MX" b="1" dirty="0"/>
            <a:t>Pertinencia y utilidad </a:t>
          </a:r>
          <a:endParaRPr lang="es-PE" dirty="0"/>
        </a:p>
      </dgm:t>
    </dgm:pt>
    <dgm:pt modelId="{E3EDB84D-592C-4CD7-827B-9225068B8ECF}" type="parTrans" cxnId="{560335AE-915C-4C15-AB98-DD1353802771}">
      <dgm:prSet/>
      <dgm:spPr/>
      <dgm:t>
        <a:bodyPr/>
        <a:lstStyle/>
        <a:p>
          <a:endParaRPr lang="es-PE"/>
        </a:p>
      </dgm:t>
    </dgm:pt>
    <dgm:pt modelId="{8F19656E-A1AD-41FF-8DD1-DA35EEB054BD}" type="sibTrans" cxnId="{560335AE-915C-4C15-AB98-DD1353802771}">
      <dgm:prSet/>
      <dgm:spPr/>
      <dgm:t>
        <a:bodyPr/>
        <a:lstStyle/>
        <a:p>
          <a:endParaRPr lang="es-PE"/>
        </a:p>
      </dgm:t>
    </dgm:pt>
    <dgm:pt modelId="{B69E4117-BF14-46F8-8459-A2A9D6C31EBE}">
      <dgm:prSet/>
      <dgm:spPr/>
      <dgm:t>
        <a:bodyPr/>
        <a:lstStyle/>
        <a:p>
          <a:r>
            <a:rPr lang="es-MX" b="1" dirty="0"/>
            <a:t>Regla 18 de Evidencia de Puerto Rico: </a:t>
          </a:r>
          <a:r>
            <a:rPr lang="es-MX" dirty="0"/>
            <a:t>«Evidencia pertinente es aquella tendente a hacer la existencia de un hecho más probable o menos probable de lo que sería sin tal evidencia; dicho hecho debe, a su  vez, referirse a una cuestión en controversia o a la credibilidad de un testigo o declarante».</a:t>
          </a:r>
          <a:endParaRPr lang="es-PE" dirty="0"/>
        </a:p>
      </dgm:t>
    </dgm:pt>
    <dgm:pt modelId="{1E632336-1922-4483-A2C9-9E4BECE85545}" type="parTrans" cxnId="{1C7F1387-95DE-4796-9AAC-8B4BFBE2C140}">
      <dgm:prSet/>
      <dgm:spPr/>
      <dgm:t>
        <a:bodyPr/>
        <a:lstStyle/>
        <a:p>
          <a:endParaRPr lang="es-PE"/>
        </a:p>
      </dgm:t>
    </dgm:pt>
    <dgm:pt modelId="{9D95BEAF-14E3-4978-A686-F53366D24C9B}" type="sibTrans" cxnId="{1C7F1387-95DE-4796-9AAC-8B4BFBE2C140}">
      <dgm:prSet/>
      <dgm:spPr/>
      <dgm:t>
        <a:bodyPr/>
        <a:lstStyle/>
        <a:p>
          <a:endParaRPr lang="es-PE"/>
        </a:p>
      </dgm:t>
    </dgm:pt>
    <dgm:pt modelId="{6F5C9A76-9E23-4E66-A208-8FEB4731C9F0}" type="pres">
      <dgm:prSet presAssocID="{D915D71D-F95D-4AD0-9856-1C8B9E7F2337}" presName="linear" presStyleCnt="0">
        <dgm:presLayoutVars>
          <dgm:animLvl val="lvl"/>
          <dgm:resizeHandles val="exact"/>
        </dgm:presLayoutVars>
      </dgm:prSet>
      <dgm:spPr/>
    </dgm:pt>
    <dgm:pt modelId="{6BC4497D-32F1-466F-B4B4-5A8140F07810}" type="pres">
      <dgm:prSet presAssocID="{1B8C62CD-6F95-463A-A138-BD23FB5835DE}" presName="parentText" presStyleLbl="node1" presStyleIdx="0" presStyleCnt="1" custScaleX="53793" custLinFactNeighborX="-17931" custLinFactNeighborY="-289">
        <dgm:presLayoutVars>
          <dgm:chMax val="0"/>
          <dgm:bulletEnabled val="1"/>
        </dgm:presLayoutVars>
      </dgm:prSet>
      <dgm:spPr/>
    </dgm:pt>
    <dgm:pt modelId="{34EE5AD1-CD56-4CDE-96B0-5F29DF7EEA07}" type="pres">
      <dgm:prSet presAssocID="{1B8C62CD-6F95-463A-A138-BD23FB5835D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7F1387-95DE-4796-9AAC-8B4BFBE2C140}" srcId="{1B8C62CD-6F95-463A-A138-BD23FB5835DE}" destId="{B69E4117-BF14-46F8-8459-A2A9D6C31EBE}" srcOrd="0" destOrd="0" parTransId="{1E632336-1922-4483-A2C9-9E4BECE85545}" sibTransId="{9D95BEAF-14E3-4978-A686-F53366D24C9B}"/>
    <dgm:cxn modelId="{560335AE-915C-4C15-AB98-DD1353802771}" srcId="{D915D71D-F95D-4AD0-9856-1C8B9E7F2337}" destId="{1B8C62CD-6F95-463A-A138-BD23FB5835DE}" srcOrd="0" destOrd="0" parTransId="{E3EDB84D-592C-4CD7-827B-9225068B8ECF}" sibTransId="{8F19656E-A1AD-41FF-8DD1-DA35EEB054BD}"/>
    <dgm:cxn modelId="{509F39BC-C2EC-47DD-9255-F1D5E77FC276}" type="presOf" srcId="{1B8C62CD-6F95-463A-A138-BD23FB5835DE}" destId="{6BC4497D-32F1-466F-B4B4-5A8140F07810}" srcOrd="0" destOrd="0" presId="urn:microsoft.com/office/officeart/2005/8/layout/vList2"/>
    <dgm:cxn modelId="{F17900C5-0D2C-46BC-AB6C-84AF2F93A2D4}" type="presOf" srcId="{B69E4117-BF14-46F8-8459-A2A9D6C31EBE}" destId="{34EE5AD1-CD56-4CDE-96B0-5F29DF7EEA07}" srcOrd="0" destOrd="0" presId="urn:microsoft.com/office/officeart/2005/8/layout/vList2"/>
    <dgm:cxn modelId="{756E11E0-2F97-4BC0-8FA7-65707021F5F2}" type="presOf" srcId="{D915D71D-F95D-4AD0-9856-1C8B9E7F2337}" destId="{6F5C9A76-9E23-4E66-A208-8FEB4731C9F0}" srcOrd="0" destOrd="0" presId="urn:microsoft.com/office/officeart/2005/8/layout/vList2"/>
    <dgm:cxn modelId="{AAC09FF8-7B57-45EF-B36B-59161E7DD7D4}" type="presParOf" srcId="{6F5C9A76-9E23-4E66-A208-8FEB4731C9F0}" destId="{6BC4497D-32F1-466F-B4B4-5A8140F07810}" srcOrd="0" destOrd="0" presId="urn:microsoft.com/office/officeart/2005/8/layout/vList2"/>
    <dgm:cxn modelId="{A2286A9B-7BD9-475C-A061-6E92743B6C4B}" type="presParOf" srcId="{6F5C9A76-9E23-4E66-A208-8FEB4731C9F0}" destId="{34EE5AD1-CD56-4CDE-96B0-5F29DF7EEA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45267-08AC-4724-8F3D-D23B7BAC36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98BBA1E-9333-4BE4-AB54-3F0807570B61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Interés del Estado en la eficacia en la persecución penal del delito</a:t>
          </a:r>
          <a:endParaRPr lang="es-PE" dirty="0">
            <a:solidFill>
              <a:schemeClr val="tx1"/>
            </a:solidFill>
          </a:endParaRPr>
        </a:p>
      </dgm:t>
    </dgm:pt>
    <dgm:pt modelId="{FD6C4EEF-4B3E-4E51-B96B-6A97D4909C4B}" type="parTrans" cxnId="{C703DA3A-96F4-4F48-9615-752E20E711CB}">
      <dgm:prSet/>
      <dgm:spPr/>
      <dgm:t>
        <a:bodyPr/>
        <a:lstStyle/>
        <a:p>
          <a:endParaRPr lang="es-PE"/>
        </a:p>
      </dgm:t>
    </dgm:pt>
    <dgm:pt modelId="{A92A142A-1322-41CA-91B8-6AF235C61307}" type="sibTrans" cxnId="{C703DA3A-96F4-4F48-9615-752E20E711CB}">
      <dgm:prSet/>
      <dgm:spPr/>
      <dgm:t>
        <a:bodyPr/>
        <a:lstStyle/>
        <a:p>
          <a:endParaRPr lang="es-PE"/>
        </a:p>
      </dgm:t>
    </dgm:pt>
    <dgm:pt modelId="{DEE2E26A-1DD9-4670-9A4E-02806B93342A}" type="pres">
      <dgm:prSet presAssocID="{21D45267-08AC-4724-8F3D-D23B7BAC36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633A56-6EB8-4204-92D5-6AB776FCF937}" type="pres">
      <dgm:prSet presAssocID="{698BBA1E-9333-4BE4-AB54-3F0807570B61}" presName="hierRoot1" presStyleCnt="0">
        <dgm:presLayoutVars>
          <dgm:hierBranch val="init"/>
        </dgm:presLayoutVars>
      </dgm:prSet>
      <dgm:spPr/>
    </dgm:pt>
    <dgm:pt modelId="{FB8252B7-101A-446B-9482-438DB63EABEB}" type="pres">
      <dgm:prSet presAssocID="{698BBA1E-9333-4BE4-AB54-3F0807570B61}" presName="rootComposite1" presStyleCnt="0"/>
      <dgm:spPr/>
    </dgm:pt>
    <dgm:pt modelId="{526682D1-D35C-4905-8078-39BD8358BBA3}" type="pres">
      <dgm:prSet presAssocID="{698BBA1E-9333-4BE4-AB54-3F0807570B61}" presName="rootText1" presStyleLbl="node0" presStyleIdx="0" presStyleCnt="1">
        <dgm:presLayoutVars>
          <dgm:chPref val="3"/>
        </dgm:presLayoutVars>
      </dgm:prSet>
      <dgm:spPr/>
    </dgm:pt>
    <dgm:pt modelId="{EB893206-8F05-46A2-95C5-463A9311E32A}" type="pres">
      <dgm:prSet presAssocID="{698BBA1E-9333-4BE4-AB54-3F0807570B61}" presName="rootConnector1" presStyleLbl="node1" presStyleIdx="0" presStyleCnt="0"/>
      <dgm:spPr/>
    </dgm:pt>
    <dgm:pt modelId="{0E0F9ACE-CE13-4F57-BDE4-184729D3D09C}" type="pres">
      <dgm:prSet presAssocID="{698BBA1E-9333-4BE4-AB54-3F0807570B61}" presName="hierChild2" presStyleCnt="0"/>
      <dgm:spPr/>
    </dgm:pt>
    <dgm:pt modelId="{33A3EDD8-A023-49A7-812E-AA5875EA3478}" type="pres">
      <dgm:prSet presAssocID="{698BBA1E-9333-4BE4-AB54-3F0807570B61}" presName="hierChild3" presStyleCnt="0"/>
      <dgm:spPr/>
    </dgm:pt>
  </dgm:ptLst>
  <dgm:cxnLst>
    <dgm:cxn modelId="{C703DA3A-96F4-4F48-9615-752E20E711CB}" srcId="{21D45267-08AC-4724-8F3D-D23B7BAC36A0}" destId="{698BBA1E-9333-4BE4-AB54-3F0807570B61}" srcOrd="0" destOrd="0" parTransId="{FD6C4EEF-4B3E-4E51-B96B-6A97D4909C4B}" sibTransId="{A92A142A-1322-41CA-91B8-6AF235C61307}"/>
    <dgm:cxn modelId="{04751267-6C6F-429A-9C00-E6EE9F36C2AF}" type="presOf" srcId="{698BBA1E-9333-4BE4-AB54-3F0807570B61}" destId="{EB893206-8F05-46A2-95C5-463A9311E32A}" srcOrd="1" destOrd="0" presId="urn:microsoft.com/office/officeart/2005/8/layout/orgChart1"/>
    <dgm:cxn modelId="{FA47666E-C18E-41B8-A080-BFFB8C5E6760}" type="presOf" srcId="{21D45267-08AC-4724-8F3D-D23B7BAC36A0}" destId="{DEE2E26A-1DD9-4670-9A4E-02806B93342A}" srcOrd="0" destOrd="0" presId="urn:microsoft.com/office/officeart/2005/8/layout/orgChart1"/>
    <dgm:cxn modelId="{822E7C8B-8E88-4D45-893C-8AD1F2083671}" type="presOf" srcId="{698BBA1E-9333-4BE4-AB54-3F0807570B61}" destId="{526682D1-D35C-4905-8078-39BD8358BBA3}" srcOrd="0" destOrd="0" presId="urn:microsoft.com/office/officeart/2005/8/layout/orgChart1"/>
    <dgm:cxn modelId="{17285664-B9CB-4188-BA7B-CBE20FADB1BC}" type="presParOf" srcId="{DEE2E26A-1DD9-4670-9A4E-02806B93342A}" destId="{22633A56-6EB8-4204-92D5-6AB776FCF937}" srcOrd="0" destOrd="0" presId="urn:microsoft.com/office/officeart/2005/8/layout/orgChart1"/>
    <dgm:cxn modelId="{514569BD-A333-4014-A70B-05F7220F1AEE}" type="presParOf" srcId="{22633A56-6EB8-4204-92D5-6AB776FCF937}" destId="{FB8252B7-101A-446B-9482-438DB63EABEB}" srcOrd="0" destOrd="0" presId="urn:microsoft.com/office/officeart/2005/8/layout/orgChart1"/>
    <dgm:cxn modelId="{43B7AC8D-B99E-4CFA-803E-D2D9858468CD}" type="presParOf" srcId="{FB8252B7-101A-446B-9482-438DB63EABEB}" destId="{526682D1-D35C-4905-8078-39BD8358BBA3}" srcOrd="0" destOrd="0" presId="urn:microsoft.com/office/officeart/2005/8/layout/orgChart1"/>
    <dgm:cxn modelId="{3B53424B-2B03-4C61-AAD2-49C6B326DA4B}" type="presParOf" srcId="{FB8252B7-101A-446B-9482-438DB63EABEB}" destId="{EB893206-8F05-46A2-95C5-463A9311E32A}" srcOrd="1" destOrd="0" presId="urn:microsoft.com/office/officeart/2005/8/layout/orgChart1"/>
    <dgm:cxn modelId="{4E83CFAF-5589-4FB0-B381-018F10D90445}" type="presParOf" srcId="{22633A56-6EB8-4204-92D5-6AB776FCF937}" destId="{0E0F9ACE-CE13-4F57-BDE4-184729D3D09C}" srcOrd="1" destOrd="0" presId="urn:microsoft.com/office/officeart/2005/8/layout/orgChart1"/>
    <dgm:cxn modelId="{2A50CA1D-C6F9-41E6-9362-5BC4B7388BAD}" type="presParOf" srcId="{22633A56-6EB8-4204-92D5-6AB776FCF937}" destId="{33A3EDD8-A023-49A7-812E-AA5875EA34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B147AA3-1B27-46AD-9D1A-443339D82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3C028B8-EDA9-408E-A340-5A5D868B7BB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pPr algn="ctr"/>
          <a:r>
            <a:rPr lang="es-PE" b="1" dirty="0"/>
            <a:t>Límites legales</a:t>
          </a:r>
          <a:endParaRPr lang="es-PE" dirty="0"/>
        </a:p>
      </dgm:t>
    </dgm:pt>
    <dgm:pt modelId="{8C233090-6E7A-4875-9325-2868CF4DD465}" type="parTrans" cxnId="{5DBF1346-C42A-462D-B623-D8D19DC18FE1}">
      <dgm:prSet/>
      <dgm:spPr/>
      <dgm:t>
        <a:bodyPr/>
        <a:lstStyle/>
        <a:p>
          <a:endParaRPr lang="es-PE"/>
        </a:p>
      </dgm:t>
    </dgm:pt>
    <dgm:pt modelId="{8CC3ADF1-2310-4F2A-A6AF-0DCAA1E2EEEB}" type="sibTrans" cxnId="{5DBF1346-C42A-462D-B623-D8D19DC18FE1}">
      <dgm:prSet/>
      <dgm:spPr/>
      <dgm:t>
        <a:bodyPr/>
        <a:lstStyle/>
        <a:p>
          <a:endParaRPr lang="es-PE"/>
        </a:p>
      </dgm:t>
    </dgm:pt>
    <dgm:pt modelId="{0C68D6F5-5774-49AE-AAB6-C8FED5935753}">
      <dgm:prSet/>
      <dgm:spPr/>
      <dgm:t>
        <a:bodyPr/>
        <a:lstStyle/>
        <a:p>
          <a:r>
            <a:rPr lang="es-MX" dirty="0"/>
            <a:t>No afectación de derechos  fundamentales o inobservancias de reglas de orden procesal</a:t>
          </a:r>
          <a:endParaRPr lang="es-PE" dirty="0"/>
        </a:p>
      </dgm:t>
    </dgm:pt>
    <dgm:pt modelId="{3D58F966-7A0B-4C08-A1F8-1BA98DA387F4}" type="parTrans" cxnId="{D0AB4F0B-8A7F-4CD2-B6D8-8453882757C3}">
      <dgm:prSet/>
      <dgm:spPr/>
      <dgm:t>
        <a:bodyPr/>
        <a:lstStyle/>
        <a:p>
          <a:endParaRPr lang="es-PE"/>
        </a:p>
      </dgm:t>
    </dgm:pt>
    <dgm:pt modelId="{64C400B8-EEB8-45D8-B19D-BDB7C572C422}" type="sibTrans" cxnId="{D0AB4F0B-8A7F-4CD2-B6D8-8453882757C3}">
      <dgm:prSet/>
      <dgm:spPr/>
      <dgm:t>
        <a:bodyPr/>
        <a:lstStyle/>
        <a:p>
          <a:endParaRPr lang="es-PE"/>
        </a:p>
      </dgm:t>
    </dgm:pt>
    <dgm:pt modelId="{9D31AA54-CAD1-4044-A8FE-1C74C232D7B9}" type="pres">
      <dgm:prSet presAssocID="{FB147AA3-1B27-46AD-9D1A-443339D827F0}" presName="linear" presStyleCnt="0">
        <dgm:presLayoutVars>
          <dgm:animLvl val="lvl"/>
          <dgm:resizeHandles val="exact"/>
        </dgm:presLayoutVars>
      </dgm:prSet>
      <dgm:spPr/>
    </dgm:pt>
    <dgm:pt modelId="{5AA5E83E-7289-4EAD-87BF-00EB22AA955D}" type="pres">
      <dgm:prSet presAssocID="{23C028B8-EDA9-408E-A340-5A5D868B7BB4}" presName="parentText" presStyleLbl="node1" presStyleIdx="0" presStyleCnt="1" custScaleX="53424" custLinFactNeighborX="-17808" custLinFactNeighborY="-1136">
        <dgm:presLayoutVars>
          <dgm:chMax val="0"/>
          <dgm:bulletEnabled val="1"/>
        </dgm:presLayoutVars>
      </dgm:prSet>
      <dgm:spPr/>
    </dgm:pt>
    <dgm:pt modelId="{BA2F153B-B0F2-42E1-9CA7-007D5069D88B}" type="pres">
      <dgm:prSet presAssocID="{23C028B8-EDA9-408E-A340-5A5D868B7BB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0AB4F0B-8A7F-4CD2-B6D8-8453882757C3}" srcId="{23C028B8-EDA9-408E-A340-5A5D868B7BB4}" destId="{0C68D6F5-5774-49AE-AAB6-C8FED5935753}" srcOrd="0" destOrd="0" parTransId="{3D58F966-7A0B-4C08-A1F8-1BA98DA387F4}" sibTransId="{64C400B8-EEB8-45D8-B19D-BDB7C572C422}"/>
    <dgm:cxn modelId="{FDBE4D31-6AAE-4E79-96F4-54A3C0D149C4}" type="presOf" srcId="{FB147AA3-1B27-46AD-9D1A-443339D827F0}" destId="{9D31AA54-CAD1-4044-A8FE-1C74C232D7B9}" srcOrd="0" destOrd="0" presId="urn:microsoft.com/office/officeart/2005/8/layout/vList2"/>
    <dgm:cxn modelId="{5DBF1346-C42A-462D-B623-D8D19DC18FE1}" srcId="{FB147AA3-1B27-46AD-9D1A-443339D827F0}" destId="{23C028B8-EDA9-408E-A340-5A5D868B7BB4}" srcOrd="0" destOrd="0" parTransId="{8C233090-6E7A-4875-9325-2868CF4DD465}" sibTransId="{8CC3ADF1-2310-4F2A-A6AF-0DCAA1E2EEEB}"/>
    <dgm:cxn modelId="{1916FECD-45EB-4C85-AF72-40A50CC8BB2A}" type="presOf" srcId="{0C68D6F5-5774-49AE-AAB6-C8FED5935753}" destId="{BA2F153B-B0F2-42E1-9CA7-007D5069D88B}" srcOrd="0" destOrd="0" presId="urn:microsoft.com/office/officeart/2005/8/layout/vList2"/>
    <dgm:cxn modelId="{57D8C2F2-E168-44FB-A30D-0878D45595CC}" type="presOf" srcId="{23C028B8-EDA9-408E-A340-5A5D868B7BB4}" destId="{5AA5E83E-7289-4EAD-87BF-00EB22AA955D}" srcOrd="0" destOrd="0" presId="urn:microsoft.com/office/officeart/2005/8/layout/vList2"/>
    <dgm:cxn modelId="{67A7B943-5CD0-40D0-8C0C-C935CFBB1FA2}" type="presParOf" srcId="{9D31AA54-CAD1-4044-A8FE-1C74C232D7B9}" destId="{5AA5E83E-7289-4EAD-87BF-00EB22AA955D}" srcOrd="0" destOrd="0" presId="urn:microsoft.com/office/officeart/2005/8/layout/vList2"/>
    <dgm:cxn modelId="{E4A8EEBE-84F7-4C13-B0F8-8180440A24E4}" type="presParOf" srcId="{9D31AA54-CAD1-4044-A8FE-1C74C232D7B9}" destId="{BA2F153B-B0F2-42E1-9CA7-007D5069D8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18778E4-0439-4992-AAD3-917C4E7A9D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1ABB4C2-BE8B-463C-B642-9DE77544854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3200" b="1" dirty="0" err="1"/>
            <a:t>Irrepetibilidad</a:t>
          </a:r>
          <a:r>
            <a:rPr lang="es-MX" sz="3200" b="1" dirty="0"/>
            <a:t> de las  diligencias preliminares en la investigación  preparatoria</a:t>
          </a:r>
          <a:endParaRPr lang="es-PE" sz="3200" b="1" dirty="0"/>
        </a:p>
      </dgm:t>
    </dgm:pt>
    <dgm:pt modelId="{A57ECD7F-73CE-4326-A658-968F416DC33D}" type="parTrans" cxnId="{15C0BB99-99EA-477D-8F3D-486596BDFBF2}">
      <dgm:prSet/>
      <dgm:spPr/>
      <dgm:t>
        <a:bodyPr/>
        <a:lstStyle/>
        <a:p>
          <a:endParaRPr lang="es-PE"/>
        </a:p>
      </dgm:t>
    </dgm:pt>
    <dgm:pt modelId="{F283E37C-A5E6-45F2-B7DF-515055079999}" type="sibTrans" cxnId="{15C0BB99-99EA-477D-8F3D-486596BDFBF2}">
      <dgm:prSet/>
      <dgm:spPr/>
      <dgm:t>
        <a:bodyPr/>
        <a:lstStyle/>
        <a:p>
          <a:endParaRPr lang="es-PE"/>
        </a:p>
      </dgm:t>
    </dgm:pt>
    <dgm:pt modelId="{FB33615D-FF55-41DA-B33B-17D65093BCD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4000" b="1" dirty="0"/>
            <a:t>Supuestos de ampliación</a:t>
          </a:r>
          <a:endParaRPr lang="es-PE" sz="4000" dirty="0"/>
        </a:p>
      </dgm:t>
    </dgm:pt>
    <dgm:pt modelId="{5BC55B2F-0845-462C-891D-4546D6C34A1E}" type="parTrans" cxnId="{342ED70F-D93B-4ACC-BAAA-DB1CD17F771A}">
      <dgm:prSet/>
      <dgm:spPr/>
      <dgm:t>
        <a:bodyPr/>
        <a:lstStyle/>
        <a:p>
          <a:endParaRPr lang="es-PE"/>
        </a:p>
      </dgm:t>
    </dgm:pt>
    <dgm:pt modelId="{48B632D3-51B9-4FAD-89A5-1067319A2916}" type="sibTrans" cxnId="{342ED70F-D93B-4ACC-BAAA-DB1CD17F771A}">
      <dgm:prSet/>
      <dgm:spPr/>
      <dgm:t>
        <a:bodyPr/>
        <a:lstStyle/>
        <a:p>
          <a:endParaRPr lang="es-PE"/>
        </a:p>
      </dgm:t>
    </dgm:pt>
    <dgm:pt modelId="{D7DB6D91-5DA2-4E38-9A4A-C8103952B79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600" dirty="0"/>
            <a:t>Por grave defecto en la actuación</a:t>
          </a:r>
          <a:endParaRPr lang="es-PE" sz="3600" dirty="0"/>
        </a:p>
      </dgm:t>
    </dgm:pt>
    <dgm:pt modelId="{97D4F3EA-911A-42AE-88C4-2DEAF60B05C3}" type="parTrans" cxnId="{5AE5F3B7-A79E-404A-BBC8-3AD45786FA80}">
      <dgm:prSet/>
      <dgm:spPr/>
      <dgm:t>
        <a:bodyPr/>
        <a:lstStyle/>
        <a:p>
          <a:endParaRPr lang="es-PE"/>
        </a:p>
      </dgm:t>
    </dgm:pt>
    <dgm:pt modelId="{51D05941-8956-4DA1-9229-DAF7F79B9873}" type="sibTrans" cxnId="{5AE5F3B7-A79E-404A-BBC8-3AD45786FA80}">
      <dgm:prSet/>
      <dgm:spPr/>
      <dgm:t>
        <a:bodyPr/>
        <a:lstStyle/>
        <a:p>
          <a:endParaRPr lang="es-PE"/>
        </a:p>
      </dgm:t>
    </dgm:pt>
    <dgm:pt modelId="{FBE30096-F313-4FCC-9685-D0981567801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Por incorporación de nuevos elementos que posibiliten su completitud</a:t>
          </a:r>
          <a:endParaRPr lang="es-PE" dirty="0"/>
        </a:p>
      </dgm:t>
    </dgm:pt>
    <dgm:pt modelId="{C4109FDC-9329-4D2D-B08E-C0ECD0ADFDB0}" type="parTrans" cxnId="{9FB1A029-D23D-4821-9CA0-A051D7CDC11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3B2BB040-630F-423E-8D32-479FD2766A35}" type="sibTrans" cxnId="{9FB1A029-D23D-4821-9CA0-A051D7CDC119}">
      <dgm:prSet/>
      <dgm:spPr/>
      <dgm:t>
        <a:bodyPr/>
        <a:lstStyle/>
        <a:p>
          <a:endParaRPr lang="es-PE"/>
        </a:p>
      </dgm:t>
    </dgm:pt>
    <dgm:pt modelId="{B9C63BAF-9739-4A5D-A5E6-A472DAB58B62}" type="pres">
      <dgm:prSet presAssocID="{918778E4-0439-4992-AAD3-917C4E7A9D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0DC07F-8537-4BC1-8602-7322E7847560}" type="pres">
      <dgm:prSet presAssocID="{E1ABB4C2-BE8B-463C-B642-9DE775448544}" presName="root" presStyleCnt="0"/>
      <dgm:spPr/>
    </dgm:pt>
    <dgm:pt modelId="{58DE2080-E8F4-4E0E-9DCA-E8FD500BA072}" type="pres">
      <dgm:prSet presAssocID="{E1ABB4C2-BE8B-463C-B642-9DE775448544}" presName="rootComposite" presStyleCnt="0"/>
      <dgm:spPr/>
    </dgm:pt>
    <dgm:pt modelId="{6BBEF58A-1D89-423E-A01F-5E91FF4FD8E7}" type="pres">
      <dgm:prSet presAssocID="{E1ABB4C2-BE8B-463C-B642-9DE775448544}" presName="rootText" presStyleLbl="node1" presStyleIdx="0" presStyleCnt="2" custScaleX="151379" custScaleY="159425" custLinFactNeighborX="-2505" custLinFactNeighborY="49590"/>
      <dgm:spPr/>
    </dgm:pt>
    <dgm:pt modelId="{EF16EAF2-079F-4739-8A48-C61FCCDE10DF}" type="pres">
      <dgm:prSet presAssocID="{E1ABB4C2-BE8B-463C-B642-9DE775448544}" presName="rootConnector" presStyleLbl="node1" presStyleIdx="0" presStyleCnt="2"/>
      <dgm:spPr/>
    </dgm:pt>
    <dgm:pt modelId="{0FCFC596-3255-419E-ADA5-DA83A04F2DB0}" type="pres">
      <dgm:prSet presAssocID="{E1ABB4C2-BE8B-463C-B642-9DE775448544}" presName="childShape" presStyleCnt="0"/>
      <dgm:spPr/>
    </dgm:pt>
    <dgm:pt modelId="{94143EED-004A-48B3-B06A-C3CE927E7F1A}" type="pres">
      <dgm:prSet presAssocID="{FB33615D-FF55-41DA-B33B-17D65093BCD2}" presName="root" presStyleCnt="0"/>
      <dgm:spPr/>
    </dgm:pt>
    <dgm:pt modelId="{21B2DAE2-9AA5-4543-A735-B5F5611AF9D1}" type="pres">
      <dgm:prSet presAssocID="{FB33615D-FF55-41DA-B33B-17D65093BCD2}" presName="rootComposite" presStyleCnt="0"/>
      <dgm:spPr/>
    </dgm:pt>
    <dgm:pt modelId="{5ABD10A5-86BF-414A-B1A1-B90C12DD2CF2}" type="pres">
      <dgm:prSet presAssocID="{FB33615D-FF55-41DA-B33B-17D65093BCD2}" presName="rootText" presStyleLbl="node1" presStyleIdx="1" presStyleCnt="2" custScaleX="130333"/>
      <dgm:spPr/>
    </dgm:pt>
    <dgm:pt modelId="{2ED1CAF5-D9D1-4CF8-A3C0-58AC9248F1A4}" type="pres">
      <dgm:prSet presAssocID="{FB33615D-FF55-41DA-B33B-17D65093BCD2}" presName="rootConnector" presStyleLbl="node1" presStyleIdx="1" presStyleCnt="2"/>
      <dgm:spPr/>
    </dgm:pt>
    <dgm:pt modelId="{5F12B83B-5BC5-4F37-8315-D0E97CB98013}" type="pres">
      <dgm:prSet presAssocID="{FB33615D-FF55-41DA-B33B-17D65093BCD2}" presName="childShape" presStyleCnt="0"/>
      <dgm:spPr/>
    </dgm:pt>
    <dgm:pt modelId="{C162BBB3-0D86-4D57-A3F0-E6FB0921E0B2}" type="pres">
      <dgm:prSet presAssocID="{97D4F3EA-911A-42AE-88C4-2DEAF60B05C3}" presName="Name13" presStyleLbl="parChTrans1D2" presStyleIdx="0" presStyleCnt="2"/>
      <dgm:spPr/>
    </dgm:pt>
    <dgm:pt modelId="{68988693-0B77-4A41-B3E5-09854387FF19}" type="pres">
      <dgm:prSet presAssocID="{D7DB6D91-5DA2-4E38-9A4A-C8103952B796}" presName="childText" presStyleLbl="bgAcc1" presStyleIdx="0" presStyleCnt="2" custScaleX="146971" custLinFactNeighborX="3441" custLinFactNeighborY="-9551">
        <dgm:presLayoutVars>
          <dgm:bulletEnabled val="1"/>
        </dgm:presLayoutVars>
      </dgm:prSet>
      <dgm:spPr/>
    </dgm:pt>
    <dgm:pt modelId="{63AF05FD-8FF4-4BAC-B2C3-4A6B0AFC2B04}" type="pres">
      <dgm:prSet presAssocID="{C4109FDC-9329-4D2D-B08E-C0ECD0ADFDB0}" presName="Name13" presStyleLbl="parChTrans1D2" presStyleIdx="1" presStyleCnt="2"/>
      <dgm:spPr/>
    </dgm:pt>
    <dgm:pt modelId="{6752136F-6C24-41D3-ADEC-A83FB9E1B1CC}" type="pres">
      <dgm:prSet presAssocID="{FBE30096-F313-4FCC-9685-D09815678015}" presName="childText" presStyleLbl="bgAcc1" presStyleIdx="1" presStyleCnt="2" custScaleX="200692" custScaleY="109851" custLinFactNeighborX="935" custLinFactNeighborY="-19474">
        <dgm:presLayoutVars>
          <dgm:bulletEnabled val="1"/>
        </dgm:presLayoutVars>
      </dgm:prSet>
      <dgm:spPr/>
    </dgm:pt>
  </dgm:ptLst>
  <dgm:cxnLst>
    <dgm:cxn modelId="{342ED70F-D93B-4ACC-BAAA-DB1CD17F771A}" srcId="{918778E4-0439-4992-AAD3-917C4E7A9D98}" destId="{FB33615D-FF55-41DA-B33B-17D65093BCD2}" srcOrd="1" destOrd="0" parTransId="{5BC55B2F-0845-462C-891D-4546D6C34A1E}" sibTransId="{48B632D3-51B9-4FAD-89A5-1067319A2916}"/>
    <dgm:cxn modelId="{3EE21C29-1333-477E-9090-5F9CD8D30ED7}" type="presOf" srcId="{918778E4-0439-4992-AAD3-917C4E7A9D98}" destId="{B9C63BAF-9739-4A5D-A5E6-A472DAB58B62}" srcOrd="0" destOrd="0" presId="urn:microsoft.com/office/officeart/2005/8/layout/hierarchy3"/>
    <dgm:cxn modelId="{9FB1A029-D23D-4821-9CA0-A051D7CDC119}" srcId="{FB33615D-FF55-41DA-B33B-17D65093BCD2}" destId="{FBE30096-F313-4FCC-9685-D09815678015}" srcOrd="1" destOrd="0" parTransId="{C4109FDC-9329-4D2D-B08E-C0ECD0ADFDB0}" sibTransId="{3B2BB040-630F-423E-8D32-479FD2766A35}"/>
    <dgm:cxn modelId="{0AE19E3D-80CE-4F3D-A2F7-A3B014A0DC36}" type="presOf" srcId="{FB33615D-FF55-41DA-B33B-17D65093BCD2}" destId="{5ABD10A5-86BF-414A-B1A1-B90C12DD2CF2}" srcOrd="0" destOrd="0" presId="urn:microsoft.com/office/officeart/2005/8/layout/hierarchy3"/>
    <dgm:cxn modelId="{C3243B3F-2BAE-44C5-B5E6-575631C63B34}" type="presOf" srcId="{FB33615D-FF55-41DA-B33B-17D65093BCD2}" destId="{2ED1CAF5-D9D1-4CF8-A3C0-58AC9248F1A4}" srcOrd="1" destOrd="0" presId="urn:microsoft.com/office/officeart/2005/8/layout/hierarchy3"/>
    <dgm:cxn modelId="{D568875E-079D-4617-9756-D8B6E5955E96}" type="presOf" srcId="{D7DB6D91-5DA2-4E38-9A4A-C8103952B796}" destId="{68988693-0B77-4A41-B3E5-09854387FF19}" srcOrd="0" destOrd="0" presId="urn:microsoft.com/office/officeart/2005/8/layout/hierarchy3"/>
    <dgm:cxn modelId="{AF36B273-C971-42E1-936A-C72B9A8B9C6B}" type="presOf" srcId="{E1ABB4C2-BE8B-463C-B642-9DE775448544}" destId="{EF16EAF2-079F-4739-8A48-C61FCCDE10DF}" srcOrd="1" destOrd="0" presId="urn:microsoft.com/office/officeart/2005/8/layout/hierarchy3"/>
    <dgm:cxn modelId="{F0883855-D531-4D69-A67A-0701387716BD}" type="presOf" srcId="{97D4F3EA-911A-42AE-88C4-2DEAF60B05C3}" destId="{C162BBB3-0D86-4D57-A3F0-E6FB0921E0B2}" srcOrd="0" destOrd="0" presId="urn:microsoft.com/office/officeart/2005/8/layout/hierarchy3"/>
    <dgm:cxn modelId="{8E30F682-B85D-4C0E-8B20-13EFC97B2C2D}" type="presOf" srcId="{C4109FDC-9329-4D2D-B08E-C0ECD0ADFDB0}" destId="{63AF05FD-8FF4-4BAC-B2C3-4A6B0AFC2B04}" srcOrd="0" destOrd="0" presId="urn:microsoft.com/office/officeart/2005/8/layout/hierarchy3"/>
    <dgm:cxn modelId="{4C5FA584-5347-45F9-96E0-5EBEB0CBCD82}" type="presOf" srcId="{E1ABB4C2-BE8B-463C-B642-9DE775448544}" destId="{6BBEF58A-1D89-423E-A01F-5E91FF4FD8E7}" srcOrd="0" destOrd="0" presId="urn:microsoft.com/office/officeart/2005/8/layout/hierarchy3"/>
    <dgm:cxn modelId="{15C0BB99-99EA-477D-8F3D-486596BDFBF2}" srcId="{918778E4-0439-4992-AAD3-917C4E7A9D98}" destId="{E1ABB4C2-BE8B-463C-B642-9DE775448544}" srcOrd="0" destOrd="0" parTransId="{A57ECD7F-73CE-4326-A658-968F416DC33D}" sibTransId="{F283E37C-A5E6-45F2-B7DF-515055079999}"/>
    <dgm:cxn modelId="{5AE5F3B7-A79E-404A-BBC8-3AD45786FA80}" srcId="{FB33615D-FF55-41DA-B33B-17D65093BCD2}" destId="{D7DB6D91-5DA2-4E38-9A4A-C8103952B796}" srcOrd="0" destOrd="0" parTransId="{97D4F3EA-911A-42AE-88C4-2DEAF60B05C3}" sibTransId="{51D05941-8956-4DA1-9229-DAF7F79B9873}"/>
    <dgm:cxn modelId="{A19294CB-A6CA-4B5E-90EB-DEB772505E71}" type="presOf" srcId="{FBE30096-F313-4FCC-9685-D09815678015}" destId="{6752136F-6C24-41D3-ADEC-A83FB9E1B1CC}" srcOrd="0" destOrd="0" presId="urn:microsoft.com/office/officeart/2005/8/layout/hierarchy3"/>
    <dgm:cxn modelId="{CE8181A7-2298-44C1-A40B-EB433117B172}" type="presParOf" srcId="{B9C63BAF-9739-4A5D-A5E6-A472DAB58B62}" destId="{7B0DC07F-8537-4BC1-8602-7322E7847560}" srcOrd="0" destOrd="0" presId="urn:microsoft.com/office/officeart/2005/8/layout/hierarchy3"/>
    <dgm:cxn modelId="{DE3FED32-4F30-4A47-8BB2-6B44333926E5}" type="presParOf" srcId="{7B0DC07F-8537-4BC1-8602-7322E7847560}" destId="{58DE2080-E8F4-4E0E-9DCA-E8FD500BA072}" srcOrd="0" destOrd="0" presId="urn:microsoft.com/office/officeart/2005/8/layout/hierarchy3"/>
    <dgm:cxn modelId="{944F3940-D82A-4AAF-808B-96D894769214}" type="presParOf" srcId="{58DE2080-E8F4-4E0E-9DCA-E8FD500BA072}" destId="{6BBEF58A-1D89-423E-A01F-5E91FF4FD8E7}" srcOrd="0" destOrd="0" presId="urn:microsoft.com/office/officeart/2005/8/layout/hierarchy3"/>
    <dgm:cxn modelId="{C83E45B0-E5E1-40B2-BA1A-55C9D00CCB69}" type="presParOf" srcId="{58DE2080-E8F4-4E0E-9DCA-E8FD500BA072}" destId="{EF16EAF2-079F-4739-8A48-C61FCCDE10DF}" srcOrd="1" destOrd="0" presId="urn:microsoft.com/office/officeart/2005/8/layout/hierarchy3"/>
    <dgm:cxn modelId="{D1CC9F3F-3D4B-4603-8C3A-587B317E7164}" type="presParOf" srcId="{7B0DC07F-8537-4BC1-8602-7322E7847560}" destId="{0FCFC596-3255-419E-ADA5-DA83A04F2DB0}" srcOrd="1" destOrd="0" presId="urn:microsoft.com/office/officeart/2005/8/layout/hierarchy3"/>
    <dgm:cxn modelId="{29F6A902-DB95-45AD-9C33-A72FC2885EBF}" type="presParOf" srcId="{B9C63BAF-9739-4A5D-A5E6-A472DAB58B62}" destId="{94143EED-004A-48B3-B06A-C3CE927E7F1A}" srcOrd="1" destOrd="0" presId="urn:microsoft.com/office/officeart/2005/8/layout/hierarchy3"/>
    <dgm:cxn modelId="{0D87CAF0-1775-4471-9460-B849B6946782}" type="presParOf" srcId="{94143EED-004A-48B3-B06A-C3CE927E7F1A}" destId="{21B2DAE2-9AA5-4543-A735-B5F5611AF9D1}" srcOrd="0" destOrd="0" presId="urn:microsoft.com/office/officeart/2005/8/layout/hierarchy3"/>
    <dgm:cxn modelId="{522EBC8B-6240-4DF6-81E1-B1AE9C3772CA}" type="presParOf" srcId="{21B2DAE2-9AA5-4543-A735-B5F5611AF9D1}" destId="{5ABD10A5-86BF-414A-B1A1-B90C12DD2CF2}" srcOrd="0" destOrd="0" presId="urn:microsoft.com/office/officeart/2005/8/layout/hierarchy3"/>
    <dgm:cxn modelId="{FEB780A8-DF4F-43E3-A0D3-2DB7805291CC}" type="presParOf" srcId="{21B2DAE2-9AA5-4543-A735-B5F5611AF9D1}" destId="{2ED1CAF5-D9D1-4CF8-A3C0-58AC9248F1A4}" srcOrd="1" destOrd="0" presId="urn:microsoft.com/office/officeart/2005/8/layout/hierarchy3"/>
    <dgm:cxn modelId="{D1ED4BD8-FB54-4268-ADBD-F1C78DF4BF07}" type="presParOf" srcId="{94143EED-004A-48B3-B06A-C3CE927E7F1A}" destId="{5F12B83B-5BC5-4F37-8315-D0E97CB98013}" srcOrd="1" destOrd="0" presId="urn:microsoft.com/office/officeart/2005/8/layout/hierarchy3"/>
    <dgm:cxn modelId="{438621B8-EB83-4A49-8BED-DDAADF35AB3A}" type="presParOf" srcId="{5F12B83B-5BC5-4F37-8315-D0E97CB98013}" destId="{C162BBB3-0D86-4D57-A3F0-E6FB0921E0B2}" srcOrd="0" destOrd="0" presId="urn:microsoft.com/office/officeart/2005/8/layout/hierarchy3"/>
    <dgm:cxn modelId="{6646757D-3C81-4704-A0B2-E4D3F9FCEA3D}" type="presParOf" srcId="{5F12B83B-5BC5-4F37-8315-D0E97CB98013}" destId="{68988693-0B77-4A41-B3E5-09854387FF19}" srcOrd="1" destOrd="0" presId="urn:microsoft.com/office/officeart/2005/8/layout/hierarchy3"/>
    <dgm:cxn modelId="{D77D0DB3-FF26-4A2D-892C-EBB8545CF1C9}" type="presParOf" srcId="{5F12B83B-5BC5-4F37-8315-D0E97CB98013}" destId="{63AF05FD-8FF4-4BAC-B2C3-4A6B0AFC2B04}" srcOrd="2" destOrd="0" presId="urn:microsoft.com/office/officeart/2005/8/layout/hierarchy3"/>
    <dgm:cxn modelId="{60CFC06A-E942-4394-A9AD-7AC1C0793C04}" type="presParOf" srcId="{5F12B83B-5BC5-4F37-8315-D0E97CB98013}" destId="{6752136F-6C24-41D3-ADEC-A83FB9E1B1CC}" srcOrd="3" destOrd="0" presId="urn:microsoft.com/office/officeart/2005/8/layout/hierarchy3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E955701-0E5C-4497-835C-EA32CA394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093DC31-128D-4F9F-8CD1-4876B778754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s-MX" dirty="0"/>
            <a:t>El imputado y los demás intervinientes pueden solicitar al fiscal, la actuación de diligencias que consideren pertinentes y útiles.</a:t>
          </a:r>
          <a:endParaRPr lang="es-PE" dirty="0"/>
        </a:p>
      </dgm:t>
    </dgm:pt>
    <dgm:pt modelId="{A9A3CC7D-A590-4CE9-8408-ED3B062CE608}" type="parTrans" cxnId="{399DC6AD-3356-4C30-9B77-F9A821AABF9A}">
      <dgm:prSet/>
      <dgm:spPr/>
      <dgm:t>
        <a:bodyPr/>
        <a:lstStyle/>
        <a:p>
          <a:endParaRPr lang="es-PE"/>
        </a:p>
      </dgm:t>
    </dgm:pt>
    <dgm:pt modelId="{DC1710B4-9E3F-4CEF-B04A-BAB19421FC04}" type="sibTrans" cxnId="{399DC6AD-3356-4C30-9B77-F9A821AABF9A}">
      <dgm:prSet/>
      <dgm:spPr/>
      <dgm:t>
        <a:bodyPr/>
        <a:lstStyle/>
        <a:p>
          <a:endParaRPr lang="es-PE"/>
        </a:p>
      </dgm:t>
    </dgm:pt>
    <dgm:pt modelId="{FD55AC8A-2A3D-40F5-814F-F9AACB41D9A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3100" dirty="0"/>
            <a:t>El fiscal ordena las que considere conducentes.</a:t>
          </a:r>
          <a:endParaRPr lang="es-PE" sz="3100" dirty="0"/>
        </a:p>
      </dgm:t>
    </dgm:pt>
    <dgm:pt modelId="{48203464-9EE4-4D32-A237-369BFEE60871}" type="parTrans" cxnId="{2BD7CF74-627E-4F83-8EF6-E9C4CC12BD5B}">
      <dgm:prSet/>
      <dgm:spPr/>
      <dgm:t>
        <a:bodyPr/>
        <a:lstStyle/>
        <a:p>
          <a:endParaRPr lang="es-PE"/>
        </a:p>
      </dgm:t>
    </dgm:pt>
    <dgm:pt modelId="{BE6AD257-B4D0-4EFB-9A45-72879AA01B50}" type="sibTrans" cxnId="{2BD7CF74-627E-4F83-8EF6-E9C4CC12BD5B}">
      <dgm:prSet/>
      <dgm:spPr/>
      <dgm:t>
        <a:bodyPr/>
        <a:lstStyle/>
        <a:p>
          <a:endParaRPr lang="es-PE"/>
        </a:p>
      </dgm:t>
    </dgm:pt>
    <dgm:pt modelId="{1429D635-49DC-4EF3-B34D-480AB03D0C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3100" dirty="0"/>
            <a:t>En caso que el fiscal rechace el pedido, el solicitante puede instar el pronunciamiento judicial.</a:t>
          </a:r>
          <a:endParaRPr lang="es-PE" sz="3100" dirty="0"/>
        </a:p>
      </dgm:t>
    </dgm:pt>
    <dgm:pt modelId="{B20FD4E7-15BC-45B7-BC20-913C8C6E27E2}" type="parTrans" cxnId="{21E154C5-C4B5-4B2D-9BFD-637CA8872718}">
      <dgm:prSet/>
      <dgm:spPr/>
      <dgm:t>
        <a:bodyPr/>
        <a:lstStyle/>
        <a:p>
          <a:endParaRPr lang="es-PE"/>
        </a:p>
      </dgm:t>
    </dgm:pt>
    <dgm:pt modelId="{88D64AEE-C26A-4C2E-B0B1-434C094D236B}" type="sibTrans" cxnId="{21E154C5-C4B5-4B2D-9BFD-637CA8872718}">
      <dgm:prSet/>
      <dgm:spPr/>
      <dgm:t>
        <a:bodyPr/>
        <a:lstStyle/>
        <a:p>
          <a:endParaRPr lang="es-PE"/>
        </a:p>
      </dgm:t>
    </dgm:pt>
    <dgm:pt modelId="{3380142E-70F1-4F0B-8301-35C69A6944F0}" type="pres">
      <dgm:prSet presAssocID="{3E955701-0E5C-4497-835C-EA32CA39455D}" presName="linear" presStyleCnt="0">
        <dgm:presLayoutVars>
          <dgm:animLvl val="lvl"/>
          <dgm:resizeHandles val="exact"/>
        </dgm:presLayoutVars>
      </dgm:prSet>
      <dgm:spPr/>
    </dgm:pt>
    <dgm:pt modelId="{7EC923A6-E498-499F-A08A-0D5317B1A42B}" type="pres">
      <dgm:prSet presAssocID="{4093DC31-128D-4F9F-8CD1-4876B77875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3DD1A0-FC35-472F-95C1-C8C9E13D2B51}" type="pres">
      <dgm:prSet presAssocID="{DC1710B4-9E3F-4CEF-B04A-BAB19421FC04}" presName="spacer" presStyleCnt="0"/>
      <dgm:spPr/>
    </dgm:pt>
    <dgm:pt modelId="{CB16D6A1-06DE-42EA-AC81-74FB167A0133}" type="pres">
      <dgm:prSet presAssocID="{FD55AC8A-2A3D-40F5-814F-F9AACB41D9A2}" presName="parentText" presStyleLbl="node1" presStyleIdx="1" presStyleCnt="3" custScaleY="56781">
        <dgm:presLayoutVars>
          <dgm:chMax val="0"/>
          <dgm:bulletEnabled val="1"/>
        </dgm:presLayoutVars>
      </dgm:prSet>
      <dgm:spPr/>
    </dgm:pt>
    <dgm:pt modelId="{12EC2716-E29E-4E87-B52E-0644C3C22F05}" type="pres">
      <dgm:prSet presAssocID="{BE6AD257-B4D0-4EFB-9A45-72879AA01B50}" presName="spacer" presStyleCnt="0"/>
      <dgm:spPr/>
    </dgm:pt>
    <dgm:pt modelId="{4D7E828C-B9EF-423E-9965-A4C4C1AC48CA}" type="pres">
      <dgm:prSet presAssocID="{1429D635-49DC-4EF3-B34D-480AB03D0C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D7CF74-627E-4F83-8EF6-E9C4CC12BD5B}" srcId="{3E955701-0E5C-4497-835C-EA32CA39455D}" destId="{FD55AC8A-2A3D-40F5-814F-F9AACB41D9A2}" srcOrd="1" destOrd="0" parTransId="{48203464-9EE4-4D32-A237-369BFEE60871}" sibTransId="{BE6AD257-B4D0-4EFB-9A45-72879AA01B50}"/>
    <dgm:cxn modelId="{B3D87BAA-70CB-4CCC-A80C-99259FCD1E49}" type="presOf" srcId="{3E955701-0E5C-4497-835C-EA32CA39455D}" destId="{3380142E-70F1-4F0B-8301-35C69A6944F0}" srcOrd="0" destOrd="0" presId="urn:microsoft.com/office/officeart/2005/8/layout/vList2"/>
    <dgm:cxn modelId="{399DC6AD-3356-4C30-9B77-F9A821AABF9A}" srcId="{3E955701-0E5C-4497-835C-EA32CA39455D}" destId="{4093DC31-128D-4F9F-8CD1-4876B7787544}" srcOrd="0" destOrd="0" parTransId="{A9A3CC7D-A590-4CE9-8408-ED3B062CE608}" sibTransId="{DC1710B4-9E3F-4CEF-B04A-BAB19421FC04}"/>
    <dgm:cxn modelId="{381DC6C0-D54F-407D-B611-71D1F75F6356}" type="presOf" srcId="{1429D635-49DC-4EF3-B34D-480AB03D0C30}" destId="{4D7E828C-B9EF-423E-9965-A4C4C1AC48CA}" srcOrd="0" destOrd="0" presId="urn:microsoft.com/office/officeart/2005/8/layout/vList2"/>
    <dgm:cxn modelId="{21E154C5-C4B5-4B2D-9BFD-637CA8872718}" srcId="{3E955701-0E5C-4497-835C-EA32CA39455D}" destId="{1429D635-49DC-4EF3-B34D-480AB03D0C30}" srcOrd="2" destOrd="0" parTransId="{B20FD4E7-15BC-45B7-BC20-913C8C6E27E2}" sibTransId="{88D64AEE-C26A-4C2E-B0B1-434C094D236B}"/>
    <dgm:cxn modelId="{A23FEBF2-2185-4781-952C-B9CD3CB218E4}" type="presOf" srcId="{4093DC31-128D-4F9F-8CD1-4876B7787544}" destId="{7EC923A6-E498-499F-A08A-0D5317B1A42B}" srcOrd="0" destOrd="0" presId="urn:microsoft.com/office/officeart/2005/8/layout/vList2"/>
    <dgm:cxn modelId="{3B974DFF-139B-414F-95B2-07682E0A8059}" type="presOf" srcId="{FD55AC8A-2A3D-40F5-814F-F9AACB41D9A2}" destId="{CB16D6A1-06DE-42EA-AC81-74FB167A0133}" srcOrd="0" destOrd="0" presId="urn:microsoft.com/office/officeart/2005/8/layout/vList2"/>
    <dgm:cxn modelId="{5EECCE8C-FC34-4EE7-8D77-F7FFD1A710DB}" type="presParOf" srcId="{3380142E-70F1-4F0B-8301-35C69A6944F0}" destId="{7EC923A6-E498-499F-A08A-0D5317B1A42B}" srcOrd="0" destOrd="0" presId="urn:microsoft.com/office/officeart/2005/8/layout/vList2"/>
    <dgm:cxn modelId="{7501F0DE-EB8D-4267-BDC9-45AB3C06CD93}" type="presParOf" srcId="{3380142E-70F1-4F0B-8301-35C69A6944F0}" destId="{163DD1A0-FC35-472F-95C1-C8C9E13D2B51}" srcOrd="1" destOrd="0" presId="urn:microsoft.com/office/officeart/2005/8/layout/vList2"/>
    <dgm:cxn modelId="{8D8B2178-592F-40C5-BCCF-F33F95226294}" type="presParOf" srcId="{3380142E-70F1-4F0B-8301-35C69A6944F0}" destId="{CB16D6A1-06DE-42EA-AC81-74FB167A0133}" srcOrd="2" destOrd="0" presId="urn:microsoft.com/office/officeart/2005/8/layout/vList2"/>
    <dgm:cxn modelId="{A3C074A9-F6C2-4DD3-A938-CA13B3058EAC}" type="presParOf" srcId="{3380142E-70F1-4F0B-8301-35C69A6944F0}" destId="{12EC2716-E29E-4E87-B52E-0644C3C22F05}" srcOrd="3" destOrd="0" presId="urn:microsoft.com/office/officeart/2005/8/layout/vList2"/>
    <dgm:cxn modelId="{0BBA20C4-9A70-414E-8171-7AEB23AC0B32}" type="presParOf" srcId="{3380142E-70F1-4F0B-8301-35C69A6944F0}" destId="{4D7E828C-B9EF-423E-9965-A4C4C1AC48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ED9A0-5E12-4A3F-962F-E0F03C5BDC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52EFE21-2037-45DF-B085-2E754E64DBE0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El interés de la persona sujeta a investigación a fin de que sus derechos se respeten</a:t>
          </a:r>
          <a:endParaRPr lang="es-PE" dirty="0">
            <a:solidFill>
              <a:schemeClr val="tx1"/>
            </a:solidFill>
          </a:endParaRPr>
        </a:p>
      </dgm:t>
    </dgm:pt>
    <dgm:pt modelId="{FA247626-BA1C-4088-8F4C-C91F7E4B9848}" type="parTrans" cxnId="{8EBD966A-393D-40D9-8209-A1A85BA55A43}">
      <dgm:prSet/>
      <dgm:spPr/>
      <dgm:t>
        <a:bodyPr/>
        <a:lstStyle/>
        <a:p>
          <a:endParaRPr lang="es-PE"/>
        </a:p>
      </dgm:t>
    </dgm:pt>
    <dgm:pt modelId="{8DC24504-3D31-4C7F-954D-BD4A20FA95FC}" type="sibTrans" cxnId="{8EBD966A-393D-40D9-8209-A1A85BA55A43}">
      <dgm:prSet/>
      <dgm:spPr/>
      <dgm:t>
        <a:bodyPr/>
        <a:lstStyle/>
        <a:p>
          <a:endParaRPr lang="es-PE"/>
        </a:p>
      </dgm:t>
    </dgm:pt>
    <dgm:pt modelId="{5A1648C4-0CB6-40B8-834A-26DBFA0244BF}" type="pres">
      <dgm:prSet presAssocID="{35CED9A0-5E12-4A3F-962F-E0F03C5BDC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CFD2C1-D0CF-4013-9C5F-B25A36C6A0A2}" type="pres">
      <dgm:prSet presAssocID="{852EFE21-2037-45DF-B085-2E754E64DBE0}" presName="hierRoot1" presStyleCnt="0">
        <dgm:presLayoutVars>
          <dgm:hierBranch val="init"/>
        </dgm:presLayoutVars>
      </dgm:prSet>
      <dgm:spPr/>
    </dgm:pt>
    <dgm:pt modelId="{67A4BDE7-9296-425E-BFF4-DEAAB379D3EB}" type="pres">
      <dgm:prSet presAssocID="{852EFE21-2037-45DF-B085-2E754E64DBE0}" presName="rootComposite1" presStyleCnt="0"/>
      <dgm:spPr/>
    </dgm:pt>
    <dgm:pt modelId="{36426456-F66A-43CB-9138-EFD55FE5E3ED}" type="pres">
      <dgm:prSet presAssocID="{852EFE21-2037-45DF-B085-2E754E64DBE0}" presName="rootText1" presStyleLbl="node0" presStyleIdx="0" presStyleCnt="1" custScaleX="101414" custScaleY="100024">
        <dgm:presLayoutVars>
          <dgm:chPref val="3"/>
        </dgm:presLayoutVars>
      </dgm:prSet>
      <dgm:spPr/>
    </dgm:pt>
    <dgm:pt modelId="{65B0BDDF-0144-4B06-8C6F-50FFF016F15C}" type="pres">
      <dgm:prSet presAssocID="{852EFE21-2037-45DF-B085-2E754E64DBE0}" presName="rootConnector1" presStyleLbl="node1" presStyleIdx="0" presStyleCnt="0"/>
      <dgm:spPr/>
    </dgm:pt>
    <dgm:pt modelId="{59CFA050-62C6-4DF5-AA71-FABBF12A07FC}" type="pres">
      <dgm:prSet presAssocID="{852EFE21-2037-45DF-B085-2E754E64DBE0}" presName="hierChild2" presStyleCnt="0"/>
      <dgm:spPr/>
    </dgm:pt>
    <dgm:pt modelId="{387C875B-42B6-4FED-9FAC-EDF605CE5135}" type="pres">
      <dgm:prSet presAssocID="{852EFE21-2037-45DF-B085-2E754E64DBE0}" presName="hierChild3" presStyleCnt="0"/>
      <dgm:spPr/>
    </dgm:pt>
  </dgm:ptLst>
  <dgm:cxnLst>
    <dgm:cxn modelId="{8EBD761C-7E90-4D18-8893-8D580C0C7F49}" type="presOf" srcId="{35CED9A0-5E12-4A3F-962F-E0F03C5BDC6E}" destId="{5A1648C4-0CB6-40B8-834A-26DBFA0244BF}" srcOrd="0" destOrd="0" presId="urn:microsoft.com/office/officeart/2005/8/layout/orgChart1"/>
    <dgm:cxn modelId="{8EBD966A-393D-40D9-8209-A1A85BA55A43}" srcId="{35CED9A0-5E12-4A3F-962F-E0F03C5BDC6E}" destId="{852EFE21-2037-45DF-B085-2E754E64DBE0}" srcOrd="0" destOrd="0" parTransId="{FA247626-BA1C-4088-8F4C-C91F7E4B9848}" sibTransId="{8DC24504-3D31-4C7F-954D-BD4A20FA95FC}"/>
    <dgm:cxn modelId="{B99C954F-8C5A-4207-B468-F9F3DBA838F9}" type="presOf" srcId="{852EFE21-2037-45DF-B085-2E754E64DBE0}" destId="{36426456-F66A-43CB-9138-EFD55FE5E3ED}" srcOrd="0" destOrd="0" presId="urn:microsoft.com/office/officeart/2005/8/layout/orgChart1"/>
    <dgm:cxn modelId="{9E946D53-E30A-4D83-9F77-CAFD56A9A333}" type="presOf" srcId="{852EFE21-2037-45DF-B085-2E754E64DBE0}" destId="{65B0BDDF-0144-4B06-8C6F-50FFF016F15C}" srcOrd="1" destOrd="0" presId="urn:microsoft.com/office/officeart/2005/8/layout/orgChart1"/>
    <dgm:cxn modelId="{4DABBB99-584A-4EAA-9A19-8BB339F76771}" type="presParOf" srcId="{5A1648C4-0CB6-40B8-834A-26DBFA0244BF}" destId="{3FCFD2C1-D0CF-4013-9C5F-B25A36C6A0A2}" srcOrd="0" destOrd="0" presId="urn:microsoft.com/office/officeart/2005/8/layout/orgChart1"/>
    <dgm:cxn modelId="{915748DC-1A16-4C27-B814-AE3A32E859A2}" type="presParOf" srcId="{3FCFD2C1-D0CF-4013-9C5F-B25A36C6A0A2}" destId="{67A4BDE7-9296-425E-BFF4-DEAAB379D3EB}" srcOrd="0" destOrd="0" presId="urn:microsoft.com/office/officeart/2005/8/layout/orgChart1"/>
    <dgm:cxn modelId="{9AEBF490-8F19-4B27-9ABB-0DC6FB9B40DF}" type="presParOf" srcId="{67A4BDE7-9296-425E-BFF4-DEAAB379D3EB}" destId="{36426456-F66A-43CB-9138-EFD55FE5E3ED}" srcOrd="0" destOrd="0" presId="urn:microsoft.com/office/officeart/2005/8/layout/orgChart1"/>
    <dgm:cxn modelId="{F53463E2-28B3-4C90-AF08-92755157B4DA}" type="presParOf" srcId="{67A4BDE7-9296-425E-BFF4-DEAAB379D3EB}" destId="{65B0BDDF-0144-4B06-8C6F-50FFF016F15C}" srcOrd="1" destOrd="0" presId="urn:microsoft.com/office/officeart/2005/8/layout/orgChart1"/>
    <dgm:cxn modelId="{DDEF4C93-2A23-4039-89AD-51D6C6439420}" type="presParOf" srcId="{3FCFD2C1-D0CF-4013-9C5F-B25A36C6A0A2}" destId="{59CFA050-62C6-4DF5-AA71-FABBF12A07FC}" srcOrd="1" destOrd="0" presId="urn:microsoft.com/office/officeart/2005/8/layout/orgChart1"/>
    <dgm:cxn modelId="{505769FF-9885-411E-A018-4A0AB622A47F}" type="presParOf" srcId="{3FCFD2C1-D0CF-4013-9C5F-B25A36C6A0A2}" destId="{387C875B-42B6-4FED-9FAC-EDF605CE51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C4715-01B7-4872-8A48-43C329CA65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057B1F2-5293-40D7-B516-222666C930C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4000" b="1" dirty="0">
              <a:solidFill>
                <a:schemeClr val="tx1"/>
              </a:solidFill>
            </a:rPr>
            <a:t>¿Qué es el registro personal?</a:t>
          </a:r>
          <a:endParaRPr lang="es-PE" sz="4000" dirty="0">
            <a:solidFill>
              <a:schemeClr val="tx1"/>
            </a:solidFill>
          </a:endParaRPr>
        </a:p>
      </dgm:t>
    </dgm:pt>
    <dgm:pt modelId="{A90F2D81-4994-4AD6-A33D-D89407676DAA}" type="parTrans" cxnId="{CC1D1399-E8F0-46CE-B0CD-04B2C353A3AF}">
      <dgm:prSet/>
      <dgm:spPr/>
      <dgm:t>
        <a:bodyPr/>
        <a:lstStyle/>
        <a:p>
          <a:endParaRPr lang="es-PE"/>
        </a:p>
      </dgm:t>
    </dgm:pt>
    <dgm:pt modelId="{578B3384-0806-49DA-BB74-156379E1AA8A}" type="sibTrans" cxnId="{CC1D1399-E8F0-46CE-B0CD-04B2C353A3AF}">
      <dgm:prSet/>
      <dgm:spPr/>
      <dgm:t>
        <a:bodyPr/>
        <a:lstStyle/>
        <a:p>
          <a:endParaRPr lang="es-PE"/>
        </a:p>
      </dgm:t>
    </dgm:pt>
    <dgm:pt modelId="{6C531CC2-8371-4747-9909-F0019404A68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400" dirty="0"/>
            <a:t>Es la búsqueda de los elementos que se encuentre dentro de ámbito personal del sospechoso.</a:t>
          </a:r>
          <a:endParaRPr lang="es-PE" sz="3400" dirty="0"/>
        </a:p>
      </dgm:t>
    </dgm:pt>
    <dgm:pt modelId="{2D6231DE-07F9-4CF2-B154-0837813ED069}" type="parTrans" cxnId="{50F9F3C3-B2DF-4993-89EA-473C849413E4}">
      <dgm:prSet/>
      <dgm:spPr/>
      <dgm:t>
        <a:bodyPr/>
        <a:lstStyle/>
        <a:p>
          <a:endParaRPr lang="es-PE"/>
        </a:p>
      </dgm:t>
    </dgm:pt>
    <dgm:pt modelId="{E0BC1662-23CB-4B4B-A21F-8A46C988E917}" type="sibTrans" cxnId="{50F9F3C3-B2DF-4993-89EA-473C849413E4}">
      <dgm:prSet/>
      <dgm:spPr/>
      <dgm:t>
        <a:bodyPr/>
        <a:lstStyle/>
        <a:p>
          <a:endParaRPr lang="es-PE"/>
        </a:p>
      </dgm:t>
    </dgm:pt>
    <dgm:pt modelId="{63BE175B-35CC-4ACE-ADF6-4F8BD67E561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400" dirty="0"/>
            <a:t>El concepto de ámbito personal, comprende los elementos que tengan alguna importancia en la investigación criminal, ya sea que se encuentre en la indumentaria, que la persona lo porte o que esté en su inmediato alcance o disponibilidad física, tal como equipaje o un celular</a:t>
          </a:r>
        </a:p>
      </dgm:t>
    </dgm:pt>
    <dgm:pt modelId="{695A9BDE-C3E1-456F-A6D5-D450E37BFD95}" type="parTrans" cxnId="{4C57648C-6C59-4922-820B-DB94F651FC18}">
      <dgm:prSet/>
      <dgm:spPr/>
      <dgm:t>
        <a:bodyPr/>
        <a:lstStyle/>
        <a:p>
          <a:endParaRPr lang="es-PE"/>
        </a:p>
      </dgm:t>
    </dgm:pt>
    <dgm:pt modelId="{5F55F919-5C10-4430-80FB-F0E33B459F05}" type="sibTrans" cxnId="{4C57648C-6C59-4922-820B-DB94F651FC18}">
      <dgm:prSet/>
      <dgm:spPr/>
      <dgm:t>
        <a:bodyPr/>
        <a:lstStyle/>
        <a:p>
          <a:endParaRPr lang="es-PE"/>
        </a:p>
      </dgm:t>
    </dgm:pt>
    <dgm:pt modelId="{AB3641BB-1594-4E12-A897-CADD29CFA612}" type="pres">
      <dgm:prSet presAssocID="{BD3C4715-01B7-4872-8A48-43C329CA6567}" presName="Name0" presStyleCnt="0">
        <dgm:presLayoutVars>
          <dgm:dir/>
          <dgm:animLvl val="lvl"/>
          <dgm:resizeHandles val="exact"/>
        </dgm:presLayoutVars>
      </dgm:prSet>
      <dgm:spPr/>
    </dgm:pt>
    <dgm:pt modelId="{BDECC479-BFE4-4B48-80D1-9B1CEFA3BD0E}" type="pres">
      <dgm:prSet presAssocID="{5057B1F2-5293-40D7-B516-222666C930C3}" presName="composite" presStyleCnt="0"/>
      <dgm:spPr/>
    </dgm:pt>
    <dgm:pt modelId="{8FAEFF61-C4A0-4AD4-94DB-FCBEF9462232}" type="pres">
      <dgm:prSet presAssocID="{5057B1F2-5293-40D7-B516-222666C930C3}" presName="parTx" presStyleLbl="alignNode1" presStyleIdx="0" presStyleCnt="1" custScaleY="82302">
        <dgm:presLayoutVars>
          <dgm:chMax val="0"/>
          <dgm:chPref val="0"/>
          <dgm:bulletEnabled val="1"/>
        </dgm:presLayoutVars>
      </dgm:prSet>
      <dgm:spPr/>
    </dgm:pt>
    <dgm:pt modelId="{24926569-DCC7-4BE3-964A-BDE31CA2A3A7}" type="pres">
      <dgm:prSet presAssocID="{5057B1F2-5293-40D7-B516-222666C930C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16B7B33-4E8D-4D41-8B5D-17F6CD2759FA}" type="presOf" srcId="{6C531CC2-8371-4747-9909-F0019404A68E}" destId="{24926569-DCC7-4BE3-964A-BDE31CA2A3A7}" srcOrd="0" destOrd="0" presId="urn:microsoft.com/office/officeart/2005/8/layout/hList1"/>
    <dgm:cxn modelId="{A0D93B54-7C6A-49AD-8549-396A3A6CEB1E}" type="presOf" srcId="{5057B1F2-5293-40D7-B516-222666C930C3}" destId="{8FAEFF61-C4A0-4AD4-94DB-FCBEF9462232}" srcOrd="0" destOrd="0" presId="urn:microsoft.com/office/officeart/2005/8/layout/hList1"/>
    <dgm:cxn modelId="{4C57648C-6C59-4922-820B-DB94F651FC18}" srcId="{5057B1F2-5293-40D7-B516-222666C930C3}" destId="{63BE175B-35CC-4ACE-ADF6-4F8BD67E5619}" srcOrd="1" destOrd="0" parTransId="{695A9BDE-C3E1-456F-A6D5-D450E37BFD95}" sibTransId="{5F55F919-5C10-4430-80FB-F0E33B459F05}"/>
    <dgm:cxn modelId="{CC1D1399-E8F0-46CE-B0CD-04B2C353A3AF}" srcId="{BD3C4715-01B7-4872-8A48-43C329CA6567}" destId="{5057B1F2-5293-40D7-B516-222666C930C3}" srcOrd="0" destOrd="0" parTransId="{A90F2D81-4994-4AD6-A33D-D89407676DAA}" sibTransId="{578B3384-0806-49DA-BB74-156379E1AA8A}"/>
    <dgm:cxn modelId="{50F9F3C3-B2DF-4993-89EA-473C849413E4}" srcId="{5057B1F2-5293-40D7-B516-222666C930C3}" destId="{6C531CC2-8371-4747-9909-F0019404A68E}" srcOrd="0" destOrd="0" parTransId="{2D6231DE-07F9-4CF2-B154-0837813ED069}" sibTransId="{E0BC1662-23CB-4B4B-A21F-8A46C988E917}"/>
    <dgm:cxn modelId="{4A9B72E9-D269-48CC-B286-DDAB79C10A6A}" type="presOf" srcId="{BD3C4715-01B7-4872-8A48-43C329CA6567}" destId="{AB3641BB-1594-4E12-A897-CADD29CFA612}" srcOrd="0" destOrd="0" presId="urn:microsoft.com/office/officeart/2005/8/layout/hList1"/>
    <dgm:cxn modelId="{A7A4E6F9-B151-45B4-8A20-C62EF81597D7}" type="presOf" srcId="{63BE175B-35CC-4ACE-ADF6-4F8BD67E5619}" destId="{24926569-DCC7-4BE3-964A-BDE31CA2A3A7}" srcOrd="0" destOrd="1" presId="urn:microsoft.com/office/officeart/2005/8/layout/hList1"/>
    <dgm:cxn modelId="{963094F3-0167-49D3-AF5E-4760654AD40C}" type="presParOf" srcId="{AB3641BB-1594-4E12-A897-CADD29CFA612}" destId="{BDECC479-BFE4-4B48-80D1-9B1CEFA3BD0E}" srcOrd="0" destOrd="0" presId="urn:microsoft.com/office/officeart/2005/8/layout/hList1"/>
    <dgm:cxn modelId="{17C420BC-91F6-4432-9727-F14C71DD79AC}" type="presParOf" srcId="{BDECC479-BFE4-4B48-80D1-9B1CEFA3BD0E}" destId="{8FAEFF61-C4A0-4AD4-94DB-FCBEF9462232}" srcOrd="0" destOrd="0" presId="urn:microsoft.com/office/officeart/2005/8/layout/hList1"/>
    <dgm:cxn modelId="{BBE47E22-4386-4E29-8896-0133F064A6B8}" type="presParOf" srcId="{BDECC479-BFE4-4B48-80D1-9B1CEFA3BD0E}" destId="{24926569-DCC7-4BE3-964A-BDE31CA2A3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529EAB-FECB-4A82-B4C8-881A3FFFC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5ABAAB2-16CF-4884-88B1-74F27EE78F2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Stop and </a:t>
          </a:r>
          <a:r>
            <a:rPr lang="es-PE" dirty="0" err="1"/>
            <a:t>frisk</a:t>
          </a:r>
          <a:r>
            <a:rPr lang="es-PE" dirty="0"/>
            <a:t>  fue instaurado en U.S en el caso </a:t>
          </a:r>
          <a:r>
            <a:rPr lang="it-IT" dirty="0"/>
            <a:t>Terry v. Ohio (1968)</a:t>
          </a:r>
          <a:endParaRPr lang="es-PE" dirty="0"/>
        </a:p>
      </dgm:t>
    </dgm:pt>
    <dgm:pt modelId="{BCB49C68-1B87-4BEB-81F5-19C62D6E01BC}" type="parTrans" cxnId="{8F9B0A6D-33B5-4C7A-8585-B3F66E0ABEA9}">
      <dgm:prSet/>
      <dgm:spPr/>
      <dgm:t>
        <a:bodyPr/>
        <a:lstStyle/>
        <a:p>
          <a:endParaRPr lang="es-PE"/>
        </a:p>
      </dgm:t>
    </dgm:pt>
    <dgm:pt modelId="{0CDDF270-42B5-4E2C-9EEF-CF9C2AE59976}" type="sibTrans" cxnId="{8F9B0A6D-33B5-4C7A-8585-B3F66E0ABEA9}">
      <dgm:prSet/>
      <dgm:spPr/>
      <dgm:t>
        <a:bodyPr/>
        <a:lstStyle/>
        <a:p>
          <a:endParaRPr lang="es-PE"/>
        </a:p>
      </dgm:t>
    </dgm:pt>
    <dgm:pt modelId="{87DF6FA0-942E-4B99-8CDB-5D4DD914298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Cacheo superficial: p</a:t>
          </a:r>
          <a:r>
            <a:rPr lang="es-ES" dirty="0" err="1"/>
            <a:t>alpación</a:t>
          </a:r>
          <a:r>
            <a:rPr lang="es-ES" dirty="0"/>
            <a:t> externa</a:t>
          </a:r>
          <a:endParaRPr lang="es-PE" dirty="0"/>
        </a:p>
      </dgm:t>
    </dgm:pt>
    <dgm:pt modelId="{C517D7A7-17F7-4EF1-B9DA-93DF287576E9}" type="parTrans" cxnId="{8B5D29E9-FEEF-40EA-A83D-4199CD9CB68C}">
      <dgm:prSet/>
      <dgm:spPr/>
      <dgm:t>
        <a:bodyPr/>
        <a:lstStyle/>
        <a:p>
          <a:endParaRPr lang="es-PE"/>
        </a:p>
      </dgm:t>
    </dgm:pt>
    <dgm:pt modelId="{61AB4A1A-3057-4A63-AFA4-0E225C65CD2F}" type="sibTrans" cxnId="{8B5D29E9-FEEF-40EA-A83D-4199CD9CB68C}">
      <dgm:prSet/>
      <dgm:spPr/>
      <dgm:t>
        <a:bodyPr/>
        <a:lstStyle/>
        <a:p>
          <a:endParaRPr lang="es-PE"/>
        </a:p>
      </dgm:t>
    </dgm:pt>
    <dgm:pt modelId="{A9CCEC1E-5A59-46E5-B527-7FBB765783EE}" type="pres">
      <dgm:prSet presAssocID="{4A529EAB-FECB-4A82-B4C8-881A3FFFCF55}" presName="linear" presStyleCnt="0">
        <dgm:presLayoutVars>
          <dgm:animLvl val="lvl"/>
          <dgm:resizeHandles val="exact"/>
        </dgm:presLayoutVars>
      </dgm:prSet>
      <dgm:spPr/>
    </dgm:pt>
    <dgm:pt modelId="{B313C80E-FFD1-4982-B8E6-4694F7432008}" type="pres">
      <dgm:prSet presAssocID="{F5ABAAB2-16CF-4884-88B1-74F27EE78F2C}" presName="parentText" presStyleLbl="node1" presStyleIdx="0" presStyleCnt="2" custLinFactY="-16284" custLinFactNeighborX="1911" custLinFactNeighborY="-100000">
        <dgm:presLayoutVars>
          <dgm:chMax val="0"/>
          <dgm:bulletEnabled val="1"/>
        </dgm:presLayoutVars>
      </dgm:prSet>
      <dgm:spPr/>
    </dgm:pt>
    <dgm:pt modelId="{A05DB4B4-18E9-40AD-8F57-E63CAEF865A0}" type="pres">
      <dgm:prSet presAssocID="{0CDDF270-42B5-4E2C-9EEF-CF9C2AE59976}" presName="spacer" presStyleCnt="0"/>
      <dgm:spPr/>
    </dgm:pt>
    <dgm:pt modelId="{7495022A-D97E-426D-8705-8CC4044C1084}" type="pres">
      <dgm:prSet presAssocID="{87DF6FA0-942E-4B99-8CDB-5D4DD9142987}" presName="parentText" presStyleLbl="node1" presStyleIdx="1" presStyleCnt="2" custLinFactY="19098" custLinFactNeighborX="1393" custLinFactNeighborY="100000">
        <dgm:presLayoutVars>
          <dgm:chMax val="0"/>
          <dgm:bulletEnabled val="1"/>
        </dgm:presLayoutVars>
      </dgm:prSet>
      <dgm:spPr/>
    </dgm:pt>
  </dgm:ptLst>
  <dgm:cxnLst>
    <dgm:cxn modelId="{DD194614-5754-4CDA-BD87-454AFC679B92}" type="presOf" srcId="{87DF6FA0-942E-4B99-8CDB-5D4DD9142987}" destId="{7495022A-D97E-426D-8705-8CC4044C1084}" srcOrd="0" destOrd="0" presId="urn:microsoft.com/office/officeart/2005/8/layout/vList2"/>
    <dgm:cxn modelId="{8F9B0A6D-33B5-4C7A-8585-B3F66E0ABEA9}" srcId="{4A529EAB-FECB-4A82-B4C8-881A3FFFCF55}" destId="{F5ABAAB2-16CF-4884-88B1-74F27EE78F2C}" srcOrd="0" destOrd="0" parTransId="{BCB49C68-1B87-4BEB-81F5-19C62D6E01BC}" sibTransId="{0CDDF270-42B5-4E2C-9EEF-CF9C2AE59976}"/>
    <dgm:cxn modelId="{948495A2-7734-45BF-A5B0-E38E8484D57A}" type="presOf" srcId="{F5ABAAB2-16CF-4884-88B1-74F27EE78F2C}" destId="{B313C80E-FFD1-4982-B8E6-4694F7432008}" srcOrd="0" destOrd="0" presId="urn:microsoft.com/office/officeart/2005/8/layout/vList2"/>
    <dgm:cxn modelId="{39B00FCE-ED6D-40FA-BC7B-50CBB64764EC}" type="presOf" srcId="{4A529EAB-FECB-4A82-B4C8-881A3FFFCF55}" destId="{A9CCEC1E-5A59-46E5-B527-7FBB765783EE}" srcOrd="0" destOrd="0" presId="urn:microsoft.com/office/officeart/2005/8/layout/vList2"/>
    <dgm:cxn modelId="{8B5D29E9-FEEF-40EA-A83D-4199CD9CB68C}" srcId="{4A529EAB-FECB-4A82-B4C8-881A3FFFCF55}" destId="{87DF6FA0-942E-4B99-8CDB-5D4DD9142987}" srcOrd="1" destOrd="0" parTransId="{C517D7A7-17F7-4EF1-B9DA-93DF287576E9}" sibTransId="{61AB4A1A-3057-4A63-AFA4-0E225C65CD2F}"/>
    <dgm:cxn modelId="{87DBF19C-2D9F-40E2-9577-27025640D462}" type="presParOf" srcId="{A9CCEC1E-5A59-46E5-B527-7FBB765783EE}" destId="{B313C80E-FFD1-4982-B8E6-4694F7432008}" srcOrd="0" destOrd="0" presId="urn:microsoft.com/office/officeart/2005/8/layout/vList2"/>
    <dgm:cxn modelId="{BEEEEB0C-652B-47D5-B878-3804AF1D1BCB}" type="presParOf" srcId="{A9CCEC1E-5A59-46E5-B527-7FBB765783EE}" destId="{A05DB4B4-18E9-40AD-8F57-E63CAEF865A0}" srcOrd="1" destOrd="0" presId="urn:microsoft.com/office/officeart/2005/8/layout/vList2"/>
    <dgm:cxn modelId="{1D4BBA4A-836B-411C-ACC9-370EE1E3FA70}" type="presParOf" srcId="{A9CCEC1E-5A59-46E5-B527-7FBB765783EE}" destId="{7495022A-D97E-426D-8705-8CC4044C10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D55018-B339-4983-B17C-D1B90927B0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9338BDB-5695-496D-AA95-89049BE8D7D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Requiere fundadas razones: sospecha fundada </a:t>
          </a:r>
          <a:r>
            <a:rPr lang="es-ES_tradnl" i="0" u="none" dirty="0">
              <a:latin typeface="+mn-lt"/>
            </a:rPr>
            <a:t>previa</a:t>
          </a:r>
          <a:endParaRPr lang="es-PE" i="0" u="none" dirty="0">
            <a:latin typeface="+mn-lt"/>
          </a:endParaRPr>
        </a:p>
      </dgm:t>
    </dgm:pt>
    <dgm:pt modelId="{C3418A22-9E39-430B-80FA-E6C318D6F668}" type="parTrans" cxnId="{8B82FD1D-18D3-4F90-9C23-10FF0B133A7C}">
      <dgm:prSet/>
      <dgm:spPr/>
      <dgm:t>
        <a:bodyPr/>
        <a:lstStyle/>
        <a:p>
          <a:endParaRPr lang="es-PE"/>
        </a:p>
      </dgm:t>
    </dgm:pt>
    <dgm:pt modelId="{1DD52413-4642-4188-8A74-8C9DDEC372EA}" type="sibTrans" cxnId="{8B82FD1D-18D3-4F90-9C23-10FF0B133A7C}">
      <dgm:prSet/>
      <dgm:spPr/>
      <dgm:t>
        <a:bodyPr/>
        <a:lstStyle/>
        <a:p>
          <a:endParaRPr lang="es-PE"/>
        </a:p>
      </dgm:t>
    </dgm:pt>
    <dgm:pt modelId="{9D5DC44A-7B85-456B-A57A-65B94C6B9B5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Superficial: Palpación y Búsqueda.</a:t>
          </a:r>
          <a:endParaRPr lang="es-PE" i="0" dirty="0">
            <a:latin typeface="+mn-lt"/>
          </a:endParaRPr>
        </a:p>
      </dgm:t>
    </dgm:pt>
    <dgm:pt modelId="{FA3ED3A2-A876-45F1-B08F-0192D48320F5}" type="parTrans" cxnId="{84976BCD-C697-489D-85FC-C6E9C614C6AB}">
      <dgm:prSet/>
      <dgm:spPr/>
      <dgm:t>
        <a:bodyPr/>
        <a:lstStyle/>
        <a:p>
          <a:endParaRPr lang="es-PE"/>
        </a:p>
      </dgm:t>
    </dgm:pt>
    <dgm:pt modelId="{467EC2CB-A833-4232-B469-08456B34119E}" type="sibTrans" cxnId="{84976BCD-C697-489D-85FC-C6E9C614C6AB}">
      <dgm:prSet/>
      <dgm:spPr/>
      <dgm:t>
        <a:bodyPr/>
        <a:lstStyle/>
        <a:p>
          <a:endParaRPr lang="es-PE"/>
        </a:p>
      </dgm:t>
    </dgm:pt>
    <dgm:pt modelId="{1341F770-84E6-44E8-A0BA-CB61F8919BB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Externo (involucra cavidades)</a:t>
          </a:r>
          <a:endParaRPr lang="es-PE" i="0" dirty="0">
            <a:latin typeface="+mn-lt"/>
          </a:endParaRPr>
        </a:p>
      </dgm:t>
    </dgm:pt>
    <dgm:pt modelId="{3BE7EE4D-2E28-40B9-9E7D-510CB9C45CD4}" type="parTrans" cxnId="{FCF2515C-A6EA-4BE6-ACE7-7E2F6C5C16D3}">
      <dgm:prSet/>
      <dgm:spPr/>
      <dgm:t>
        <a:bodyPr/>
        <a:lstStyle/>
        <a:p>
          <a:endParaRPr lang="es-PE"/>
        </a:p>
      </dgm:t>
    </dgm:pt>
    <dgm:pt modelId="{2DC0669C-6F34-477B-9127-E1636B598126}" type="sibTrans" cxnId="{FCF2515C-A6EA-4BE6-ACE7-7E2F6C5C16D3}">
      <dgm:prSet/>
      <dgm:spPr/>
      <dgm:t>
        <a:bodyPr/>
        <a:lstStyle/>
        <a:p>
          <a:endParaRPr lang="es-PE"/>
        </a:p>
      </dgm:t>
    </dgm:pt>
    <dgm:pt modelId="{6AB8CC91-BE8D-41AF-865E-A294A511E97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Es inmediato.</a:t>
          </a:r>
          <a:endParaRPr lang="es-PE" i="0" dirty="0">
            <a:latin typeface="+mn-lt"/>
          </a:endParaRPr>
        </a:p>
      </dgm:t>
    </dgm:pt>
    <dgm:pt modelId="{43DD584A-ECE9-44C1-8BF5-6F30CA2A3AF0}" type="parTrans" cxnId="{E283EB3A-0F75-4FAD-934C-93800C5156F9}">
      <dgm:prSet/>
      <dgm:spPr/>
      <dgm:t>
        <a:bodyPr/>
        <a:lstStyle/>
        <a:p>
          <a:endParaRPr lang="es-PE"/>
        </a:p>
      </dgm:t>
    </dgm:pt>
    <dgm:pt modelId="{3F8F0A71-4B52-4BE6-8A88-0D434EA2D248}" type="sibTrans" cxnId="{E283EB3A-0F75-4FAD-934C-93800C5156F9}">
      <dgm:prSet/>
      <dgm:spPr/>
      <dgm:t>
        <a:bodyPr/>
        <a:lstStyle/>
        <a:p>
          <a:endParaRPr lang="es-PE"/>
        </a:p>
      </dgm:t>
    </dgm:pt>
    <dgm:pt modelId="{9E54F2AE-88EF-4348-8D39-A2C828E524C8}" type="pres">
      <dgm:prSet presAssocID="{28D55018-B339-4983-B17C-D1B90927B006}" presName="diagram" presStyleCnt="0">
        <dgm:presLayoutVars>
          <dgm:dir/>
          <dgm:resizeHandles val="exact"/>
        </dgm:presLayoutVars>
      </dgm:prSet>
      <dgm:spPr/>
    </dgm:pt>
    <dgm:pt modelId="{C3A9ECC0-273F-4640-B7AB-137C704BAF84}" type="pres">
      <dgm:prSet presAssocID="{79338BDB-5695-496D-AA95-89049BE8D7D0}" presName="node" presStyleLbl="node1" presStyleIdx="0" presStyleCnt="4">
        <dgm:presLayoutVars>
          <dgm:bulletEnabled val="1"/>
        </dgm:presLayoutVars>
      </dgm:prSet>
      <dgm:spPr/>
    </dgm:pt>
    <dgm:pt modelId="{A28AB44D-626A-4571-B9A0-F5989B7F0087}" type="pres">
      <dgm:prSet presAssocID="{1DD52413-4642-4188-8A74-8C9DDEC372EA}" presName="sibTrans" presStyleCnt="0"/>
      <dgm:spPr/>
    </dgm:pt>
    <dgm:pt modelId="{5D045717-DC57-474E-BF29-A4677DE63022}" type="pres">
      <dgm:prSet presAssocID="{9D5DC44A-7B85-456B-A57A-65B94C6B9B5D}" presName="node" presStyleLbl="node1" presStyleIdx="1" presStyleCnt="4">
        <dgm:presLayoutVars>
          <dgm:bulletEnabled val="1"/>
        </dgm:presLayoutVars>
      </dgm:prSet>
      <dgm:spPr/>
    </dgm:pt>
    <dgm:pt modelId="{A6014066-83F0-4AB9-9913-EFA3D491CF00}" type="pres">
      <dgm:prSet presAssocID="{467EC2CB-A833-4232-B469-08456B34119E}" presName="sibTrans" presStyleCnt="0"/>
      <dgm:spPr/>
    </dgm:pt>
    <dgm:pt modelId="{665FAA36-E9B0-4F24-8B5F-2E42A3BC8148}" type="pres">
      <dgm:prSet presAssocID="{1341F770-84E6-44E8-A0BA-CB61F8919BBF}" presName="node" presStyleLbl="node1" presStyleIdx="2" presStyleCnt="4">
        <dgm:presLayoutVars>
          <dgm:bulletEnabled val="1"/>
        </dgm:presLayoutVars>
      </dgm:prSet>
      <dgm:spPr/>
    </dgm:pt>
    <dgm:pt modelId="{E32C08DE-01AA-4362-AD29-3BDC9A702E02}" type="pres">
      <dgm:prSet presAssocID="{2DC0669C-6F34-477B-9127-E1636B598126}" presName="sibTrans" presStyleCnt="0"/>
      <dgm:spPr/>
    </dgm:pt>
    <dgm:pt modelId="{B6E8D1CC-507D-4542-B034-4E8757895212}" type="pres">
      <dgm:prSet presAssocID="{6AB8CC91-BE8D-41AF-865E-A294A511E975}" presName="node" presStyleLbl="node1" presStyleIdx="3" presStyleCnt="4">
        <dgm:presLayoutVars>
          <dgm:bulletEnabled val="1"/>
        </dgm:presLayoutVars>
      </dgm:prSet>
      <dgm:spPr/>
    </dgm:pt>
  </dgm:ptLst>
  <dgm:cxnLst>
    <dgm:cxn modelId="{B9080805-A78E-451F-A14D-D5B679767BC3}" type="presOf" srcId="{6AB8CC91-BE8D-41AF-865E-A294A511E975}" destId="{B6E8D1CC-507D-4542-B034-4E8757895212}" srcOrd="0" destOrd="0" presId="urn:microsoft.com/office/officeart/2005/8/layout/default"/>
    <dgm:cxn modelId="{8B82FD1D-18D3-4F90-9C23-10FF0B133A7C}" srcId="{28D55018-B339-4983-B17C-D1B90927B006}" destId="{79338BDB-5695-496D-AA95-89049BE8D7D0}" srcOrd="0" destOrd="0" parTransId="{C3418A22-9E39-430B-80FA-E6C318D6F668}" sibTransId="{1DD52413-4642-4188-8A74-8C9DDEC372EA}"/>
    <dgm:cxn modelId="{E283EB3A-0F75-4FAD-934C-93800C5156F9}" srcId="{28D55018-B339-4983-B17C-D1B90927B006}" destId="{6AB8CC91-BE8D-41AF-865E-A294A511E975}" srcOrd="3" destOrd="0" parTransId="{43DD584A-ECE9-44C1-8BF5-6F30CA2A3AF0}" sibTransId="{3F8F0A71-4B52-4BE6-8A88-0D434EA2D248}"/>
    <dgm:cxn modelId="{FCF2515C-A6EA-4BE6-ACE7-7E2F6C5C16D3}" srcId="{28D55018-B339-4983-B17C-D1B90927B006}" destId="{1341F770-84E6-44E8-A0BA-CB61F8919BBF}" srcOrd="2" destOrd="0" parTransId="{3BE7EE4D-2E28-40B9-9E7D-510CB9C45CD4}" sibTransId="{2DC0669C-6F34-477B-9127-E1636B598126}"/>
    <dgm:cxn modelId="{450B1261-F068-4611-996D-9A7FFA644E77}" type="presOf" srcId="{9D5DC44A-7B85-456B-A57A-65B94C6B9B5D}" destId="{5D045717-DC57-474E-BF29-A4677DE63022}" srcOrd="0" destOrd="0" presId="urn:microsoft.com/office/officeart/2005/8/layout/default"/>
    <dgm:cxn modelId="{D2EAC193-1641-4C41-9F15-522BCB51329D}" type="presOf" srcId="{79338BDB-5695-496D-AA95-89049BE8D7D0}" destId="{C3A9ECC0-273F-4640-B7AB-137C704BAF84}" srcOrd="0" destOrd="0" presId="urn:microsoft.com/office/officeart/2005/8/layout/default"/>
    <dgm:cxn modelId="{72ABDCA2-A270-492E-A5D8-DEE8E3E0470C}" type="presOf" srcId="{1341F770-84E6-44E8-A0BA-CB61F8919BBF}" destId="{665FAA36-E9B0-4F24-8B5F-2E42A3BC8148}" srcOrd="0" destOrd="0" presId="urn:microsoft.com/office/officeart/2005/8/layout/default"/>
    <dgm:cxn modelId="{84976BCD-C697-489D-85FC-C6E9C614C6AB}" srcId="{28D55018-B339-4983-B17C-D1B90927B006}" destId="{9D5DC44A-7B85-456B-A57A-65B94C6B9B5D}" srcOrd="1" destOrd="0" parTransId="{FA3ED3A2-A876-45F1-B08F-0192D48320F5}" sibTransId="{467EC2CB-A833-4232-B469-08456B34119E}"/>
    <dgm:cxn modelId="{A61FCED3-B601-472F-9D71-2DC409D20430}" type="presOf" srcId="{28D55018-B339-4983-B17C-D1B90927B006}" destId="{9E54F2AE-88EF-4348-8D39-A2C828E524C8}" srcOrd="0" destOrd="0" presId="urn:microsoft.com/office/officeart/2005/8/layout/default"/>
    <dgm:cxn modelId="{C57BC90A-C8E5-4FF8-96DC-2C00C86EEF10}" type="presParOf" srcId="{9E54F2AE-88EF-4348-8D39-A2C828E524C8}" destId="{C3A9ECC0-273F-4640-B7AB-137C704BAF84}" srcOrd="0" destOrd="0" presId="urn:microsoft.com/office/officeart/2005/8/layout/default"/>
    <dgm:cxn modelId="{43F34B89-9614-4A61-B944-9C4092D57CF0}" type="presParOf" srcId="{9E54F2AE-88EF-4348-8D39-A2C828E524C8}" destId="{A28AB44D-626A-4571-B9A0-F5989B7F0087}" srcOrd="1" destOrd="0" presId="urn:microsoft.com/office/officeart/2005/8/layout/default"/>
    <dgm:cxn modelId="{F63C36F1-3FF7-4B8F-8F63-3E7F18655594}" type="presParOf" srcId="{9E54F2AE-88EF-4348-8D39-A2C828E524C8}" destId="{5D045717-DC57-474E-BF29-A4677DE63022}" srcOrd="2" destOrd="0" presId="urn:microsoft.com/office/officeart/2005/8/layout/default"/>
    <dgm:cxn modelId="{9CA863D9-E92A-4E2E-B56F-7A70F612ECB0}" type="presParOf" srcId="{9E54F2AE-88EF-4348-8D39-A2C828E524C8}" destId="{A6014066-83F0-4AB9-9913-EFA3D491CF00}" srcOrd="3" destOrd="0" presId="urn:microsoft.com/office/officeart/2005/8/layout/default"/>
    <dgm:cxn modelId="{BCAC25FD-79F3-4234-ACA3-2D854CC6620D}" type="presParOf" srcId="{9E54F2AE-88EF-4348-8D39-A2C828E524C8}" destId="{665FAA36-E9B0-4F24-8B5F-2E42A3BC8148}" srcOrd="4" destOrd="0" presId="urn:microsoft.com/office/officeart/2005/8/layout/default"/>
    <dgm:cxn modelId="{7261244A-E7EC-46A1-BA9F-858F272FC2C2}" type="presParOf" srcId="{9E54F2AE-88EF-4348-8D39-A2C828E524C8}" destId="{E32C08DE-01AA-4362-AD29-3BDC9A702E02}" srcOrd="5" destOrd="0" presId="urn:microsoft.com/office/officeart/2005/8/layout/default"/>
    <dgm:cxn modelId="{62A5713B-8705-42DA-8532-9F6736500D7A}" type="presParOf" srcId="{9E54F2AE-88EF-4348-8D39-A2C828E524C8}" destId="{B6E8D1CC-507D-4542-B034-4E87578952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25C2C9-AAD2-495E-995B-F47A1F83F1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9610F18-6ED1-437C-B1F1-15A3F4D2502F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4000" dirty="0">
              <a:solidFill>
                <a:schemeClr val="tx1"/>
              </a:solidFill>
            </a:rPr>
            <a:t>Código Procesal del 2004:</a:t>
          </a:r>
        </a:p>
      </dgm:t>
    </dgm:pt>
    <dgm:pt modelId="{80618C32-5217-4B79-962B-716052D38004}" type="parTrans" cxnId="{0E77A439-6142-46B7-A021-62EF370B05DB}">
      <dgm:prSet/>
      <dgm:spPr/>
      <dgm:t>
        <a:bodyPr/>
        <a:lstStyle/>
        <a:p>
          <a:endParaRPr lang="es-PE"/>
        </a:p>
      </dgm:t>
    </dgm:pt>
    <dgm:pt modelId="{7DF3465D-6018-4712-A0C0-6AA41D2A80C3}" type="sibTrans" cxnId="{0E77A439-6142-46B7-A021-62EF370B05DB}">
      <dgm:prSet/>
      <dgm:spPr/>
      <dgm:t>
        <a:bodyPr/>
        <a:lstStyle/>
        <a:p>
          <a:endParaRPr lang="es-PE"/>
        </a:p>
      </dgm:t>
    </dgm:pt>
    <dgm:pt modelId="{5A6B168B-5AE6-4971-994C-BD4EC09A8E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b="1" u="none" dirty="0"/>
            <a:t>Artículo 68: </a:t>
          </a:r>
          <a:r>
            <a:rPr lang="es-PE" dirty="0"/>
            <a:t>La Policía Nacional en función de investigación (…) bajo la conducción del Fiscal, podrá realizar lo siguiente: c) </a:t>
          </a:r>
          <a:r>
            <a:rPr lang="es-PE" b="1" dirty="0"/>
            <a:t>Practicar el registro de las personas, 	</a:t>
          </a:r>
          <a:endParaRPr lang="es-PE" dirty="0"/>
        </a:p>
      </dgm:t>
    </dgm:pt>
    <dgm:pt modelId="{3F6ACF36-BF8B-42B4-9C5F-CEED004C2722}" type="parTrans" cxnId="{D133A6F3-CFB5-4CDC-80B4-62BB340A0F0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D71F661D-3371-43C1-9CB3-DFA0231D9C74}" type="sibTrans" cxnId="{D133A6F3-CFB5-4CDC-80B4-62BB340A0F08}">
      <dgm:prSet/>
      <dgm:spPr/>
      <dgm:t>
        <a:bodyPr/>
        <a:lstStyle/>
        <a:p>
          <a:endParaRPr lang="es-PE"/>
        </a:p>
      </dgm:t>
    </dgm:pt>
    <dgm:pt modelId="{E12F5A98-1787-4575-AA5C-60FE5B01627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b="1" u="none" dirty="0"/>
            <a:t>Artículo 210: </a:t>
          </a:r>
          <a:r>
            <a:rPr lang="es-PE" dirty="0"/>
            <a:t>“la policía (…) cuando existan </a:t>
          </a:r>
          <a:r>
            <a:rPr lang="es-PE" b="1" dirty="0"/>
            <a:t>fundadas razones</a:t>
          </a:r>
          <a:r>
            <a:rPr lang="es-PE" dirty="0"/>
            <a:t> para considerar que una persona oculta en su cuerpo o ámbito personal bienes relacionados con el delito, proceda a registrarla</a:t>
          </a:r>
        </a:p>
      </dgm:t>
    </dgm:pt>
    <dgm:pt modelId="{841AE9BA-F86E-4066-A65E-914E1F80F8F7}" type="parTrans" cxnId="{3A17B496-9F56-4686-8B6D-426806B1BC5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A5482214-1791-472C-A630-F0CB59F685F0}" type="sibTrans" cxnId="{3A17B496-9F56-4686-8B6D-426806B1BC5F}">
      <dgm:prSet/>
      <dgm:spPr/>
      <dgm:t>
        <a:bodyPr/>
        <a:lstStyle/>
        <a:p>
          <a:endParaRPr lang="es-PE"/>
        </a:p>
      </dgm:t>
    </dgm:pt>
    <dgm:pt modelId="{B9DEBF83-1299-4E3C-86BB-33255666CE96}" type="pres">
      <dgm:prSet presAssocID="{0425C2C9-AAD2-495E-995B-F47A1F83F1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0F4BBD-E781-4CA5-B5BF-12C7B0728D13}" type="pres">
      <dgm:prSet presAssocID="{A9610F18-6ED1-437C-B1F1-15A3F4D2502F}" presName="hierRoot1" presStyleCnt="0">
        <dgm:presLayoutVars>
          <dgm:hierBranch val="init"/>
        </dgm:presLayoutVars>
      </dgm:prSet>
      <dgm:spPr/>
    </dgm:pt>
    <dgm:pt modelId="{0EE98A1A-A6EA-4A93-9179-589F20B1DA9B}" type="pres">
      <dgm:prSet presAssocID="{A9610F18-6ED1-437C-B1F1-15A3F4D2502F}" presName="rootComposite1" presStyleCnt="0"/>
      <dgm:spPr/>
    </dgm:pt>
    <dgm:pt modelId="{141FB9E9-D39F-4F12-B169-69C2251DE93B}" type="pres">
      <dgm:prSet presAssocID="{A9610F18-6ED1-437C-B1F1-15A3F4D2502F}" presName="rootText1" presStyleLbl="node0" presStyleIdx="0" presStyleCnt="1" custScaleX="118135">
        <dgm:presLayoutVars>
          <dgm:chPref val="3"/>
        </dgm:presLayoutVars>
      </dgm:prSet>
      <dgm:spPr/>
    </dgm:pt>
    <dgm:pt modelId="{C34C7DB5-0D5F-41DB-9242-FDBDC628A380}" type="pres">
      <dgm:prSet presAssocID="{A9610F18-6ED1-437C-B1F1-15A3F4D2502F}" presName="rootConnector1" presStyleLbl="node1" presStyleIdx="0" presStyleCnt="0"/>
      <dgm:spPr/>
    </dgm:pt>
    <dgm:pt modelId="{8A96E0CC-FAC4-4CBB-AEA0-BCD9FD47C9F2}" type="pres">
      <dgm:prSet presAssocID="{A9610F18-6ED1-437C-B1F1-15A3F4D2502F}" presName="hierChild2" presStyleCnt="0"/>
      <dgm:spPr/>
    </dgm:pt>
    <dgm:pt modelId="{FC91BA1D-1286-4F28-963C-30FADFF14400}" type="pres">
      <dgm:prSet presAssocID="{3F6ACF36-BF8B-42B4-9C5F-CEED004C2722}" presName="Name37" presStyleLbl="parChTrans1D2" presStyleIdx="0" presStyleCnt="2"/>
      <dgm:spPr/>
    </dgm:pt>
    <dgm:pt modelId="{A907654F-DA4C-46FE-A8B3-99E1DD9D14B6}" type="pres">
      <dgm:prSet presAssocID="{5A6B168B-5AE6-4971-994C-BD4EC09A8EB7}" presName="hierRoot2" presStyleCnt="0">
        <dgm:presLayoutVars>
          <dgm:hierBranch val="init"/>
        </dgm:presLayoutVars>
      </dgm:prSet>
      <dgm:spPr/>
    </dgm:pt>
    <dgm:pt modelId="{E0244CCF-618A-4E2B-9007-22CB840B519D}" type="pres">
      <dgm:prSet presAssocID="{5A6B168B-5AE6-4971-994C-BD4EC09A8EB7}" presName="rootComposite" presStyleCnt="0"/>
      <dgm:spPr/>
    </dgm:pt>
    <dgm:pt modelId="{5BEA6E11-B60B-40EE-A818-18DA15358732}" type="pres">
      <dgm:prSet presAssocID="{5A6B168B-5AE6-4971-994C-BD4EC09A8EB7}" presName="rootText" presStyleLbl="node2" presStyleIdx="0" presStyleCnt="2" custScaleX="122695" custScaleY="116047">
        <dgm:presLayoutVars>
          <dgm:chPref val="3"/>
        </dgm:presLayoutVars>
      </dgm:prSet>
      <dgm:spPr/>
    </dgm:pt>
    <dgm:pt modelId="{119DCBF5-EA3A-4818-8E8C-50428C52E685}" type="pres">
      <dgm:prSet presAssocID="{5A6B168B-5AE6-4971-994C-BD4EC09A8EB7}" presName="rootConnector" presStyleLbl="node2" presStyleIdx="0" presStyleCnt="2"/>
      <dgm:spPr/>
    </dgm:pt>
    <dgm:pt modelId="{F2D966B3-4F8E-4B16-804D-A03FCF3C4F22}" type="pres">
      <dgm:prSet presAssocID="{5A6B168B-5AE6-4971-994C-BD4EC09A8EB7}" presName="hierChild4" presStyleCnt="0"/>
      <dgm:spPr/>
    </dgm:pt>
    <dgm:pt modelId="{A6978054-7477-441B-9E6D-46199512F02D}" type="pres">
      <dgm:prSet presAssocID="{5A6B168B-5AE6-4971-994C-BD4EC09A8EB7}" presName="hierChild5" presStyleCnt="0"/>
      <dgm:spPr/>
    </dgm:pt>
    <dgm:pt modelId="{64314BE2-895E-4DA4-99FA-4C4706AE166C}" type="pres">
      <dgm:prSet presAssocID="{841AE9BA-F86E-4066-A65E-914E1F80F8F7}" presName="Name37" presStyleLbl="parChTrans1D2" presStyleIdx="1" presStyleCnt="2"/>
      <dgm:spPr/>
    </dgm:pt>
    <dgm:pt modelId="{91931DAB-463D-477B-B143-0CFC7182FEA0}" type="pres">
      <dgm:prSet presAssocID="{E12F5A98-1787-4575-AA5C-60FE5B016277}" presName="hierRoot2" presStyleCnt="0">
        <dgm:presLayoutVars>
          <dgm:hierBranch val="init"/>
        </dgm:presLayoutVars>
      </dgm:prSet>
      <dgm:spPr/>
    </dgm:pt>
    <dgm:pt modelId="{80EBB733-5ADE-4CB0-A51A-7A4634EE6F33}" type="pres">
      <dgm:prSet presAssocID="{E12F5A98-1787-4575-AA5C-60FE5B016277}" presName="rootComposite" presStyleCnt="0"/>
      <dgm:spPr/>
    </dgm:pt>
    <dgm:pt modelId="{339385D9-370E-4498-9C36-D84D1CCC95F1}" type="pres">
      <dgm:prSet presAssocID="{E12F5A98-1787-4575-AA5C-60FE5B016277}" presName="rootText" presStyleLbl="node2" presStyleIdx="1" presStyleCnt="2" custScaleX="126471" custScaleY="116234">
        <dgm:presLayoutVars>
          <dgm:chPref val="3"/>
        </dgm:presLayoutVars>
      </dgm:prSet>
      <dgm:spPr/>
    </dgm:pt>
    <dgm:pt modelId="{A75868CD-72A3-4843-BB83-332AD5E15684}" type="pres">
      <dgm:prSet presAssocID="{E12F5A98-1787-4575-AA5C-60FE5B016277}" presName="rootConnector" presStyleLbl="node2" presStyleIdx="1" presStyleCnt="2"/>
      <dgm:spPr/>
    </dgm:pt>
    <dgm:pt modelId="{0258AB18-70CD-4C7D-9607-8C55AEE5ED17}" type="pres">
      <dgm:prSet presAssocID="{E12F5A98-1787-4575-AA5C-60FE5B016277}" presName="hierChild4" presStyleCnt="0"/>
      <dgm:spPr/>
    </dgm:pt>
    <dgm:pt modelId="{7784B9EE-996D-4D43-AA6E-3E3180A92CD1}" type="pres">
      <dgm:prSet presAssocID="{E12F5A98-1787-4575-AA5C-60FE5B016277}" presName="hierChild5" presStyleCnt="0"/>
      <dgm:spPr/>
    </dgm:pt>
    <dgm:pt modelId="{01C1CFF4-EF8B-4A78-8613-7703788CE4E4}" type="pres">
      <dgm:prSet presAssocID="{A9610F18-6ED1-437C-B1F1-15A3F4D2502F}" presName="hierChild3" presStyleCnt="0"/>
      <dgm:spPr/>
    </dgm:pt>
  </dgm:ptLst>
  <dgm:cxnLst>
    <dgm:cxn modelId="{8977BA0F-D87C-4CBC-A4F3-BE4AC5A3B802}" type="presOf" srcId="{841AE9BA-F86E-4066-A65E-914E1F80F8F7}" destId="{64314BE2-895E-4DA4-99FA-4C4706AE166C}" srcOrd="0" destOrd="0" presId="urn:microsoft.com/office/officeart/2005/8/layout/orgChart1"/>
    <dgm:cxn modelId="{0E77A439-6142-46B7-A021-62EF370B05DB}" srcId="{0425C2C9-AAD2-495E-995B-F47A1F83F1B9}" destId="{A9610F18-6ED1-437C-B1F1-15A3F4D2502F}" srcOrd="0" destOrd="0" parTransId="{80618C32-5217-4B79-962B-716052D38004}" sibTransId="{7DF3465D-6018-4712-A0C0-6AA41D2A80C3}"/>
    <dgm:cxn modelId="{0E4F6E5E-7128-45F0-906C-4CD732B46AE5}" type="presOf" srcId="{5A6B168B-5AE6-4971-994C-BD4EC09A8EB7}" destId="{5BEA6E11-B60B-40EE-A818-18DA15358732}" srcOrd="0" destOrd="0" presId="urn:microsoft.com/office/officeart/2005/8/layout/orgChart1"/>
    <dgm:cxn modelId="{AF81C46F-7BFD-4490-BB4D-E9BBB94DD4DC}" type="presOf" srcId="{5A6B168B-5AE6-4971-994C-BD4EC09A8EB7}" destId="{119DCBF5-EA3A-4818-8E8C-50428C52E685}" srcOrd="1" destOrd="0" presId="urn:microsoft.com/office/officeart/2005/8/layout/orgChart1"/>
    <dgm:cxn modelId="{1E0B8770-9EF6-4C21-A7B6-DE8308178C13}" type="presOf" srcId="{A9610F18-6ED1-437C-B1F1-15A3F4D2502F}" destId="{141FB9E9-D39F-4F12-B169-69C2251DE93B}" srcOrd="0" destOrd="0" presId="urn:microsoft.com/office/officeart/2005/8/layout/orgChart1"/>
    <dgm:cxn modelId="{3A17B496-9F56-4686-8B6D-426806B1BC5F}" srcId="{A9610F18-6ED1-437C-B1F1-15A3F4D2502F}" destId="{E12F5A98-1787-4575-AA5C-60FE5B016277}" srcOrd="1" destOrd="0" parTransId="{841AE9BA-F86E-4066-A65E-914E1F80F8F7}" sibTransId="{A5482214-1791-472C-A630-F0CB59F685F0}"/>
    <dgm:cxn modelId="{4CC460DF-6D73-41C9-90EE-F476C2A88AF6}" type="presOf" srcId="{E12F5A98-1787-4575-AA5C-60FE5B016277}" destId="{339385D9-370E-4498-9C36-D84D1CCC95F1}" srcOrd="0" destOrd="0" presId="urn:microsoft.com/office/officeart/2005/8/layout/orgChart1"/>
    <dgm:cxn modelId="{D133A6F3-CFB5-4CDC-80B4-62BB340A0F08}" srcId="{A9610F18-6ED1-437C-B1F1-15A3F4D2502F}" destId="{5A6B168B-5AE6-4971-994C-BD4EC09A8EB7}" srcOrd="0" destOrd="0" parTransId="{3F6ACF36-BF8B-42B4-9C5F-CEED004C2722}" sibTransId="{D71F661D-3371-43C1-9CB3-DFA0231D9C74}"/>
    <dgm:cxn modelId="{BA25A4F7-3AD9-458B-8E41-044FBE2E79CA}" type="presOf" srcId="{0425C2C9-AAD2-495E-995B-F47A1F83F1B9}" destId="{B9DEBF83-1299-4E3C-86BB-33255666CE96}" srcOrd="0" destOrd="0" presId="urn:microsoft.com/office/officeart/2005/8/layout/orgChart1"/>
    <dgm:cxn modelId="{E395C1FA-C731-4F8C-B599-97DB7E177899}" type="presOf" srcId="{E12F5A98-1787-4575-AA5C-60FE5B016277}" destId="{A75868CD-72A3-4843-BB83-332AD5E15684}" srcOrd="1" destOrd="0" presId="urn:microsoft.com/office/officeart/2005/8/layout/orgChart1"/>
    <dgm:cxn modelId="{5A85CAFD-B8E3-4DC8-9904-26136CD8D5E0}" type="presOf" srcId="{A9610F18-6ED1-437C-B1F1-15A3F4D2502F}" destId="{C34C7DB5-0D5F-41DB-9242-FDBDC628A380}" srcOrd="1" destOrd="0" presId="urn:microsoft.com/office/officeart/2005/8/layout/orgChart1"/>
    <dgm:cxn modelId="{E383D6FF-B386-4ED6-93EE-DFEC3EB9682F}" type="presOf" srcId="{3F6ACF36-BF8B-42B4-9C5F-CEED004C2722}" destId="{FC91BA1D-1286-4F28-963C-30FADFF14400}" srcOrd="0" destOrd="0" presId="urn:microsoft.com/office/officeart/2005/8/layout/orgChart1"/>
    <dgm:cxn modelId="{ECE22C1B-1DAA-4F8D-B618-2EEF5E16CD4D}" type="presParOf" srcId="{B9DEBF83-1299-4E3C-86BB-33255666CE96}" destId="{820F4BBD-E781-4CA5-B5BF-12C7B0728D13}" srcOrd="0" destOrd="0" presId="urn:microsoft.com/office/officeart/2005/8/layout/orgChart1"/>
    <dgm:cxn modelId="{E9EAB060-983D-4DC7-BFB0-703A50D2C54F}" type="presParOf" srcId="{820F4BBD-E781-4CA5-B5BF-12C7B0728D13}" destId="{0EE98A1A-A6EA-4A93-9179-589F20B1DA9B}" srcOrd="0" destOrd="0" presId="urn:microsoft.com/office/officeart/2005/8/layout/orgChart1"/>
    <dgm:cxn modelId="{95AA91A4-D4F9-47A1-A2C4-40368BB993EE}" type="presParOf" srcId="{0EE98A1A-A6EA-4A93-9179-589F20B1DA9B}" destId="{141FB9E9-D39F-4F12-B169-69C2251DE93B}" srcOrd="0" destOrd="0" presId="urn:microsoft.com/office/officeart/2005/8/layout/orgChart1"/>
    <dgm:cxn modelId="{48084701-A0E5-4C44-B57B-22ABF399C115}" type="presParOf" srcId="{0EE98A1A-A6EA-4A93-9179-589F20B1DA9B}" destId="{C34C7DB5-0D5F-41DB-9242-FDBDC628A380}" srcOrd="1" destOrd="0" presId="urn:microsoft.com/office/officeart/2005/8/layout/orgChart1"/>
    <dgm:cxn modelId="{12691440-43B3-4124-928D-2519C8A847AD}" type="presParOf" srcId="{820F4BBD-E781-4CA5-B5BF-12C7B0728D13}" destId="{8A96E0CC-FAC4-4CBB-AEA0-BCD9FD47C9F2}" srcOrd="1" destOrd="0" presId="urn:microsoft.com/office/officeart/2005/8/layout/orgChart1"/>
    <dgm:cxn modelId="{CCA95AB7-6F53-4DAD-8946-68A8CC3D2C94}" type="presParOf" srcId="{8A96E0CC-FAC4-4CBB-AEA0-BCD9FD47C9F2}" destId="{FC91BA1D-1286-4F28-963C-30FADFF14400}" srcOrd="0" destOrd="0" presId="urn:microsoft.com/office/officeart/2005/8/layout/orgChart1"/>
    <dgm:cxn modelId="{1514CAD7-BC1A-425D-9CCE-5C2B31F7AF26}" type="presParOf" srcId="{8A96E0CC-FAC4-4CBB-AEA0-BCD9FD47C9F2}" destId="{A907654F-DA4C-46FE-A8B3-99E1DD9D14B6}" srcOrd="1" destOrd="0" presId="urn:microsoft.com/office/officeart/2005/8/layout/orgChart1"/>
    <dgm:cxn modelId="{C5474A20-21DD-47DA-8658-14969E3BE0EC}" type="presParOf" srcId="{A907654F-DA4C-46FE-A8B3-99E1DD9D14B6}" destId="{E0244CCF-618A-4E2B-9007-22CB840B519D}" srcOrd="0" destOrd="0" presId="urn:microsoft.com/office/officeart/2005/8/layout/orgChart1"/>
    <dgm:cxn modelId="{256B4877-1379-4DB4-9722-DD434D0A0009}" type="presParOf" srcId="{E0244CCF-618A-4E2B-9007-22CB840B519D}" destId="{5BEA6E11-B60B-40EE-A818-18DA15358732}" srcOrd="0" destOrd="0" presId="urn:microsoft.com/office/officeart/2005/8/layout/orgChart1"/>
    <dgm:cxn modelId="{F0297057-AB98-4EEC-8F23-BFD351A0133D}" type="presParOf" srcId="{E0244CCF-618A-4E2B-9007-22CB840B519D}" destId="{119DCBF5-EA3A-4818-8E8C-50428C52E685}" srcOrd="1" destOrd="0" presId="urn:microsoft.com/office/officeart/2005/8/layout/orgChart1"/>
    <dgm:cxn modelId="{3E4C5107-426D-4B31-A5AD-B4FAE9A3577D}" type="presParOf" srcId="{A907654F-DA4C-46FE-A8B3-99E1DD9D14B6}" destId="{F2D966B3-4F8E-4B16-804D-A03FCF3C4F22}" srcOrd="1" destOrd="0" presId="urn:microsoft.com/office/officeart/2005/8/layout/orgChart1"/>
    <dgm:cxn modelId="{1E9D9D90-FDE0-44D2-A56A-5E63F1948C7E}" type="presParOf" srcId="{A907654F-DA4C-46FE-A8B3-99E1DD9D14B6}" destId="{A6978054-7477-441B-9E6D-46199512F02D}" srcOrd="2" destOrd="0" presId="urn:microsoft.com/office/officeart/2005/8/layout/orgChart1"/>
    <dgm:cxn modelId="{2BACAC83-2D61-43D3-968D-95D42B917397}" type="presParOf" srcId="{8A96E0CC-FAC4-4CBB-AEA0-BCD9FD47C9F2}" destId="{64314BE2-895E-4DA4-99FA-4C4706AE166C}" srcOrd="2" destOrd="0" presId="urn:microsoft.com/office/officeart/2005/8/layout/orgChart1"/>
    <dgm:cxn modelId="{6F3E0719-CC56-4D00-8E49-7E8D963F0F19}" type="presParOf" srcId="{8A96E0CC-FAC4-4CBB-AEA0-BCD9FD47C9F2}" destId="{91931DAB-463D-477B-B143-0CFC7182FEA0}" srcOrd="3" destOrd="0" presId="urn:microsoft.com/office/officeart/2005/8/layout/orgChart1"/>
    <dgm:cxn modelId="{A5CE5CF7-0F18-44F3-85A6-9160739887DC}" type="presParOf" srcId="{91931DAB-463D-477B-B143-0CFC7182FEA0}" destId="{80EBB733-5ADE-4CB0-A51A-7A4634EE6F33}" srcOrd="0" destOrd="0" presId="urn:microsoft.com/office/officeart/2005/8/layout/orgChart1"/>
    <dgm:cxn modelId="{605C5873-2242-42F1-8C8A-78821E322F6B}" type="presParOf" srcId="{80EBB733-5ADE-4CB0-A51A-7A4634EE6F33}" destId="{339385D9-370E-4498-9C36-D84D1CCC95F1}" srcOrd="0" destOrd="0" presId="urn:microsoft.com/office/officeart/2005/8/layout/orgChart1"/>
    <dgm:cxn modelId="{AACC6E71-81CA-4D5B-B292-A005F93B02D0}" type="presParOf" srcId="{80EBB733-5ADE-4CB0-A51A-7A4634EE6F33}" destId="{A75868CD-72A3-4843-BB83-332AD5E15684}" srcOrd="1" destOrd="0" presId="urn:microsoft.com/office/officeart/2005/8/layout/orgChart1"/>
    <dgm:cxn modelId="{87DC4513-40C2-40A5-983A-C7137DC1CA10}" type="presParOf" srcId="{91931DAB-463D-477B-B143-0CFC7182FEA0}" destId="{0258AB18-70CD-4C7D-9607-8C55AEE5ED17}" srcOrd="1" destOrd="0" presId="urn:microsoft.com/office/officeart/2005/8/layout/orgChart1"/>
    <dgm:cxn modelId="{CA74CCD3-E659-462F-9E9B-62AAA6B56D58}" type="presParOf" srcId="{91931DAB-463D-477B-B143-0CFC7182FEA0}" destId="{7784B9EE-996D-4D43-AA6E-3E3180A92CD1}" srcOrd="2" destOrd="0" presId="urn:microsoft.com/office/officeart/2005/8/layout/orgChart1"/>
    <dgm:cxn modelId="{CA8C25A1-C7C7-49EA-9BA4-AFAD2566CEE7}" type="presParOf" srcId="{820F4BBD-E781-4CA5-B5BF-12C7B0728D13}" destId="{01C1CFF4-EF8B-4A78-8613-7703788CE4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E0B8-11C9-4CB2-AED3-AB81EAB9D7F6}">
      <dsp:nvSpPr>
        <dsp:cNvPr id="0" name=""/>
        <dsp:cNvSpPr/>
      </dsp:nvSpPr>
      <dsp:spPr>
        <a:xfrm>
          <a:off x="104027" y="121"/>
          <a:ext cx="5198640" cy="311918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b="1" kern="1200" dirty="0">
              <a:solidFill>
                <a:schemeClr val="tx1"/>
              </a:solidFill>
            </a:rPr>
            <a:t>Búsqueda de fuentes de prueba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solidFill>
                <a:schemeClr val="tx1"/>
              </a:solidFill>
            </a:rPr>
            <a:t>Doble finalidad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104027" y="121"/>
        <a:ext cx="5198640" cy="3119184"/>
      </dsp:txXfrm>
    </dsp:sp>
    <dsp:sp modelId="{0D7C7ADD-B75D-4091-B820-22C2FD148F8C}">
      <dsp:nvSpPr>
        <dsp:cNvPr id="0" name=""/>
        <dsp:cNvSpPr/>
      </dsp:nvSpPr>
      <dsp:spPr>
        <a:xfrm>
          <a:off x="5809171" y="0"/>
          <a:ext cx="5198640" cy="26240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>
              <a:solidFill>
                <a:schemeClr val="tx1"/>
              </a:solidFill>
            </a:rPr>
            <a:t>Instrumental: </a:t>
          </a:r>
          <a:r>
            <a:rPr lang="es-MX" sz="2700" kern="1200" dirty="0">
              <a:solidFill>
                <a:schemeClr val="tx1"/>
              </a:solidFill>
            </a:rPr>
            <a:t>Reunir elementos de convicción de cargo o descargo, que permitan fundar o no una  </a:t>
          </a:r>
          <a:r>
            <a:rPr lang="es-MX" sz="2700" b="1" kern="1200" dirty="0">
              <a:solidFill>
                <a:schemeClr val="tx1"/>
              </a:solidFill>
            </a:rPr>
            <a:t>acusación</a:t>
          </a:r>
          <a:r>
            <a:rPr lang="es-MX" sz="2700" kern="1200" dirty="0">
              <a:solidFill>
                <a:schemeClr val="tx1"/>
              </a:solidFill>
            </a:rPr>
            <a:t>, así como la </a:t>
          </a:r>
          <a:r>
            <a:rPr lang="es-PE" sz="2700" kern="1200" dirty="0">
              <a:solidFill>
                <a:schemeClr val="tx1"/>
              </a:solidFill>
            </a:rPr>
            <a:t>preparación de la defensa.</a:t>
          </a:r>
        </a:p>
      </dsp:txBody>
      <dsp:txXfrm>
        <a:off x="5809171" y="0"/>
        <a:ext cx="5198640" cy="2624045"/>
      </dsp:txXfrm>
    </dsp:sp>
    <dsp:sp modelId="{368B28D8-9161-4C55-9D7D-F0070DE40409}">
      <dsp:nvSpPr>
        <dsp:cNvPr id="0" name=""/>
        <dsp:cNvSpPr/>
      </dsp:nvSpPr>
      <dsp:spPr>
        <a:xfrm>
          <a:off x="5809171" y="2833952"/>
          <a:ext cx="5198640" cy="238527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>
              <a:solidFill>
                <a:schemeClr val="tx1"/>
              </a:solidFill>
            </a:rPr>
            <a:t>Epistemológica: </a:t>
          </a:r>
          <a:r>
            <a:rPr lang="es-MX" sz="2700" kern="1200" dirty="0">
              <a:solidFill>
                <a:schemeClr val="tx1"/>
              </a:solidFill>
            </a:rPr>
            <a:t>Determinar la </a:t>
          </a:r>
          <a:r>
            <a:rPr lang="es-MX" sz="2700" kern="1200" dirty="0" err="1">
              <a:solidFill>
                <a:schemeClr val="tx1"/>
              </a:solidFill>
            </a:rPr>
            <a:t>delictuosidad</a:t>
          </a:r>
          <a:r>
            <a:rPr lang="es-MX" sz="2700" kern="1200" dirty="0">
              <a:solidFill>
                <a:schemeClr val="tx1"/>
              </a:solidFill>
            </a:rPr>
            <a:t> de la conducta, sus circunstancias y móviles, la identificación del autor y víctima, y la existencia del daño causado.</a:t>
          </a:r>
          <a:endParaRPr lang="es-PE" sz="2700" kern="1200" dirty="0">
            <a:solidFill>
              <a:schemeClr val="tx1"/>
            </a:solidFill>
          </a:endParaRPr>
        </a:p>
      </dsp:txBody>
      <dsp:txXfrm>
        <a:off x="5809171" y="2833952"/>
        <a:ext cx="5198640" cy="23852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CAB3F-3771-4CD7-AC50-839CCE4416F5}">
      <dsp:nvSpPr>
        <dsp:cNvPr id="0" name=""/>
        <dsp:cNvSpPr/>
      </dsp:nvSpPr>
      <dsp:spPr>
        <a:xfrm>
          <a:off x="1615" y="432049"/>
          <a:ext cx="6215021" cy="525658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Art. 205.3. Control de identidad: Si existiere fundado motivo que el intervenido pueda estar vinculado a la comisión de un hecho delictuoso, la Policía podrá registrarle sus vestimentas; equipaje o vehículo. De esta diligencia específica, en caso resulte positiva, se levantará un acta, indicándose lo encontrado, dando cuenta inmediatamente al Ministerio Público.</a:t>
          </a:r>
          <a:endParaRPr lang="es-PE" sz="3200" kern="1200" dirty="0">
            <a:solidFill>
              <a:schemeClr val="tx1"/>
            </a:solidFill>
          </a:endParaRPr>
        </a:p>
      </dsp:txBody>
      <dsp:txXfrm>
        <a:off x="1615" y="432049"/>
        <a:ext cx="6215021" cy="5256580"/>
      </dsp:txXfrm>
    </dsp:sp>
    <dsp:sp modelId="{FD97F11E-AB06-45A5-BCAB-B569DD81A6A3}">
      <dsp:nvSpPr>
        <dsp:cNvPr id="0" name=""/>
        <dsp:cNvSpPr/>
      </dsp:nvSpPr>
      <dsp:spPr>
        <a:xfrm>
          <a:off x="6648958" y="432049"/>
          <a:ext cx="5014721" cy="52565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solidFill>
                <a:schemeClr val="tx1"/>
              </a:solidFill>
            </a:rPr>
            <a:t>Art. 217.  El allanamiento, si el Fiscal lo decide, podrá comprender el registro personal de las personas presentes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6648958" y="432049"/>
        <a:ext cx="5014721" cy="5256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62C63-B093-4DB3-96A8-FEBA533B77D4}">
      <dsp:nvSpPr>
        <dsp:cNvPr id="0" name=""/>
        <dsp:cNvSpPr/>
      </dsp:nvSpPr>
      <dsp:spPr>
        <a:xfrm>
          <a:off x="35475" y="87104"/>
          <a:ext cx="3391959" cy="11752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400" kern="1200" dirty="0"/>
            <a:t>Datos concretos:</a:t>
          </a:r>
        </a:p>
      </dsp:txBody>
      <dsp:txXfrm>
        <a:off x="92847" y="144476"/>
        <a:ext cx="3277215" cy="1060520"/>
      </dsp:txXfrm>
    </dsp:sp>
    <dsp:sp modelId="{B27FE56D-8B6E-4D5C-944C-46EF6AF8499B}">
      <dsp:nvSpPr>
        <dsp:cNvPr id="0" name=""/>
        <dsp:cNvSpPr/>
      </dsp:nvSpPr>
      <dsp:spPr>
        <a:xfrm>
          <a:off x="80924" y="1371207"/>
          <a:ext cx="6964214" cy="11752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Se presume la juridicidad de los actos</a:t>
          </a:r>
        </a:p>
      </dsp:txBody>
      <dsp:txXfrm>
        <a:off x="138296" y="1428579"/>
        <a:ext cx="6849470" cy="1060520"/>
      </dsp:txXfrm>
    </dsp:sp>
    <dsp:sp modelId="{FBF65DFE-574B-41C8-90C6-1B6455414560}">
      <dsp:nvSpPr>
        <dsp:cNvPr id="0" name=""/>
        <dsp:cNvSpPr/>
      </dsp:nvSpPr>
      <dsp:spPr>
        <a:xfrm>
          <a:off x="0" y="2538706"/>
          <a:ext cx="7883511" cy="294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30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/>
            <a:t>A posteriori demostrar un “fundado motivo con la vinculación del delito”  es de cargo del personal policial</a:t>
          </a:r>
          <a:r>
            <a:rPr lang="es-PE" sz="2700" kern="1200"/>
            <a:t>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/>
            <a:t>El abuso es delito ( Art. º del CP).</a:t>
          </a:r>
          <a:endParaRPr lang="es-PE" sz="2700" kern="1200"/>
        </a:p>
      </dsp:txBody>
      <dsp:txXfrm>
        <a:off x="0" y="2538706"/>
        <a:ext cx="7883511" cy="2941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B0ED8-892D-4FF4-B948-BC06381C147C}">
      <dsp:nvSpPr>
        <dsp:cNvPr id="0" name=""/>
        <dsp:cNvSpPr/>
      </dsp:nvSpPr>
      <dsp:spPr>
        <a:xfrm>
          <a:off x="0" y="-40072"/>
          <a:ext cx="4567362" cy="4567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4000-2DDF-4BF2-B283-F3AF024EE23E}">
      <dsp:nvSpPr>
        <dsp:cNvPr id="0" name=""/>
        <dsp:cNvSpPr/>
      </dsp:nvSpPr>
      <dsp:spPr>
        <a:xfrm>
          <a:off x="2283681" y="-40072"/>
          <a:ext cx="8878459" cy="4567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latin typeface="+mn-lt"/>
            </a:rPr>
            <a:t>Invitación.</a:t>
          </a:r>
          <a:endParaRPr lang="es-PE" sz="4800" kern="1200" dirty="0">
            <a:latin typeface="+mn-lt"/>
          </a:endParaRPr>
        </a:p>
      </dsp:txBody>
      <dsp:txXfrm>
        <a:off x="2283681" y="-40072"/>
        <a:ext cx="8878459" cy="2169496"/>
      </dsp:txXfrm>
    </dsp:sp>
    <dsp:sp modelId="{97D75748-FD8A-46CD-B35C-4E1D17B03649}">
      <dsp:nvSpPr>
        <dsp:cNvPr id="0" name=""/>
        <dsp:cNvSpPr/>
      </dsp:nvSpPr>
      <dsp:spPr>
        <a:xfrm>
          <a:off x="1198932" y="2129424"/>
          <a:ext cx="2169496" cy="21694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9C43-CA4A-47BA-A306-2E641C2C155E}">
      <dsp:nvSpPr>
        <dsp:cNvPr id="0" name=""/>
        <dsp:cNvSpPr/>
      </dsp:nvSpPr>
      <dsp:spPr>
        <a:xfrm>
          <a:off x="2283681" y="1820911"/>
          <a:ext cx="8878459" cy="2786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400" kern="1200" dirty="0"/>
            <a:t>Art. 201.1 “antes de su realización se invitará a la persona a que exhiba y entregue el bien buscado. Si el bien se presenta no se procederá al registro, salvo que se considere útil proceder a fin de completar las investigaciones”.</a:t>
          </a:r>
        </a:p>
      </dsp:txBody>
      <dsp:txXfrm>
        <a:off x="2283681" y="1820911"/>
        <a:ext cx="8878459" cy="27865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9E476-C1BF-476A-8AA9-5FFAB141FADD}">
      <dsp:nvSpPr>
        <dsp:cNvPr id="0" name=""/>
        <dsp:cNvSpPr/>
      </dsp:nvSpPr>
      <dsp:spPr>
        <a:xfrm rot="5400000">
          <a:off x="5663806" y="-820822"/>
          <a:ext cx="4733052" cy="7557959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Art. 210.2 CPP</a:t>
          </a:r>
          <a:endParaRPr lang="es-PE" sz="3600" kern="120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Expresamente: el derecho a ser registrado por alguien del mismo sexo</a:t>
          </a:r>
          <a:endParaRPr lang="es-PE" sz="3600" kern="120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Implícitamente: Que se desarrolle en un espacio íntimo.</a:t>
          </a:r>
          <a:endParaRPr lang="es-PE" sz="3600" kern="120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Se prohíbe Situaciones humillantes</a:t>
          </a:r>
          <a:endParaRPr lang="es-PE" sz="3600" kern="1200"/>
        </a:p>
      </dsp:txBody>
      <dsp:txXfrm rot="-5400000">
        <a:off x="4251353" y="822681"/>
        <a:ext cx="7326910" cy="4270954"/>
      </dsp:txXfrm>
    </dsp:sp>
    <dsp:sp modelId="{A3E625FC-F061-472C-98AD-3D37BAF70E92}">
      <dsp:nvSpPr>
        <dsp:cNvPr id="0" name=""/>
        <dsp:cNvSpPr/>
      </dsp:nvSpPr>
      <dsp:spPr>
        <a:xfrm>
          <a:off x="0" y="0"/>
          <a:ext cx="4251352" cy="591631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200" b="1" kern="1200" dirty="0">
              <a:solidFill>
                <a:schemeClr val="tx1"/>
              </a:solidFill>
            </a:rPr>
            <a:t>Respeto a la dignidad y el pudor de la persona. </a:t>
          </a:r>
          <a:r>
            <a:rPr lang="es-ES_tradnl" sz="6200" b="1" kern="1200" dirty="0">
              <a:solidFill>
                <a:schemeClr val="tx1"/>
              </a:solidFill>
            </a:rPr>
            <a:t> </a:t>
          </a:r>
          <a:endParaRPr lang="es-PE" sz="6200" kern="1200" dirty="0">
            <a:solidFill>
              <a:schemeClr val="tx1"/>
            </a:solidFill>
          </a:endParaRPr>
        </a:p>
      </dsp:txBody>
      <dsp:txXfrm>
        <a:off x="207534" y="207534"/>
        <a:ext cx="3836284" cy="55012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8C4B-B2E4-456A-8B86-931B7D5A61A3}">
      <dsp:nvSpPr>
        <dsp:cNvPr id="0" name=""/>
        <dsp:cNvSpPr/>
      </dsp:nvSpPr>
      <dsp:spPr>
        <a:xfrm>
          <a:off x="783486" y="0"/>
          <a:ext cx="11241849" cy="5688632"/>
        </a:xfrm>
        <a:prstGeom prst="rightArrow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E4A6DD5-793C-4143-BD6A-BACB55C0C4D4}">
      <dsp:nvSpPr>
        <dsp:cNvPr id="0" name=""/>
        <dsp:cNvSpPr/>
      </dsp:nvSpPr>
      <dsp:spPr>
        <a:xfrm>
          <a:off x="432070" y="1584181"/>
          <a:ext cx="11161195" cy="252026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000" b="1" kern="1200" dirty="0">
              <a:solidFill>
                <a:schemeClr val="tx1"/>
              </a:solidFill>
            </a:rPr>
            <a:t>Incautación</a:t>
          </a:r>
          <a:endParaRPr lang="es-PE" sz="40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200" kern="1200" dirty="0">
              <a:solidFill>
                <a:schemeClr val="tx1"/>
              </a:solidFill>
            </a:rPr>
            <a:t>El efectivo policial procederá a la Incautación de los objetos, herramientas y bienes relacionados con el delito, iniciando el procedimiento de Cadena de Custodia.</a:t>
          </a:r>
        </a:p>
      </dsp:txBody>
      <dsp:txXfrm>
        <a:off x="555099" y="1707210"/>
        <a:ext cx="10915137" cy="2274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64A1C-91F0-44F8-B092-5F3E82F60353}">
      <dsp:nvSpPr>
        <dsp:cNvPr id="0" name=""/>
        <dsp:cNvSpPr/>
      </dsp:nvSpPr>
      <dsp:spPr>
        <a:xfrm>
          <a:off x="5560" y="1496581"/>
          <a:ext cx="3385742" cy="36761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latin typeface="+mn-lt"/>
            </a:rPr>
            <a:t>Derecho afectado: Inviolabilidad del domicilio</a:t>
          </a:r>
          <a:endParaRPr lang="es-PE" sz="3200" kern="1200" dirty="0">
            <a:latin typeface="+mn-lt"/>
          </a:endParaRPr>
        </a:p>
      </dsp:txBody>
      <dsp:txXfrm>
        <a:off x="104725" y="1595746"/>
        <a:ext cx="3187412" cy="3477866"/>
      </dsp:txXfrm>
    </dsp:sp>
    <dsp:sp modelId="{4953EF2B-B4AE-4BAC-A37E-9E627CC4DAD3}">
      <dsp:nvSpPr>
        <dsp:cNvPr id="0" name=""/>
        <dsp:cNvSpPr/>
      </dsp:nvSpPr>
      <dsp:spPr>
        <a:xfrm>
          <a:off x="3713778" y="2914847"/>
          <a:ext cx="683647" cy="83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kern="1200"/>
        </a:p>
      </dsp:txBody>
      <dsp:txXfrm>
        <a:off x="3713778" y="3082780"/>
        <a:ext cx="478553" cy="503798"/>
      </dsp:txXfrm>
    </dsp:sp>
    <dsp:sp modelId="{D469F7CB-C0B8-4B76-8E17-F3BE8129754B}">
      <dsp:nvSpPr>
        <dsp:cNvPr id="0" name=""/>
        <dsp:cNvSpPr/>
      </dsp:nvSpPr>
      <dsp:spPr>
        <a:xfrm>
          <a:off x="4681203" y="669146"/>
          <a:ext cx="3385742" cy="533106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dirty="0"/>
            <a:t>Domicilio. ¿Qué es?</a:t>
          </a:r>
          <a:endParaRPr lang="es-PE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/>
            <a:t>Habitación</a:t>
          </a:r>
          <a:endParaRPr lang="es-P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/>
            <a:t>Permanente u ocasional</a:t>
          </a:r>
          <a:endParaRPr lang="es-P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800" kern="1200" dirty="0"/>
            <a:t>Se extiende  a todo lugar o espacio en el que la persona pueda desarrollar su vida privada</a:t>
          </a:r>
        </a:p>
      </dsp:txBody>
      <dsp:txXfrm>
        <a:off x="4780368" y="768311"/>
        <a:ext cx="3187412" cy="51327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265B-21AC-41E5-AE13-D70455C37788}">
      <dsp:nvSpPr>
        <dsp:cNvPr id="0" name=""/>
        <dsp:cNvSpPr/>
      </dsp:nvSpPr>
      <dsp:spPr>
        <a:xfrm>
          <a:off x="0" y="0"/>
          <a:ext cx="6048672" cy="54756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b="1" kern="1200" dirty="0"/>
            <a:t>Código Procesal Penal: </a:t>
          </a:r>
        </a:p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“casa habitación, casa de negocio, en sus dependencias cerradas, o en recinto habitado temporalmente, y de cualquier otro lugar cerrado”</a:t>
          </a:r>
          <a:endParaRPr lang="es-PE" sz="3900" kern="1200" dirty="0"/>
        </a:p>
      </dsp:txBody>
      <dsp:txXfrm>
        <a:off x="267297" y="267297"/>
        <a:ext cx="5514078" cy="49410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1B73-DC07-4DA3-9774-9D493446A5E2}">
      <dsp:nvSpPr>
        <dsp:cNvPr id="0" name=""/>
        <dsp:cNvSpPr/>
      </dsp:nvSpPr>
      <dsp:spPr>
        <a:xfrm>
          <a:off x="7326" y="794275"/>
          <a:ext cx="3823112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Por consentimiento o autorización de quien habita</a:t>
          </a:r>
          <a:endParaRPr lang="es-PE" sz="3200" kern="1200" dirty="0"/>
        </a:p>
      </dsp:txBody>
      <dsp:txXfrm>
        <a:off x="7326" y="794275"/>
        <a:ext cx="3823112" cy="2128050"/>
      </dsp:txXfrm>
    </dsp:sp>
    <dsp:sp modelId="{4E7297FF-3F18-461F-AC3E-15D4B315562A}">
      <dsp:nvSpPr>
        <dsp:cNvPr id="0" name=""/>
        <dsp:cNvSpPr/>
      </dsp:nvSpPr>
      <dsp:spPr>
        <a:xfrm>
          <a:off x="4185114" y="794275"/>
          <a:ext cx="3546750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Por allanamiento legal.</a:t>
          </a:r>
          <a:endParaRPr lang="es-PE" sz="3600" kern="1200" dirty="0"/>
        </a:p>
      </dsp:txBody>
      <dsp:txXfrm>
        <a:off x="4185114" y="794275"/>
        <a:ext cx="3546750" cy="2128050"/>
      </dsp:txXfrm>
    </dsp:sp>
    <dsp:sp modelId="{C2001C92-12E9-4236-AD41-5A77E783626C}">
      <dsp:nvSpPr>
        <dsp:cNvPr id="0" name=""/>
        <dsp:cNvSpPr/>
      </dsp:nvSpPr>
      <dsp:spPr>
        <a:xfrm>
          <a:off x="8086539" y="794275"/>
          <a:ext cx="3546750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Por flagrancia o grave peligro de su perpetración</a:t>
          </a:r>
          <a:endParaRPr lang="es-PE" sz="3200" kern="1200" dirty="0"/>
        </a:p>
      </dsp:txBody>
      <dsp:txXfrm>
        <a:off x="8086539" y="794275"/>
        <a:ext cx="3546750" cy="2128050"/>
      </dsp:txXfrm>
    </dsp:sp>
    <dsp:sp modelId="{BC01938F-BE0B-4DA5-93A0-4E0A9B9BF2FC}">
      <dsp:nvSpPr>
        <dsp:cNvPr id="0" name=""/>
        <dsp:cNvSpPr/>
      </dsp:nvSpPr>
      <dsp:spPr>
        <a:xfrm>
          <a:off x="1631507" y="3277000"/>
          <a:ext cx="3546750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Por autorización judicial</a:t>
          </a:r>
          <a:endParaRPr lang="es-PE" sz="3600" kern="1200" dirty="0"/>
        </a:p>
      </dsp:txBody>
      <dsp:txXfrm>
        <a:off x="1631507" y="3277000"/>
        <a:ext cx="3546750" cy="2128050"/>
      </dsp:txXfrm>
    </dsp:sp>
    <dsp:sp modelId="{3C1AB18F-F85D-4212-8DD8-050867CB8C3C}">
      <dsp:nvSpPr>
        <dsp:cNvPr id="0" name=""/>
        <dsp:cNvSpPr/>
      </dsp:nvSpPr>
      <dsp:spPr>
        <a:xfrm>
          <a:off x="5532932" y="3277000"/>
          <a:ext cx="4476176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Por excepciones por motivo de sanidad o </a:t>
          </a:r>
          <a:r>
            <a:rPr lang="es-PE" sz="2800" kern="1200" dirty="0"/>
            <a:t>Las excepciones por motivos de sanidad o grave riesgo reguladas por la ley.</a:t>
          </a:r>
        </a:p>
      </dsp:txBody>
      <dsp:txXfrm>
        <a:off x="5532932" y="3277000"/>
        <a:ext cx="4476176" cy="2128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37234-995F-4DC9-B1BE-DC1F7A84B044}">
      <dsp:nvSpPr>
        <dsp:cNvPr id="0" name=""/>
        <dsp:cNvSpPr/>
      </dsp:nvSpPr>
      <dsp:spPr>
        <a:xfrm>
          <a:off x="72065" y="275384"/>
          <a:ext cx="5207042" cy="78767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chemeClr val="tx1"/>
              </a:solidFill>
            </a:rPr>
            <a:t>Que sea libre</a:t>
          </a:r>
          <a:endParaRPr lang="es-PE" sz="4400" kern="1200" dirty="0">
            <a:solidFill>
              <a:schemeClr val="tx1"/>
            </a:solidFill>
          </a:endParaRPr>
        </a:p>
      </dsp:txBody>
      <dsp:txXfrm>
        <a:off x="110516" y="313835"/>
        <a:ext cx="5130140" cy="710772"/>
      </dsp:txXfrm>
    </dsp:sp>
    <dsp:sp modelId="{78EEECF6-BA17-4225-9901-15FBDAFDE14D}">
      <dsp:nvSpPr>
        <dsp:cNvPr id="0" name=""/>
        <dsp:cNvSpPr/>
      </dsp:nvSpPr>
      <dsp:spPr>
        <a:xfrm>
          <a:off x="0" y="1144746"/>
          <a:ext cx="11521280" cy="13569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Que sea dado por quien tiene titularidad del domicilio, esto es por quien habita el domicilio</a:t>
          </a:r>
          <a:endParaRPr lang="es-PE" sz="3600" kern="1200" dirty="0">
            <a:solidFill>
              <a:schemeClr val="tx1"/>
            </a:solidFill>
          </a:endParaRPr>
        </a:p>
      </dsp:txBody>
      <dsp:txXfrm>
        <a:off x="66239" y="1210985"/>
        <a:ext cx="11388802" cy="1224441"/>
      </dsp:txXfrm>
    </dsp:sp>
    <dsp:sp modelId="{11628653-DE9B-428C-AEF6-611179EB87E7}">
      <dsp:nvSpPr>
        <dsp:cNvPr id="0" name=""/>
        <dsp:cNvSpPr/>
      </dsp:nvSpPr>
      <dsp:spPr>
        <a:xfrm>
          <a:off x="0" y="2501665"/>
          <a:ext cx="11521280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01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Este punto resulta importante, porque puede suceder que X hermano de Juan, consienta en la entrada de los efectivos policiales a la vivienda que habitan, ¿pero ello conllevaría a que se pueda registrar el dormitorio de Juan?. </a:t>
          </a:r>
          <a:endParaRPr lang="es-PE" sz="3600" kern="1200" dirty="0"/>
        </a:p>
      </dsp:txBody>
      <dsp:txXfrm>
        <a:off x="0" y="2501665"/>
        <a:ext cx="11521280" cy="26496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BB540-8C57-4AD9-BD29-3F734EFDFF9A}">
      <dsp:nvSpPr>
        <dsp:cNvPr id="0" name=""/>
        <dsp:cNvSpPr/>
      </dsp:nvSpPr>
      <dsp:spPr>
        <a:xfrm>
          <a:off x="493976" y="136343"/>
          <a:ext cx="7715586" cy="126850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4400" b="1" kern="1200" dirty="0">
              <a:solidFill>
                <a:schemeClr val="tx1"/>
              </a:solidFill>
            </a:rPr>
          </a:br>
          <a:r>
            <a:rPr lang="es-ES" sz="4400" b="1" kern="1200" dirty="0">
              <a:solidFill>
                <a:schemeClr val="tx1"/>
              </a:solidFill>
            </a:rPr>
            <a:t>El allanamiento legal</a:t>
          </a:r>
          <a:br>
            <a:rPr lang="es-PE" sz="4400" b="1" kern="1200" dirty="0">
              <a:solidFill>
                <a:schemeClr val="tx1"/>
              </a:solidFill>
            </a:rPr>
          </a:br>
          <a:endParaRPr lang="es-PE" sz="4400" kern="1200" dirty="0">
            <a:solidFill>
              <a:schemeClr val="tx1"/>
            </a:solidFill>
          </a:endParaRPr>
        </a:p>
      </dsp:txBody>
      <dsp:txXfrm>
        <a:off x="555899" y="198266"/>
        <a:ext cx="7591740" cy="1144662"/>
      </dsp:txXfrm>
    </dsp:sp>
    <dsp:sp modelId="{6711FF57-08AF-46DF-9F95-F9BF917D5910}">
      <dsp:nvSpPr>
        <dsp:cNvPr id="0" name=""/>
        <dsp:cNvSpPr/>
      </dsp:nvSpPr>
      <dsp:spPr>
        <a:xfrm>
          <a:off x="0" y="1514441"/>
          <a:ext cx="11759951" cy="450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7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La vulneración de este derecho se encuentra  tipificado como delito  (Art. 159 y 160 CP), sin embargo dicho derecho no es irrestricto y es lo que se conoce como allanamiento, el cual permite el ingreso al domicilio sin consentimiento del titular, en los siguientes casos: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Flagrante delito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Grave peligro de su perpetración.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Por autorización judicial</a:t>
          </a:r>
          <a:endParaRPr lang="es-PE" sz="3600" kern="1200" dirty="0"/>
        </a:p>
      </dsp:txBody>
      <dsp:txXfrm>
        <a:off x="0" y="1514441"/>
        <a:ext cx="11759951" cy="450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B5FC8-CF9E-479C-BD02-8E92B596B516}">
      <dsp:nvSpPr>
        <dsp:cNvPr id="0" name=""/>
        <dsp:cNvSpPr/>
      </dsp:nvSpPr>
      <dsp:spPr>
        <a:xfrm>
          <a:off x="137169" y="567686"/>
          <a:ext cx="3358425" cy="231852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Autorizar la constitución de las partes</a:t>
          </a:r>
          <a:endParaRPr lang="es-PE" sz="3600" kern="1200" dirty="0"/>
        </a:p>
      </dsp:txBody>
      <dsp:txXfrm>
        <a:off x="137169" y="567686"/>
        <a:ext cx="3358425" cy="2318527"/>
      </dsp:txXfrm>
    </dsp:sp>
    <dsp:sp modelId="{F3122EE4-D114-4742-921A-A86E780F0CAA}">
      <dsp:nvSpPr>
        <dsp:cNvPr id="0" name=""/>
        <dsp:cNvSpPr/>
      </dsp:nvSpPr>
      <dsp:spPr>
        <a:xfrm>
          <a:off x="3809986" y="457208"/>
          <a:ext cx="3864211" cy="30273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Pronunciarse sobre las medidas limitativas de  derechos y las medidas de  protección</a:t>
          </a:r>
          <a:endParaRPr lang="es-PE" sz="3200" kern="1200" dirty="0"/>
        </a:p>
      </dsp:txBody>
      <dsp:txXfrm>
        <a:off x="3809986" y="457208"/>
        <a:ext cx="3864211" cy="3027393"/>
      </dsp:txXfrm>
    </dsp:sp>
    <dsp:sp modelId="{8FEC8747-531D-4A23-8EF6-BB81FCC1CD20}">
      <dsp:nvSpPr>
        <dsp:cNvPr id="0" name=""/>
        <dsp:cNvSpPr/>
      </dsp:nvSpPr>
      <dsp:spPr>
        <a:xfrm>
          <a:off x="8000714" y="457197"/>
          <a:ext cx="3864211" cy="27049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Resolver excepciones,  cuestiones previas y cuestiones prejudiciales</a:t>
          </a:r>
          <a:endParaRPr lang="es-PE" sz="3600" kern="1200" dirty="0"/>
        </a:p>
      </dsp:txBody>
      <dsp:txXfrm>
        <a:off x="8000714" y="457197"/>
        <a:ext cx="3864211" cy="2704955"/>
      </dsp:txXfrm>
    </dsp:sp>
    <dsp:sp modelId="{4A0A4B00-E71E-4D95-884B-1A6EA0289689}">
      <dsp:nvSpPr>
        <dsp:cNvPr id="0" name=""/>
        <dsp:cNvSpPr/>
      </dsp:nvSpPr>
      <dsp:spPr>
        <a:xfrm>
          <a:off x="1875040" y="3610328"/>
          <a:ext cx="3864211" cy="198435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Dirigir los actos de prueba anticipada</a:t>
          </a:r>
          <a:endParaRPr lang="es-PE" sz="3600" kern="1200" dirty="0"/>
        </a:p>
      </dsp:txBody>
      <dsp:txXfrm>
        <a:off x="1875040" y="3610328"/>
        <a:ext cx="3864211" cy="1984357"/>
      </dsp:txXfrm>
    </dsp:sp>
    <dsp:sp modelId="{F2920BFB-6A00-4E2B-96B7-6998E4D0B6E3}">
      <dsp:nvSpPr>
        <dsp:cNvPr id="0" name=""/>
        <dsp:cNvSpPr/>
      </dsp:nvSpPr>
      <dsp:spPr>
        <a:xfrm>
          <a:off x="6125673" y="3610328"/>
          <a:ext cx="3864211" cy="198435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Controlar el cumplimiento de los plazos</a:t>
          </a:r>
          <a:endParaRPr lang="es-PE" sz="3600" kern="1200" dirty="0"/>
        </a:p>
      </dsp:txBody>
      <dsp:txXfrm>
        <a:off x="6125673" y="3610328"/>
        <a:ext cx="3864211" cy="19843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1C2D-635A-4930-8598-191EFDDA67AD}">
      <dsp:nvSpPr>
        <dsp:cNvPr id="0" name=""/>
        <dsp:cNvSpPr/>
      </dsp:nvSpPr>
      <dsp:spPr>
        <a:xfrm>
          <a:off x="0" y="0"/>
          <a:ext cx="5904655" cy="59046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02C0-4702-43F8-A565-84185B043314}">
      <dsp:nvSpPr>
        <dsp:cNvPr id="0" name=""/>
        <dsp:cNvSpPr/>
      </dsp:nvSpPr>
      <dsp:spPr>
        <a:xfrm>
          <a:off x="2952327" y="0"/>
          <a:ext cx="8280920" cy="5904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Art. 214 </a:t>
          </a:r>
          <a:endParaRPr lang="es-PE" sz="4000" kern="1200" dirty="0"/>
        </a:p>
      </dsp:txBody>
      <dsp:txXfrm>
        <a:off x="2952327" y="0"/>
        <a:ext cx="8280920" cy="1771400"/>
      </dsp:txXfrm>
    </dsp:sp>
    <dsp:sp modelId="{456C757C-ED63-4E72-AF3C-16DFF40D1CD2}">
      <dsp:nvSpPr>
        <dsp:cNvPr id="0" name=""/>
        <dsp:cNvSpPr/>
      </dsp:nvSpPr>
      <dsp:spPr>
        <a:xfrm>
          <a:off x="1033316" y="1771400"/>
          <a:ext cx="3838022" cy="38380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29927-97F8-402A-9549-320C8CF30BF0}">
      <dsp:nvSpPr>
        <dsp:cNvPr id="0" name=""/>
        <dsp:cNvSpPr/>
      </dsp:nvSpPr>
      <dsp:spPr>
        <a:xfrm>
          <a:off x="2952327" y="1557872"/>
          <a:ext cx="8280920" cy="4265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“ Fuera de los casos de flagrante delito o de peligro inminente de su perpetración, y siempre que existan </a:t>
          </a:r>
          <a:r>
            <a:rPr lang="es-ES" sz="2400" u="sng" kern="1200" dirty="0"/>
            <a:t>motivos razonables… </a:t>
          </a:r>
          <a:r>
            <a:rPr lang="es-ES" sz="2400" kern="1200" dirty="0"/>
            <a:t> para considerar que se oculta el imputado o alguna persona evadida, o que se encuentran bienes delictivos o cosas relevantes para la investigación. </a:t>
          </a:r>
          <a:endParaRPr lang="es-PE" sz="2400" kern="1200" dirty="0"/>
        </a:p>
      </dsp:txBody>
      <dsp:txXfrm>
        <a:off x="2952327" y="1557872"/>
        <a:ext cx="8280920" cy="1968497"/>
      </dsp:txXfrm>
    </dsp:sp>
    <dsp:sp modelId="{BDE631C6-1FB2-4A83-8D88-B07C27963D21}">
      <dsp:nvSpPr>
        <dsp:cNvPr id="0" name=""/>
        <dsp:cNvSpPr/>
      </dsp:nvSpPr>
      <dsp:spPr>
        <a:xfrm>
          <a:off x="2066630" y="3542795"/>
          <a:ext cx="1771395" cy="17713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870E-F8F0-47FC-BF25-8C708B082A32}">
      <dsp:nvSpPr>
        <dsp:cNvPr id="0" name=""/>
        <dsp:cNvSpPr/>
      </dsp:nvSpPr>
      <dsp:spPr>
        <a:xfrm>
          <a:off x="2952327" y="3529270"/>
          <a:ext cx="8280920" cy="1798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El Fiscal solicitará el allanamiento y registro domiciliario de una casa habitación, casa de negocio, en sus dependencias cerradas, o en recinto habitado temporalmente, y de cualquier otro lugar cerrado, siempre que sea previsible que le será negado el ingreso en acto de función a un determinado recinto.</a:t>
          </a:r>
          <a:endParaRPr lang="es-PE" sz="2400" kern="1200" dirty="0"/>
        </a:p>
      </dsp:txBody>
      <dsp:txXfrm>
        <a:off x="2952327" y="3529270"/>
        <a:ext cx="8280920" cy="17984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CD24-7F58-428B-AF73-7974263E9CD6}">
      <dsp:nvSpPr>
        <dsp:cNvPr id="0" name=""/>
        <dsp:cNvSpPr/>
      </dsp:nvSpPr>
      <dsp:spPr>
        <a:xfrm>
          <a:off x="5904656" y="1902558"/>
          <a:ext cx="4216306" cy="706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36"/>
              </a:lnTo>
              <a:lnTo>
                <a:pt x="4216306" y="353436"/>
              </a:lnTo>
              <a:lnTo>
                <a:pt x="4216306" y="70687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83A5B75-CE86-47FF-ACB2-1E32C2E1BE76}">
      <dsp:nvSpPr>
        <dsp:cNvPr id="0" name=""/>
        <dsp:cNvSpPr/>
      </dsp:nvSpPr>
      <dsp:spPr>
        <a:xfrm>
          <a:off x="5858935" y="1902558"/>
          <a:ext cx="91440" cy="689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285"/>
              </a:lnTo>
              <a:lnTo>
                <a:pt x="72564" y="336285"/>
              </a:lnTo>
              <a:lnTo>
                <a:pt x="72564" y="68972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E690C21-BDD8-46DF-9A79-08A8812E51C7}">
      <dsp:nvSpPr>
        <dsp:cNvPr id="0" name=""/>
        <dsp:cNvSpPr/>
      </dsp:nvSpPr>
      <dsp:spPr>
        <a:xfrm>
          <a:off x="1831726" y="1902558"/>
          <a:ext cx="4072929" cy="706872"/>
        </a:xfrm>
        <a:custGeom>
          <a:avLst/>
          <a:gdLst/>
          <a:ahLst/>
          <a:cxnLst/>
          <a:rect l="0" t="0" r="0" b="0"/>
          <a:pathLst>
            <a:path>
              <a:moveTo>
                <a:pt x="4072929" y="0"/>
              </a:moveTo>
              <a:lnTo>
                <a:pt x="4072929" y="353436"/>
              </a:lnTo>
              <a:lnTo>
                <a:pt x="0" y="353436"/>
              </a:lnTo>
              <a:lnTo>
                <a:pt x="0" y="70687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D3C76FA-7012-4629-930E-BD014873A8F6}">
      <dsp:nvSpPr>
        <dsp:cNvPr id="0" name=""/>
        <dsp:cNvSpPr/>
      </dsp:nvSpPr>
      <dsp:spPr>
        <a:xfrm>
          <a:off x="4221627" y="219529"/>
          <a:ext cx="3366057" cy="168302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4400" b="1" kern="1200" dirty="0">
              <a:solidFill>
                <a:schemeClr val="tx1"/>
              </a:solidFill>
            </a:rPr>
          </a:br>
          <a:r>
            <a:rPr lang="es-ES" sz="4400" b="1" kern="1200" dirty="0">
              <a:solidFill>
                <a:schemeClr val="tx1"/>
              </a:solidFill>
            </a:rPr>
            <a:t>Solicitud de allanamiento</a:t>
          </a:r>
          <a:br>
            <a:rPr lang="es-ES" sz="4400" b="1" kern="1200" dirty="0">
              <a:solidFill>
                <a:schemeClr val="tx1"/>
              </a:solidFill>
            </a:rPr>
          </a:br>
          <a:endParaRPr lang="es-PE" sz="4400" kern="1200" dirty="0">
            <a:solidFill>
              <a:schemeClr val="tx1"/>
            </a:solidFill>
          </a:endParaRPr>
        </a:p>
      </dsp:txBody>
      <dsp:txXfrm>
        <a:off x="4221627" y="219529"/>
        <a:ext cx="3366057" cy="1683028"/>
      </dsp:txXfrm>
    </dsp:sp>
    <dsp:sp modelId="{96B4CA75-92F6-44A7-85A6-1834D522D3FD}">
      <dsp:nvSpPr>
        <dsp:cNvPr id="0" name=""/>
        <dsp:cNvSpPr/>
      </dsp:nvSpPr>
      <dsp:spPr>
        <a:xfrm>
          <a:off x="5320" y="2609430"/>
          <a:ext cx="3652812" cy="372376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Motivos Razonables.</a:t>
          </a:r>
          <a:r>
            <a:rPr lang="es-ES" sz="2400" kern="1200" dirty="0"/>
            <a:t> Nuestro Código Procesal exige motivos razonables para considerar que se oculta en el domicilio al imputado o alguna persona evadida, o que se encuentran bienes delictivos o cosas relevantes para la investigación. </a:t>
          </a:r>
          <a:endParaRPr lang="es-PE" sz="2400" kern="1200" dirty="0"/>
        </a:p>
      </dsp:txBody>
      <dsp:txXfrm>
        <a:off x="5320" y="2609430"/>
        <a:ext cx="3652812" cy="3723768"/>
      </dsp:txXfrm>
    </dsp:sp>
    <dsp:sp modelId="{04E92FC9-D823-4AC9-8243-76820F08A973}">
      <dsp:nvSpPr>
        <dsp:cNvPr id="0" name=""/>
        <dsp:cNvSpPr/>
      </dsp:nvSpPr>
      <dsp:spPr>
        <a:xfrm>
          <a:off x="4248471" y="2592280"/>
          <a:ext cx="3366057" cy="210797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Previsibilidad de la negativa</a:t>
          </a:r>
          <a:r>
            <a:rPr lang="es-ES" sz="2800" kern="1200" dirty="0"/>
            <a:t>. Se exige que sea previsible que será negado el ingreso a un determinado recinto.</a:t>
          </a:r>
          <a:endParaRPr lang="es-PE" sz="2800" kern="1200" dirty="0"/>
        </a:p>
      </dsp:txBody>
      <dsp:txXfrm>
        <a:off x="4248471" y="2592280"/>
        <a:ext cx="3366057" cy="2107976"/>
      </dsp:txXfrm>
    </dsp:sp>
    <dsp:sp modelId="{DA371E8A-4D95-42B3-AEA6-DFA8A9E39E6E}">
      <dsp:nvSpPr>
        <dsp:cNvPr id="0" name=""/>
        <dsp:cNvSpPr/>
      </dsp:nvSpPr>
      <dsp:spPr>
        <a:xfrm>
          <a:off x="8437934" y="2609430"/>
          <a:ext cx="3366057" cy="25292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/>
            <a:t>Ubicación</a:t>
          </a:r>
          <a:r>
            <a:rPr lang="es-ES" sz="2700" kern="1200" dirty="0"/>
            <a:t>. Es necesario ubicar el domicilio, señalando concretamente el lugar o lugares que habrán de ser registrados.</a:t>
          </a:r>
          <a:endParaRPr lang="es-PE" sz="2700" kern="1200" dirty="0"/>
        </a:p>
      </dsp:txBody>
      <dsp:txXfrm>
        <a:off x="8437934" y="2609430"/>
        <a:ext cx="3366057" cy="25292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73BA9-9F7A-46E7-899B-67B61BD0CB72}">
      <dsp:nvSpPr>
        <dsp:cNvPr id="0" name=""/>
        <dsp:cNvSpPr/>
      </dsp:nvSpPr>
      <dsp:spPr>
        <a:xfrm rot="5400000">
          <a:off x="-918101" y="918101"/>
          <a:ext cx="6120680" cy="4284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1" kern="1200" dirty="0">
              <a:solidFill>
                <a:schemeClr val="bg1"/>
              </a:solidFill>
            </a:rPr>
            <a:t>Desarrollo de la diligencia de allanamiento</a:t>
          </a:r>
          <a:endParaRPr lang="es-PE" sz="4200" b="1" kern="1200" dirty="0">
            <a:solidFill>
              <a:schemeClr val="bg1"/>
            </a:solidFill>
          </a:endParaRPr>
        </a:p>
      </dsp:txBody>
      <dsp:txXfrm rot="-5400000">
        <a:off x="1" y="2142237"/>
        <a:ext cx="4284476" cy="1836204"/>
      </dsp:txXfrm>
    </dsp:sp>
    <dsp:sp modelId="{D427597A-D423-4708-9AC9-2EB8AF5C27FF}">
      <dsp:nvSpPr>
        <dsp:cNvPr id="0" name=""/>
        <dsp:cNvSpPr/>
      </dsp:nvSpPr>
      <dsp:spPr>
        <a:xfrm rot="5400000">
          <a:off x="5626232" y="-1341756"/>
          <a:ext cx="3978442" cy="6661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Comunicación de la orden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Redacción de Acta 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Hay un plazo de duración.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Preservar la reputación y el pudor de las personas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 dirty="0"/>
            <a:t>Registro de las personas</a:t>
          </a:r>
          <a:endParaRPr lang="es-PE" sz="3800" kern="1200" dirty="0"/>
        </a:p>
      </dsp:txBody>
      <dsp:txXfrm rot="-5400000">
        <a:off x="4284476" y="194212"/>
        <a:ext cx="6467743" cy="359001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7B475-3AFF-469F-80AC-D5FE804BE7F3}">
      <dsp:nvSpPr>
        <dsp:cNvPr id="0" name=""/>
        <dsp:cNvSpPr/>
      </dsp:nvSpPr>
      <dsp:spPr>
        <a:xfrm>
          <a:off x="0" y="47055"/>
          <a:ext cx="6912678" cy="2199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schemeClr val="tx1"/>
              </a:solidFill>
            </a:rPr>
            <a:t>La videovigilancia como sistema de  prevención</a:t>
          </a:r>
          <a:br>
            <a:rPr lang="es-ES" sz="4000" kern="1200" dirty="0">
              <a:solidFill>
                <a:schemeClr val="tx1"/>
              </a:solidFill>
            </a:rPr>
          </a:br>
          <a:endParaRPr lang="es-PE" sz="4000" kern="1200" dirty="0">
            <a:solidFill>
              <a:schemeClr val="tx1"/>
            </a:solidFill>
          </a:endParaRPr>
        </a:p>
      </dsp:txBody>
      <dsp:txXfrm>
        <a:off x="107376" y="154431"/>
        <a:ext cx="6697926" cy="1984848"/>
      </dsp:txXfrm>
    </dsp:sp>
    <dsp:sp modelId="{8303EA5B-8B16-44F2-9856-B26D8AB115C5}">
      <dsp:nvSpPr>
        <dsp:cNvPr id="0" name=""/>
        <dsp:cNvSpPr/>
      </dsp:nvSpPr>
      <dsp:spPr>
        <a:xfrm>
          <a:off x="0" y="2361856"/>
          <a:ext cx="6912678" cy="21996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schemeClr val="tx1"/>
              </a:solidFill>
            </a:rPr>
            <a:t>La videovigilancia como herramienta de investigación del delito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107376" y="2469232"/>
        <a:ext cx="6697926" cy="19848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A57C-308F-41AB-BBB4-9B33867574F3}">
      <dsp:nvSpPr>
        <dsp:cNvPr id="0" name=""/>
        <dsp:cNvSpPr/>
      </dsp:nvSpPr>
      <dsp:spPr>
        <a:xfrm>
          <a:off x="2777" y="2012016"/>
          <a:ext cx="5210735" cy="260536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Cámaras de videovigilancias pública que se instalan en las calles, plazas, edificios públicos, etc.</a:t>
          </a:r>
          <a:endParaRPr lang="es-PE" sz="3600" kern="1200" dirty="0">
            <a:solidFill>
              <a:schemeClr val="tx1"/>
            </a:solidFill>
          </a:endParaRPr>
        </a:p>
      </dsp:txBody>
      <dsp:txXfrm>
        <a:off x="2777" y="2012016"/>
        <a:ext cx="5210735" cy="2605367"/>
      </dsp:txXfrm>
    </dsp:sp>
    <dsp:sp modelId="{5F8DB745-DF67-462A-B84A-61747A4AFF52}">
      <dsp:nvSpPr>
        <dsp:cNvPr id="0" name=""/>
        <dsp:cNvSpPr/>
      </dsp:nvSpPr>
      <dsp:spPr>
        <a:xfrm>
          <a:off x="6307767" y="2012016"/>
          <a:ext cx="5210735" cy="26053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Cámaras de propiedad privada que se instalan  en tiendas, centros comerciales, cines, restaurantes, estadios, etc.</a:t>
          </a:r>
          <a:endParaRPr lang="es-PE" sz="3600" kern="1200" dirty="0">
            <a:solidFill>
              <a:schemeClr val="tx1"/>
            </a:solidFill>
          </a:endParaRPr>
        </a:p>
      </dsp:txBody>
      <dsp:txXfrm>
        <a:off x="6307767" y="2012016"/>
        <a:ext cx="5210735" cy="26053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16777-2202-4275-BCE9-0E85E0AE5E0A}">
      <dsp:nvSpPr>
        <dsp:cNvPr id="0" name=""/>
        <dsp:cNvSpPr/>
      </dsp:nvSpPr>
      <dsp:spPr>
        <a:xfrm>
          <a:off x="4978" y="1101721"/>
          <a:ext cx="3704800" cy="288041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En la realización inmediata y actual del delito, es decir, la flagrancia,  las cámaras de seguridad es un elemento potenciador de los sentidos.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4978" y="1101721"/>
        <a:ext cx="3704800" cy="2880416"/>
      </dsp:txXfrm>
    </dsp:sp>
    <dsp:sp modelId="{D895BC43-B256-4168-99E0-EBB3E85F2A48}">
      <dsp:nvSpPr>
        <dsp:cNvPr id="0" name=""/>
        <dsp:cNvSpPr/>
      </dsp:nvSpPr>
      <dsp:spPr>
        <a:xfrm>
          <a:off x="4248792" y="1101721"/>
          <a:ext cx="3056109" cy="265678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Decreto Legislativo 1218 del 24/09/ 2015 obligación de cámaras en comercio.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4248792" y="1101721"/>
        <a:ext cx="3056109" cy="2656789"/>
      </dsp:txXfrm>
    </dsp:sp>
    <dsp:sp modelId="{4D4FF36A-892A-40EB-B915-FC383E467546}">
      <dsp:nvSpPr>
        <dsp:cNvPr id="0" name=""/>
        <dsp:cNvSpPr/>
      </dsp:nvSpPr>
      <dsp:spPr>
        <a:xfrm>
          <a:off x="7848894" y="593290"/>
          <a:ext cx="3816401" cy="465455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Existe consenso al señalar que estas grabaciones realizadas por videocámaras en estos establecimientos obligados por ley tienen valor probatorio pues de manera automática se limita a registrar lo que acontece con fines puramente preventivos. 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7848894" y="593290"/>
        <a:ext cx="3816401" cy="465455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19F5C-9C52-4497-BBEF-EFF012AF5DA7}">
      <dsp:nvSpPr>
        <dsp:cNvPr id="0" name=""/>
        <dsp:cNvSpPr/>
      </dsp:nvSpPr>
      <dsp:spPr>
        <a:xfrm>
          <a:off x="0" y="127561"/>
          <a:ext cx="11234464" cy="10346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solidFill>
                <a:schemeClr val="tx1"/>
              </a:solidFill>
            </a:rPr>
            <a:t>Esta es una “videovigilancia controlada”</a:t>
          </a:r>
          <a:endParaRPr lang="es-PE" sz="4300" kern="1200" dirty="0">
            <a:solidFill>
              <a:schemeClr val="tx1"/>
            </a:solidFill>
          </a:endParaRPr>
        </a:p>
      </dsp:txBody>
      <dsp:txXfrm>
        <a:off x="50509" y="178070"/>
        <a:ext cx="11133446" cy="933667"/>
      </dsp:txXfrm>
    </dsp:sp>
    <dsp:sp modelId="{3BFE0646-FA96-4EF4-95F4-8B4C61ABC2FA}">
      <dsp:nvSpPr>
        <dsp:cNvPr id="0" name=""/>
        <dsp:cNvSpPr/>
      </dsp:nvSpPr>
      <dsp:spPr>
        <a:xfrm>
          <a:off x="0" y="1162246"/>
          <a:ext cx="11234464" cy="306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94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400" kern="1200"/>
            <a:t>No se utiliza para prevenir, sino para investigar y obtener pruebas relacionadas con delitos</a:t>
          </a:r>
          <a:endParaRPr lang="es-PE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400" kern="1200"/>
            <a:t>De conformidad con lo establecido en el artículo 185º del Código Procesal Penal el video obtenido será considerado como prueba documental.</a:t>
          </a:r>
          <a:endParaRPr lang="es-PE" sz="3400" kern="1200"/>
        </a:p>
      </dsp:txBody>
      <dsp:txXfrm>
        <a:off x="0" y="1162246"/>
        <a:ext cx="11234464" cy="306152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6B01-E5F1-44EB-AADB-D0348BDA1EC8}">
      <dsp:nvSpPr>
        <dsp:cNvPr id="0" name=""/>
        <dsp:cNvSpPr/>
      </dsp:nvSpPr>
      <dsp:spPr>
        <a:xfrm>
          <a:off x="0" y="0"/>
          <a:ext cx="11233248" cy="110362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Debe tratarse de investigaciones por delitos violentos, graves o contra organizaciones delictivas. 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53875" y="53875"/>
        <a:ext cx="11125498" cy="995875"/>
      </dsp:txXfrm>
    </dsp:sp>
    <dsp:sp modelId="{E0AB9838-5158-4442-A2DB-ABF3B355A4F4}">
      <dsp:nvSpPr>
        <dsp:cNvPr id="0" name=""/>
        <dsp:cNvSpPr/>
      </dsp:nvSpPr>
      <dsp:spPr>
        <a:xfrm>
          <a:off x="0" y="1241625"/>
          <a:ext cx="7087730" cy="85666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Se realiza sin conocimiento del afectado. </a:t>
          </a:r>
          <a:endParaRPr lang="es-PE" sz="3200" kern="1200" dirty="0">
            <a:solidFill>
              <a:schemeClr val="tx1"/>
            </a:solidFill>
          </a:endParaRPr>
        </a:p>
      </dsp:txBody>
      <dsp:txXfrm>
        <a:off x="41819" y="1283444"/>
        <a:ext cx="7004092" cy="773027"/>
      </dsp:txXfrm>
    </dsp:sp>
    <dsp:sp modelId="{39381245-A236-4B8B-9AA2-443D255C7BD9}">
      <dsp:nvSpPr>
        <dsp:cNvPr id="0" name=""/>
        <dsp:cNvSpPr/>
      </dsp:nvSpPr>
      <dsp:spPr>
        <a:xfrm>
          <a:off x="144010" y="2267991"/>
          <a:ext cx="4279418" cy="54890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Existen dos niveles: </a:t>
          </a:r>
          <a:endParaRPr lang="es-PE" sz="3600" kern="1200" dirty="0"/>
        </a:p>
      </dsp:txBody>
      <dsp:txXfrm>
        <a:off x="170805" y="2294786"/>
        <a:ext cx="4225828" cy="495317"/>
      </dsp:txXfrm>
    </dsp:sp>
    <dsp:sp modelId="{B6445292-36D1-43D1-9703-9F2A7873D129}">
      <dsp:nvSpPr>
        <dsp:cNvPr id="0" name=""/>
        <dsp:cNvSpPr/>
      </dsp:nvSpPr>
      <dsp:spPr>
        <a:xfrm>
          <a:off x="0" y="2830774"/>
          <a:ext cx="11233248" cy="250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5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i="1" kern="1200" dirty="0"/>
            <a:t>Registro de Imágenes:</a:t>
          </a:r>
          <a:r>
            <a:rPr lang="es-ES" sz="2800" kern="1200" dirty="0"/>
            <a:t> Se realiza el registro de imágenes en lugares determinados por medio de cámaras fotográficas y diversas videograbadoras. </a:t>
          </a:r>
          <a:endParaRPr lang="es-P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i="1" kern="1200" dirty="0"/>
            <a:t>Observación (por ende seguimiento) e investigación del lugar del residencia</a:t>
          </a:r>
          <a:r>
            <a:rPr lang="es-ES" sz="2800" kern="1200" dirty="0"/>
            <a:t>. Se realiza además a  través de otros medios técnicos especiales (GPS, micrófonos, binoculares, microcámaras, etc.)</a:t>
          </a:r>
          <a:endParaRPr lang="es-PE" sz="2800" kern="1200" dirty="0"/>
        </a:p>
      </dsp:txBody>
      <dsp:txXfrm>
        <a:off x="0" y="2830774"/>
        <a:ext cx="11233248" cy="25047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6492C-3CAC-42F8-8B1E-7660049DC8FE}">
      <dsp:nvSpPr>
        <dsp:cNvPr id="0" name=""/>
        <dsp:cNvSpPr/>
      </dsp:nvSpPr>
      <dsp:spPr>
        <a:xfrm>
          <a:off x="0" y="0"/>
          <a:ext cx="5916314" cy="59163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C8CDB-37E5-4AD1-A14D-87D171D23447}">
      <dsp:nvSpPr>
        <dsp:cNvPr id="0" name=""/>
        <dsp:cNvSpPr/>
      </dsp:nvSpPr>
      <dsp:spPr>
        <a:xfrm>
          <a:off x="2958157" y="0"/>
          <a:ext cx="8132290" cy="5916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llevan a cabo aún si por la naturaleza y ámbito de la investigación, se ven irremediablemente afectadas terceras personas.</a:t>
          </a:r>
          <a:endParaRPr lang="es-PE" sz="2800" kern="1200" dirty="0"/>
        </a:p>
      </dsp:txBody>
      <dsp:txXfrm>
        <a:off x="2958157" y="0"/>
        <a:ext cx="8132290" cy="1257216"/>
      </dsp:txXfrm>
    </dsp:sp>
    <dsp:sp modelId="{3675BDDC-21F2-436D-8D91-E5006725FC27}">
      <dsp:nvSpPr>
        <dsp:cNvPr id="0" name=""/>
        <dsp:cNvSpPr/>
      </dsp:nvSpPr>
      <dsp:spPr>
        <a:xfrm>
          <a:off x="776516" y="1257216"/>
          <a:ext cx="4363282" cy="43632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9ECB0-10A7-40F7-B695-D06DD5C1D0F5}">
      <dsp:nvSpPr>
        <dsp:cNvPr id="0" name=""/>
        <dsp:cNvSpPr/>
      </dsp:nvSpPr>
      <dsp:spPr>
        <a:xfrm>
          <a:off x="2958157" y="1257216"/>
          <a:ext cx="8132290" cy="4363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Para su utilización como prueba en el juicio, rige el procedimiento de control previsto para la intervención de comunicaciones.</a:t>
          </a:r>
          <a:endParaRPr lang="es-PE" sz="2800" kern="1200" dirty="0"/>
        </a:p>
      </dsp:txBody>
      <dsp:txXfrm>
        <a:off x="2958157" y="1257216"/>
        <a:ext cx="8132290" cy="1257216"/>
      </dsp:txXfrm>
    </dsp:sp>
    <dsp:sp modelId="{B72081FF-3D3F-4B57-8F54-EE366C52C602}">
      <dsp:nvSpPr>
        <dsp:cNvPr id="0" name=""/>
        <dsp:cNvSpPr/>
      </dsp:nvSpPr>
      <dsp:spPr>
        <a:xfrm>
          <a:off x="1553032" y="2514433"/>
          <a:ext cx="2810249" cy="28102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EE0A-8B28-4DDA-B100-DDBA68697D9F}">
      <dsp:nvSpPr>
        <dsp:cNvPr id="0" name=""/>
        <dsp:cNvSpPr/>
      </dsp:nvSpPr>
      <dsp:spPr>
        <a:xfrm>
          <a:off x="2958157" y="2514433"/>
          <a:ext cx="8132290" cy="2810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requerirá autorización judicial cuando estos medios técnicos de investigación se realicen en el interior de inmuebles o lugares cerrados.</a:t>
          </a:r>
          <a:endParaRPr lang="es-PE" sz="2800" kern="1200" dirty="0"/>
        </a:p>
      </dsp:txBody>
      <dsp:txXfrm>
        <a:off x="2958157" y="2514433"/>
        <a:ext cx="8132290" cy="1257216"/>
      </dsp:txXfrm>
    </dsp:sp>
    <dsp:sp modelId="{36CDF1D4-6F71-4588-BD22-4A83F78BC0AE}">
      <dsp:nvSpPr>
        <dsp:cNvPr id="0" name=""/>
        <dsp:cNvSpPr/>
      </dsp:nvSpPr>
      <dsp:spPr>
        <a:xfrm>
          <a:off x="2329549" y="3771650"/>
          <a:ext cx="1257216" cy="12572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E3EB6-2E74-4684-ADCA-F8DAB22F5709}">
      <dsp:nvSpPr>
        <dsp:cNvPr id="0" name=""/>
        <dsp:cNvSpPr/>
      </dsp:nvSpPr>
      <dsp:spPr>
        <a:xfrm>
          <a:off x="2958157" y="3771650"/>
          <a:ext cx="8132290" cy="1257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Al respecto, dado lo señalado anteriormente, es necesario detenernos en este punto. </a:t>
          </a:r>
          <a:endParaRPr lang="es-PE" sz="3200" kern="1200"/>
        </a:p>
      </dsp:txBody>
      <dsp:txXfrm>
        <a:off x="2958157" y="3771650"/>
        <a:ext cx="8132290" cy="12572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0A37B-F4E6-4823-833B-78D58185502A}">
      <dsp:nvSpPr>
        <dsp:cNvPr id="0" name=""/>
        <dsp:cNvSpPr/>
      </dsp:nvSpPr>
      <dsp:spPr>
        <a:xfrm>
          <a:off x="0" y="0"/>
          <a:ext cx="5643182" cy="33282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Por </a:t>
          </a:r>
          <a:r>
            <a:rPr lang="es-MX" sz="2800" b="1" kern="1200" dirty="0"/>
            <a:t>lugar público </a:t>
          </a:r>
          <a:r>
            <a:rPr lang="es-MX" sz="2800" kern="1200" dirty="0"/>
            <a:t>debe entenderse aquel espacio abierto al público, al que en principio cualquiera puede acceder fácilmente y sin ningún tipo de autorización específica, por ejemplo los parques, calles, aparcamientos, estadios deportivos, </a:t>
          </a:r>
          <a:r>
            <a:rPr lang="es-MX" sz="2800" kern="1200" dirty="0" err="1"/>
            <a:t>etc</a:t>
          </a:r>
          <a:endParaRPr lang="es-PE" sz="2800" kern="1200" dirty="0"/>
        </a:p>
      </dsp:txBody>
      <dsp:txXfrm>
        <a:off x="0" y="0"/>
        <a:ext cx="5643182" cy="3328298"/>
      </dsp:txXfrm>
    </dsp:sp>
    <dsp:sp modelId="{E938F045-8BCB-45E4-9897-E16A17FD234A}">
      <dsp:nvSpPr>
        <dsp:cNvPr id="0" name=""/>
        <dsp:cNvSpPr/>
      </dsp:nvSpPr>
      <dsp:spPr>
        <a:xfrm>
          <a:off x="6408709" y="2"/>
          <a:ext cx="5122744" cy="332841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La utilización de la técnica de investigación de tecnovigilancia, requerirá autorización judicial, en aquellos supuestos en que exista una zona de interacción entre el individuo y los otros que pueda revelar la vida privada, incluso en un contexto público.</a:t>
          </a:r>
          <a:endParaRPr lang="es-PE" sz="2800" kern="1200" dirty="0"/>
        </a:p>
      </dsp:txBody>
      <dsp:txXfrm>
        <a:off x="6408709" y="2"/>
        <a:ext cx="5122744" cy="3328417"/>
      </dsp:txXfrm>
    </dsp:sp>
    <dsp:sp modelId="{FCF5C81C-01C8-40DB-B0A1-0C60C554217E}">
      <dsp:nvSpPr>
        <dsp:cNvPr id="0" name=""/>
        <dsp:cNvSpPr/>
      </dsp:nvSpPr>
      <dsp:spPr>
        <a:xfrm>
          <a:off x="3672411" y="3576401"/>
          <a:ext cx="4704177" cy="17795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/>
            <a:t>El espacio privado requerirá de orden judicial siempre que sea necesario vencer un obstáculo.</a:t>
          </a:r>
          <a:endParaRPr lang="es-PE" sz="2800" b="0" kern="1200" dirty="0"/>
        </a:p>
      </dsp:txBody>
      <dsp:txXfrm>
        <a:off x="3672411" y="3576401"/>
        <a:ext cx="4704177" cy="1779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6A0E0-8CB3-4DC9-940A-4FF37B017892}">
      <dsp:nvSpPr>
        <dsp:cNvPr id="0" name=""/>
        <dsp:cNvSpPr/>
      </dsp:nvSpPr>
      <dsp:spPr>
        <a:xfrm>
          <a:off x="5670630" y="2348721"/>
          <a:ext cx="2945708" cy="92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8"/>
              </a:lnTo>
              <a:lnTo>
                <a:pt x="2945708" y="462988"/>
              </a:lnTo>
              <a:lnTo>
                <a:pt x="2945708" y="92597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99B4454-01EA-4930-AE87-403A935D4797}">
      <dsp:nvSpPr>
        <dsp:cNvPr id="0" name=""/>
        <dsp:cNvSpPr/>
      </dsp:nvSpPr>
      <dsp:spPr>
        <a:xfrm>
          <a:off x="2488180" y="2348721"/>
          <a:ext cx="3182449" cy="925976"/>
        </a:xfrm>
        <a:custGeom>
          <a:avLst/>
          <a:gdLst/>
          <a:ahLst/>
          <a:cxnLst/>
          <a:rect l="0" t="0" r="0" b="0"/>
          <a:pathLst>
            <a:path>
              <a:moveTo>
                <a:pt x="3182449" y="0"/>
              </a:moveTo>
              <a:lnTo>
                <a:pt x="3182449" y="462988"/>
              </a:lnTo>
              <a:lnTo>
                <a:pt x="0" y="462988"/>
              </a:lnTo>
              <a:lnTo>
                <a:pt x="0" y="92597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F26EBD2-E485-407D-9891-D005A7FFAD6A}">
      <dsp:nvSpPr>
        <dsp:cNvPr id="0" name=""/>
        <dsp:cNvSpPr/>
      </dsp:nvSpPr>
      <dsp:spPr>
        <a:xfrm>
          <a:off x="3465923" y="144014"/>
          <a:ext cx="4409413" cy="220470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schemeClr val="tx1"/>
              </a:solidFill>
            </a:rPr>
            <a:t>Búsqueda de pruebas</a:t>
          </a:r>
          <a:endParaRPr lang="es-PE" sz="4400" kern="1200" dirty="0">
            <a:solidFill>
              <a:schemeClr val="tx1"/>
            </a:solidFill>
          </a:endParaRPr>
        </a:p>
      </dsp:txBody>
      <dsp:txXfrm>
        <a:off x="3465923" y="144014"/>
        <a:ext cx="4409413" cy="2204706"/>
      </dsp:txXfrm>
    </dsp:sp>
    <dsp:sp modelId="{8D4B47C5-19C1-4AAD-BDE0-23E8ACD77AF1}">
      <dsp:nvSpPr>
        <dsp:cNvPr id="0" name=""/>
        <dsp:cNvSpPr/>
      </dsp:nvSpPr>
      <dsp:spPr>
        <a:xfrm>
          <a:off x="5459" y="3274697"/>
          <a:ext cx="4965440" cy="23419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Es el conjunto de medios legítimos que</a:t>
          </a:r>
          <a:r>
            <a:rPr lang="es-ES_tradnl" sz="2500" kern="1200" dirty="0"/>
            <a:t> permitan  aportar información  para el </a:t>
          </a:r>
          <a:r>
            <a:rPr lang="es-ES" sz="2500" kern="1200" dirty="0"/>
            <a:t>esclarecimiento de los hechos. Por ello se puede afirmar que esta actividad probatoria se encuentra dirigida a obtener la verdad.</a:t>
          </a:r>
          <a:endParaRPr lang="es-PE" sz="2500" kern="1200" dirty="0"/>
        </a:p>
      </dsp:txBody>
      <dsp:txXfrm>
        <a:off x="5459" y="3274697"/>
        <a:ext cx="4965440" cy="2341927"/>
      </dsp:txXfrm>
    </dsp:sp>
    <dsp:sp modelId="{B33237B5-2D56-443A-8D87-ED22F8C79F4D}">
      <dsp:nvSpPr>
        <dsp:cNvPr id="0" name=""/>
        <dsp:cNvSpPr/>
      </dsp:nvSpPr>
      <dsp:spPr>
        <a:xfrm>
          <a:off x="5896876" y="3274697"/>
          <a:ext cx="5438923" cy="22047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“No es un principio de la ley procesal el que se tenga que investigar la verdad a cualquier precio”</a:t>
          </a:r>
          <a:br>
            <a:rPr lang="es-ES" sz="2800" kern="1200" dirty="0"/>
          </a:br>
          <a:r>
            <a:rPr lang="es-ES" sz="2800" kern="1200" dirty="0"/>
            <a:t>T.S alemán</a:t>
          </a:r>
          <a:endParaRPr lang="es-PE" sz="2800" kern="1200" dirty="0"/>
        </a:p>
      </dsp:txBody>
      <dsp:txXfrm>
        <a:off x="5896876" y="3274697"/>
        <a:ext cx="5438923" cy="220470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50B87-5AA0-4973-AA83-D57653A6C396}">
      <dsp:nvSpPr>
        <dsp:cNvPr id="0" name=""/>
        <dsp:cNvSpPr/>
      </dsp:nvSpPr>
      <dsp:spPr>
        <a:xfrm>
          <a:off x="716235" y="0"/>
          <a:ext cx="8117341" cy="5637806"/>
        </a:xfrm>
        <a:prstGeom prst="rightArrow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09A9B9-133F-48EA-83AE-BDA11BB6723A}">
      <dsp:nvSpPr>
        <dsp:cNvPr id="0" name=""/>
        <dsp:cNvSpPr/>
      </dsp:nvSpPr>
      <dsp:spPr>
        <a:xfrm>
          <a:off x="116" y="1691341"/>
          <a:ext cx="4658331" cy="225512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Acuerdo Plenario 10-2019: Señala que un espacio privado  puede convertirse en público (uso de cámaras web)</a:t>
          </a:r>
          <a:endParaRPr lang="es-PE" sz="2800" kern="1200" dirty="0"/>
        </a:p>
      </dsp:txBody>
      <dsp:txXfrm>
        <a:off x="110202" y="1801427"/>
        <a:ext cx="4438159" cy="2034950"/>
      </dsp:txXfrm>
    </dsp:sp>
    <dsp:sp modelId="{FA78A2D7-A12A-4C03-AE0D-B1F11EACE604}">
      <dsp:nvSpPr>
        <dsp:cNvPr id="0" name=""/>
        <dsp:cNvSpPr/>
      </dsp:nvSpPr>
      <dsp:spPr>
        <a:xfrm>
          <a:off x="4891364" y="1691341"/>
          <a:ext cx="4658331" cy="225512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El espacio privado requerirá de orden judicial siempre que sea necesario vencer un obstáculo </a:t>
          </a:r>
          <a:endParaRPr lang="es-PE" sz="3000" kern="1200" dirty="0"/>
        </a:p>
      </dsp:txBody>
      <dsp:txXfrm>
        <a:off x="5001450" y="1801427"/>
        <a:ext cx="4438159" cy="20349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A8D7B-3F7F-487F-BFB4-3543A8FB5910}">
      <dsp:nvSpPr>
        <dsp:cNvPr id="0" name=""/>
        <dsp:cNvSpPr/>
      </dsp:nvSpPr>
      <dsp:spPr>
        <a:xfrm>
          <a:off x="3086171" y="2973596"/>
          <a:ext cx="1841048" cy="239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0524" y="0"/>
              </a:lnTo>
              <a:lnTo>
                <a:pt x="920524" y="2394261"/>
              </a:lnTo>
              <a:lnTo>
                <a:pt x="1841048" y="2394261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3931189" y="4095220"/>
        <a:ext cx="151012" cy="151012"/>
      </dsp:txXfrm>
    </dsp:sp>
    <dsp:sp modelId="{BD5246ED-7FDA-4E20-B998-4816554F6536}">
      <dsp:nvSpPr>
        <dsp:cNvPr id="0" name=""/>
        <dsp:cNvSpPr/>
      </dsp:nvSpPr>
      <dsp:spPr>
        <a:xfrm>
          <a:off x="3086171" y="2973596"/>
          <a:ext cx="1841048" cy="842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0524" y="0"/>
              </a:lnTo>
              <a:lnTo>
                <a:pt x="920524" y="842118"/>
              </a:lnTo>
              <a:lnTo>
                <a:pt x="1841048" y="84211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700" kern="1200"/>
        </a:p>
      </dsp:txBody>
      <dsp:txXfrm>
        <a:off x="3956083" y="3344042"/>
        <a:ext cx="101225" cy="101225"/>
      </dsp:txXfrm>
    </dsp:sp>
    <dsp:sp modelId="{C1506017-E677-4E33-A4BB-BFCDDD7E5314}">
      <dsp:nvSpPr>
        <dsp:cNvPr id="0" name=""/>
        <dsp:cNvSpPr/>
      </dsp:nvSpPr>
      <dsp:spPr>
        <a:xfrm>
          <a:off x="3086171" y="2364890"/>
          <a:ext cx="1841048" cy="608705"/>
        </a:xfrm>
        <a:custGeom>
          <a:avLst/>
          <a:gdLst/>
          <a:ahLst/>
          <a:cxnLst/>
          <a:rect l="0" t="0" r="0" b="0"/>
          <a:pathLst>
            <a:path>
              <a:moveTo>
                <a:pt x="0" y="608705"/>
              </a:moveTo>
              <a:lnTo>
                <a:pt x="920524" y="608705"/>
              </a:lnTo>
              <a:lnTo>
                <a:pt x="920524" y="0"/>
              </a:lnTo>
              <a:lnTo>
                <a:pt x="1841048" y="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00" kern="1200"/>
        </a:p>
      </dsp:txBody>
      <dsp:txXfrm>
        <a:off x="3958218" y="2620766"/>
        <a:ext cx="96953" cy="96953"/>
      </dsp:txXfrm>
    </dsp:sp>
    <dsp:sp modelId="{0992212A-3A7B-4200-B858-ED17E39D35CF}">
      <dsp:nvSpPr>
        <dsp:cNvPr id="0" name=""/>
        <dsp:cNvSpPr/>
      </dsp:nvSpPr>
      <dsp:spPr>
        <a:xfrm>
          <a:off x="3086171" y="782784"/>
          <a:ext cx="1841048" cy="2190811"/>
        </a:xfrm>
        <a:custGeom>
          <a:avLst/>
          <a:gdLst/>
          <a:ahLst/>
          <a:cxnLst/>
          <a:rect l="0" t="0" r="0" b="0"/>
          <a:pathLst>
            <a:path>
              <a:moveTo>
                <a:pt x="0" y="2190811"/>
              </a:moveTo>
              <a:lnTo>
                <a:pt x="920524" y="2190811"/>
              </a:lnTo>
              <a:lnTo>
                <a:pt x="920524" y="0"/>
              </a:lnTo>
              <a:lnTo>
                <a:pt x="1841048" y="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3935154" y="1806648"/>
        <a:ext cx="143083" cy="143083"/>
      </dsp:txXfrm>
    </dsp:sp>
    <dsp:sp modelId="{CA1BF065-0E28-4556-8A73-AE48B778E134}">
      <dsp:nvSpPr>
        <dsp:cNvPr id="0" name=""/>
        <dsp:cNvSpPr/>
      </dsp:nvSpPr>
      <dsp:spPr>
        <a:xfrm>
          <a:off x="1272488" y="2393266"/>
          <a:ext cx="2466705" cy="116065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chemeClr val="tx1"/>
              </a:solidFill>
            </a:rPr>
            <a:t>Uso de drones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1272488" y="2393266"/>
        <a:ext cx="2466705" cy="1160658"/>
      </dsp:txXfrm>
    </dsp:sp>
    <dsp:sp modelId="{7574ADD2-8CF1-439A-8D8A-26D599225A8C}">
      <dsp:nvSpPr>
        <dsp:cNvPr id="0" name=""/>
        <dsp:cNvSpPr/>
      </dsp:nvSpPr>
      <dsp:spPr>
        <a:xfrm>
          <a:off x="4927220" y="71173"/>
          <a:ext cx="4682105" cy="14232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Un </a:t>
          </a:r>
          <a:r>
            <a:rPr lang="es-MX" sz="2400" b="1" kern="1200" dirty="0" err="1"/>
            <a:t>drone</a:t>
          </a:r>
          <a:r>
            <a:rPr lang="es-MX" sz="2400" kern="1200" dirty="0"/>
            <a:t> es un vehículo aéreo no tripulado. Tiene diferentes funciones que son fundamentales dentro de la sociedad,</a:t>
          </a:r>
          <a:endParaRPr lang="es-PE" sz="2400" kern="1200" dirty="0"/>
        </a:p>
      </dsp:txBody>
      <dsp:txXfrm>
        <a:off x="4927220" y="71173"/>
        <a:ext cx="4682105" cy="1423223"/>
      </dsp:txXfrm>
    </dsp:sp>
    <dsp:sp modelId="{52D625C8-1F7C-4D54-AFE2-0C44C3C37282}">
      <dsp:nvSpPr>
        <dsp:cNvPr id="0" name=""/>
        <dsp:cNvSpPr/>
      </dsp:nvSpPr>
      <dsp:spPr>
        <a:xfrm>
          <a:off x="4927220" y="1784561"/>
          <a:ext cx="4813027" cy="116065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Tienen un mayor alcance con una cámara de videovigilancia estática.</a:t>
          </a:r>
          <a:endParaRPr lang="es-PE" sz="2800" kern="1200" dirty="0"/>
        </a:p>
      </dsp:txBody>
      <dsp:txXfrm>
        <a:off x="4927220" y="1784561"/>
        <a:ext cx="4813027" cy="1160658"/>
      </dsp:txXfrm>
    </dsp:sp>
    <dsp:sp modelId="{23F5767C-D8C3-4008-AB9C-FA0E39A68016}">
      <dsp:nvSpPr>
        <dsp:cNvPr id="0" name=""/>
        <dsp:cNvSpPr/>
      </dsp:nvSpPr>
      <dsp:spPr>
        <a:xfrm>
          <a:off x="4927220" y="3235384"/>
          <a:ext cx="4528342" cy="116065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Vence los obstáculos que se ponen para cuidar la intimidad </a:t>
          </a:r>
          <a:endParaRPr lang="es-PE" sz="2800" kern="1200" dirty="0"/>
        </a:p>
      </dsp:txBody>
      <dsp:txXfrm>
        <a:off x="4927220" y="3235384"/>
        <a:ext cx="4528342" cy="1160658"/>
      </dsp:txXfrm>
    </dsp:sp>
    <dsp:sp modelId="{9833DC7F-A144-484C-B9C8-2D2F736FE2FC}">
      <dsp:nvSpPr>
        <dsp:cNvPr id="0" name=""/>
        <dsp:cNvSpPr/>
      </dsp:nvSpPr>
      <dsp:spPr>
        <a:xfrm>
          <a:off x="4927220" y="4686208"/>
          <a:ext cx="4801606" cy="13632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Acuerdo plenario 10-2019 expectativa razonable de privacidad</a:t>
          </a:r>
          <a:endParaRPr lang="es-PE" sz="2800" kern="1200" dirty="0"/>
        </a:p>
      </dsp:txBody>
      <dsp:txXfrm>
        <a:off x="4927220" y="4686208"/>
        <a:ext cx="4801606" cy="13632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BD27-B2E2-4C7E-9D66-CAC52B37EE67}">
      <dsp:nvSpPr>
        <dsp:cNvPr id="0" name=""/>
        <dsp:cNvSpPr/>
      </dsp:nvSpPr>
      <dsp:spPr>
        <a:xfrm>
          <a:off x="2017612" y="2135"/>
          <a:ext cx="3930220" cy="23581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i="0" kern="1200"/>
            <a:t>Olmstead</a:t>
          </a:r>
          <a:r>
            <a:rPr lang="es-PE" sz="3000" i="0" kern="1200" dirty="0"/>
            <a:t> v. Estados Unidos (1928).</a:t>
          </a:r>
          <a:endParaRPr lang="es-PE" sz="3000" kern="1200" dirty="0"/>
        </a:p>
      </dsp:txBody>
      <dsp:txXfrm>
        <a:off x="2017612" y="2135"/>
        <a:ext cx="3930220" cy="2358132"/>
      </dsp:txXfrm>
    </dsp:sp>
    <dsp:sp modelId="{705F2767-60D1-4B12-8369-4B3CE6E89861}">
      <dsp:nvSpPr>
        <dsp:cNvPr id="0" name=""/>
        <dsp:cNvSpPr/>
      </dsp:nvSpPr>
      <dsp:spPr>
        <a:xfrm>
          <a:off x="6340855" y="2135"/>
          <a:ext cx="3930220" cy="23581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 dirty="0"/>
            <a:t>Se acepta la información obtenida sino ha existido </a:t>
          </a:r>
          <a:r>
            <a:rPr lang="es-PE" sz="3000" kern="1200" dirty="0" err="1"/>
            <a:t>Trespass</a:t>
          </a:r>
          <a:r>
            <a:rPr lang="es-PE" sz="3000" kern="1200" dirty="0"/>
            <a:t>, (</a:t>
          </a:r>
          <a:r>
            <a:rPr lang="es-MX" sz="3000" kern="1200" dirty="0"/>
            <a:t>transgresión física o traspaso físico)</a:t>
          </a:r>
          <a:endParaRPr lang="es-PE" sz="3000" kern="1200" dirty="0"/>
        </a:p>
      </dsp:txBody>
      <dsp:txXfrm>
        <a:off x="6340855" y="2135"/>
        <a:ext cx="3930220" cy="2358132"/>
      </dsp:txXfrm>
    </dsp:sp>
    <dsp:sp modelId="{91EE2E07-5D59-4B73-BF3A-F19A05596F64}">
      <dsp:nvSpPr>
        <dsp:cNvPr id="0" name=""/>
        <dsp:cNvSpPr/>
      </dsp:nvSpPr>
      <dsp:spPr>
        <a:xfrm>
          <a:off x="3816415" y="2753290"/>
          <a:ext cx="4655856" cy="23581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/>
            <a:t>La prohibición de “traspaso”: del derecho de propiedad/posesión no es suficiente con el uso de tecnología actual </a:t>
          </a:r>
        </a:p>
      </dsp:txBody>
      <dsp:txXfrm>
        <a:off x="3816415" y="2753290"/>
        <a:ext cx="4655856" cy="23581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54DD5-D704-47BA-9C15-BEE214CF1C0E}">
      <dsp:nvSpPr>
        <dsp:cNvPr id="0" name=""/>
        <dsp:cNvSpPr/>
      </dsp:nvSpPr>
      <dsp:spPr>
        <a:xfrm rot="5400000">
          <a:off x="5982424" y="-1333588"/>
          <a:ext cx="3802022" cy="7419704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dirty="0"/>
            <a:t>La “doctrina de terceros”; una persona no tiene la expectativa legítima de privacidad de la información que haya entregado espontáneamente a terceros.“</a:t>
          </a:r>
          <a:endParaRPr lang="es-PE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100" kern="1200"/>
            <a:t>Los números marcados por una persona en su teléfono se pueden obtener sin una orden judicial.</a:t>
          </a:r>
        </a:p>
      </dsp:txBody>
      <dsp:txXfrm rot="-5400000">
        <a:off x="4173584" y="660851"/>
        <a:ext cx="7234105" cy="3430824"/>
      </dsp:txXfrm>
    </dsp:sp>
    <dsp:sp modelId="{4C61CA4D-51D5-45CE-8983-F439F070F661}">
      <dsp:nvSpPr>
        <dsp:cNvPr id="0" name=""/>
        <dsp:cNvSpPr/>
      </dsp:nvSpPr>
      <dsp:spPr>
        <a:xfrm>
          <a:off x="0" y="0"/>
          <a:ext cx="4173583" cy="475252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b="1" kern="1200" dirty="0">
              <a:solidFill>
                <a:schemeClr val="tx1"/>
              </a:solidFill>
            </a:rPr>
            <a:t>1979 </a:t>
          </a:r>
          <a:r>
            <a:rPr lang="es-MX" sz="6000" b="1" i="1" kern="1200" dirty="0">
              <a:solidFill>
                <a:schemeClr val="tx1"/>
              </a:solidFill>
            </a:rPr>
            <a:t>Smith vs. Maryland</a:t>
          </a:r>
          <a:r>
            <a:rPr lang="es-MX" sz="6000" b="1" kern="1200" dirty="0">
              <a:solidFill>
                <a:schemeClr val="tx1"/>
              </a:solidFill>
            </a:rPr>
            <a:t>:</a:t>
          </a:r>
          <a:endParaRPr lang="es-PE" sz="6000" kern="1200" dirty="0">
            <a:solidFill>
              <a:schemeClr val="tx1"/>
            </a:solidFill>
          </a:endParaRPr>
        </a:p>
      </dsp:txBody>
      <dsp:txXfrm>
        <a:off x="203738" y="203738"/>
        <a:ext cx="3766107" cy="434505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F0A7-0E94-4A1E-A9ED-A6DF3E1C2EAA}">
      <dsp:nvSpPr>
        <dsp:cNvPr id="0" name=""/>
        <dsp:cNvSpPr/>
      </dsp:nvSpPr>
      <dsp:spPr>
        <a:xfrm>
          <a:off x="0" y="19134"/>
          <a:ext cx="6193904" cy="2477561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0" i="0" kern="1200" dirty="0">
              <a:solidFill>
                <a:schemeClr val="tx1"/>
              </a:solidFill>
            </a:rPr>
            <a:t>El teléfono móvil es </a:t>
          </a:r>
          <a:r>
            <a:rPr lang="es-MX" sz="4200" kern="1200" dirty="0">
              <a:solidFill>
                <a:schemeClr val="tx1"/>
              </a:solidFill>
            </a:rPr>
            <a:t>una extensión de la vida íntima de la personas</a:t>
          </a:r>
          <a:endParaRPr lang="es-PE" sz="4200" kern="1200" dirty="0">
            <a:solidFill>
              <a:schemeClr val="tx1"/>
            </a:solidFill>
          </a:endParaRPr>
        </a:p>
      </dsp:txBody>
      <dsp:txXfrm>
        <a:off x="1238781" y="19134"/>
        <a:ext cx="3716343" cy="2477561"/>
      </dsp:txXfrm>
    </dsp:sp>
    <dsp:sp modelId="{B767AED4-A6FC-41DC-A96D-59D4C5E6CE48}">
      <dsp:nvSpPr>
        <dsp:cNvPr id="0" name=""/>
        <dsp:cNvSpPr/>
      </dsp:nvSpPr>
      <dsp:spPr>
        <a:xfrm>
          <a:off x="0" y="2843554"/>
          <a:ext cx="6193904" cy="247756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0" i="0" kern="1200" dirty="0">
              <a:solidFill>
                <a:schemeClr val="tx1"/>
              </a:solidFill>
            </a:rPr>
            <a:t>La Nomofobia “</a:t>
          </a:r>
          <a:r>
            <a:rPr lang="es-MX" sz="4200" b="0" i="1" kern="1200" dirty="0">
              <a:solidFill>
                <a:schemeClr val="tx1"/>
              </a:solidFill>
            </a:rPr>
            <a:t>no-</a:t>
          </a:r>
          <a:r>
            <a:rPr lang="es-MX" sz="4200" b="0" i="1" kern="1200" dirty="0" err="1">
              <a:solidFill>
                <a:schemeClr val="tx1"/>
              </a:solidFill>
            </a:rPr>
            <a:t>mobile</a:t>
          </a:r>
          <a:r>
            <a:rPr lang="es-MX" sz="4200" b="0" i="1" kern="1200" dirty="0">
              <a:solidFill>
                <a:schemeClr val="tx1"/>
              </a:solidFill>
            </a:rPr>
            <a:t>-</a:t>
          </a:r>
          <a:r>
            <a:rPr lang="es-MX" sz="4200" b="0" i="1" kern="1200" dirty="0" err="1">
              <a:solidFill>
                <a:schemeClr val="tx1"/>
              </a:solidFill>
            </a:rPr>
            <a:t>phone</a:t>
          </a:r>
          <a:r>
            <a:rPr lang="es-MX" sz="4200" b="0" i="1" kern="1200" dirty="0">
              <a:solidFill>
                <a:schemeClr val="tx1"/>
              </a:solidFill>
            </a:rPr>
            <a:t> </a:t>
          </a:r>
          <a:r>
            <a:rPr lang="es-MX" sz="4200" b="0" i="1" kern="1200" dirty="0" err="1">
              <a:solidFill>
                <a:schemeClr val="tx1"/>
              </a:solidFill>
            </a:rPr>
            <a:t>phobia</a:t>
          </a:r>
          <a:r>
            <a:rPr lang="es-MX" sz="4200" b="0" i="1" kern="1200" dirty="0">
              <a:solidFill>
                <a:schemeClr val="tx1"/>
              </a:solidFill>
            </a:rPr>
            <a:t>”</a:t>
          </a:r>
          <a:endParaRPr lang="es-PE" sz="4200" kern="1200" dirty="0">
            <a:solidFill>
              <a:schemeClr val="tx1"/>
            </a:solidFill>
          </a:endParaRPr>
        </a:p>
      </dsp:txBody>
      <dsp:txXfrm>
        <a:off x="1238781" y="2843554"/>
        <a:ext cx="3716343" cy="247756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B83F-CD8E-43B0-88A5-CBA17F15D60C}">
      <dsp:nvSpPr>
        <dsp:cNvPr id="0" name=""/>
        <dsp:cNvSpPr/>
      </dsp:nvSpPr>
      <dsp:spPr>
        <a:xfrm rot="5400000">
          <a:off x="7075830" y="-2927358"/>
          <a:ext cx="1131257" cy="719196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/>
            <a:t>Lo que porta y su inmediato alcance</a:t>
          </a:r>
        </a:p>
      </dsp:txBody>
      <dsp:txXfrm rot="-5400000">
        <a:off x="4045479" y="158216"/>
        <a:ext cx="7136738" cy="1020811"/>
      </dsp:txXfrm>
    </dsp:sp>
    <dsp:sp modelId="{EE4947A3-6736-431D-BBE7-5D048C7CE75D}">
      <dsp:nvSpPr>
        <dsp:cNvPr id="0" name=""/>
        <dsp:cNvSpPr/>
      </dsp:nvSpPr>
      <dsp:spPr>
        <a:xfrm>
          <a:off x="0" y="501"/>
          <a:ext cx="4045478" cy="133624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tx1"/>
              </a:solidFill>
            </a:rPr>
            <a:t>Registro personal</a:t>
          </a:r>
        </a:p>
      </dsp:txBody>
      <dsp:txXfrm>
        <a:off x="65230" y="65731"/>
        <a:ext cx="3915018" cy="1205782"/>
      </dsp:txXfrm>
    </dsp:sp>
    <dsp:sp modelId="{0F0AF387-D9A4-4A29-85EF-832C1325DD0F}">
      <dsp:nvSpPr>
        <dsp:cNvPr id="0" name=""/>
        <dsp:cNvSpPr/>
      </dsp:nvSpPr>
      <dsp:spPr>
        <a:xfrm rot="5400000">
          <a:off x="6912715" y="-1439401"/>
          <a:ext cx="1457486" cy="719196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200" kern="1200" dirty="0"/>
            <a:t>Sobre el bien no sobre los datos que contiene</a:t>
          </a:r>
        </a:p>
      </dsp:txBody>
      <dsp:txXfrm rot="-5400000">
        <a:off x="4045478" y="1498985"/>
        <a:ext cx="7120812" cy="1315188"/>
      </dsp:txXfrm>
    </dsp:sp>
    <dsp:sp modelId="{436D3953-B18E-45FD-ABB8-BA3846AD4ABB}">
      <dsp:nvSpPr>
        <dsp:cNvPr id="0" name=""/>
        <dsp:cNvSpPr/>
      </dsp:nvSpPr>
      <dsp:spPr>
        <a:xfrm>
          <a:off x="0" y="1465475"/>
          <a:ext cx="4045478" cy="138220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tx1"/>
              </a:solidFill>
            </a:rPr>
            <a:t>Incautación</a:t>
          </a:r>
        </a:p>
      </dsp:txBody>
      <dsp:txXfrm>
        <a:off x="67474" y="1532949"/>
        <a:ext cx="3910530" cy="1247259"/>
      </dsp:txXfrm>
    </dsp:sp>
    <dsp:sp modelId="{67081767-893F-4EA0-A949-242934B6E8C6}">
      <dsp:nvSpPr>
        <dsp:cNvPr id="0" name=""/>
        <dsp:cNvSpPr/>
      </dsp:nvSpPr>
      <dsp:spPr>
        <a:xfrm rot="5400000">
          <a:off x="6674183" y="343760"/>
          <a:ext cx="1919626" cy="718493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El consentimiento expreso del titular permite registro del equipo.</a:t>
          </a:r>
          <a:endParaRPr lang="es-PE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Este es un derecho individual por más que el bien sea común</a:t>
          </a:r>
          <a:endParaRPr lang="es-PE" sz="3200" kern="1200" dirty="0"/>
        </a:p>
      </dsp:txBody>
      <dsp:txXfrm rot="-5400000">
        <a:off x="4041527" y="3070124"/>
        <a:ext cx="7091230" cy="1732210"/>
      </dsp:txXfrm>
    </dsp:sp>
    <dsp:sp modelId="{D69A7C8C-928C-4A22-8132-ED6D59F3E816}">
      <dsp:nvSpPr>
        <dsp:cNvPr id="0" name=""/>
        <dsp:cNvSpPr/>
      </dsp:nvSpPr>
      <dsp:spPr>
        <a:xfrm>
          <a:off x="0" y="3025300"/>
          <a:ext cx="4041527" cy="1821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tx1"/>
              </a:solidFill>
            </a:rPr>
            <a:t>Levantamiento del secreto de comunicaciones</a:t>
          </a:r>
        </a:p>
      </dsp:txBody>
      <dsp:txXfrm>
        <a:off x="88936" y="3114236"/>
        <a:ext cx="3863655" cy="164398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C271-7A82-451B-950E-803DCE04DF95}">
      <dsp:nvSpPr>
        <dsp:cNvPr id="0" name=""/>
        <dsp:cNvSpPr/>
      </dsp:nvSpPr>
      <dsp:spPr>
        <a:xfrm>
          <a:off x="5588" y="326114"/>
          <a:ext cx="3967941" cy="39679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8369" tIns="45720" rIns="218369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Menor intensidad: Registro Histórico.</a:t>
          </a:r>
        </a:p>
      </dsp:txBody>
      <dsp:txXfrm>
        <a:off x="586680" y="907206"/>
        <a:ext cx="2805757" cy="2805757"/>
      </dsp:txXfrm>
    </dsp:sp>
    <dsp:sp modelId="{D961A605-EA79-4A49-B999-69C089D40198}">
      <dsp:nvSpPr>
        <dsp:cNvPr id="0" name=""/>
        <dsp:cNvSpPr/>
      </dsp:nvSpPr>
      <dsp:spPr>
        <a:xfrm>
          <a:off x="3179941" y="326114"/>
          <a:ext cx="3967941" cy="39679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8369" tIns="34290" rIns="218369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Geolocalización para delitos contra la administración pública. Ley 31184 que modifica D. </a:t>
          </a:r>
          <a:r>
            <a:rPr lang="es-PE" sz="2700" kern="1200" dirty="0" err="1"/>
            <a:t>leg</a:t>
          </a:r>
          <a:r>
            <a:rPr lang="es-PE" sz="2700" kern="1200" dirty="0"/>
            <a:t> 1182. (16.07.2021)</a:t>
          </a:r>
        </a:p>
      </dsp:txBody>
      <dsp:txXfrm>
        <a:off x="3761033" y="907206"/>
        <a:ext cx="2805757" cy="280575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62D08-2219-4C37-8C6D-2DB5A9C0DC92}">
      <dsp:nvSpPr>
        <dsp:cNvPr id="0" name=""/>
        <dsp:cNvSpPr/>
      </dsp:nvSpPr>
      <dsp:spPr>
        <a:xfrm>
          <a:off x="1513644" y="1388"/>
          <a:ext cx="4533550" cy="226677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b="1" kern="1200" dirty="0">
              <a:solidFill>
                <a:schemeClr val="tx1"/>
              </a:solidFill>
            </a:rPr>
            <a:t>Art 230: Interceptación de comunicaciones: mayor intensidad.</a:t>
          </a:r>
        </a:p>
      </dsp:txBody>
      <dsp:txXfrm>
        <a:off x="1580036" y="67780"/>
        <a:ext cx="4400766" cy="2133991"/>
      </dsp:txXfrm>
    </dsp:sp>
    <dsp:sp modelId="{D54F7083-CBEA-400C-A805-7D8A5607E8D6}">
      <dsp:nvSpPr>
        <dsp:cNvPr id="0" name=""/>
        <dsp:cNvSpPr/>
      </dsp:nvSpPr>
      <dsp:spPr>
        <a:xfrm>
          <a:off x="1966999" y="2268163"/>
          <a:ext cx="453355" cy="170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081"/>
              </a:lnTo>
              <a:lnTo>
                <a:pt x="453355" y="1700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4D996-78D8-4AD6-BA11-4D034171C390}">
      <dsp:nvSpPr>
        <dsp:cNvPr id="0" name=""/>
        <dsp:cNvSpPr/>
      </dsp:nvSpPr>
      <dsp:spPr>
        <a:xfrm>
          <a:off x="2420354" y="2834857"/>
          <a:ext cx="3626840" cy="226677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Pena superior a los cuatro años de privación de libertad y la intervención sea absolutamente necesaria para proseguir las investigaciones.</a:t>
          </a:r>
        </a:p>
      </dsp:txBody>
      <dsp:txXfrm>
        <a:off x="2486746" y="2901249"/>
        <a:ext cx="3494056" cy="213399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99A94-A577-4D40-B047-EF86FBE10DB0}">
      <dsp:nvSpPr>
        <dsp:cNvPr id="0" name=""/>
        <dsp:cNvSpPr/>
      </dsp:nvSpPr>
      <dsp:spPr>
        <a:xfrm>
          <a:off x="0" y="208728"/>
          <a:ext cx="3714749" cy="222884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500" kern="1200" dirty="0"/>
            <a:t>Nombre  completo del  imputado</a:t>
          </a:r>
        </a:p>
      </dsp:txBody>
      <dsp:txXfrm>
        <a:off x="0" y="208728"/>
        <a:ext cx="3714749" cy="2228849"/>
      </dsp:txXfrm>
    </dsp:sp>
    <dsp:sp modelId="{54133024-1A70-4B2B-A590-C873D9BE65BE}">
      <dsp:nvSpPr>
        <dsp:cNvPr id="0" name=""/>
        <dsp:cNvSpPr/>
      </dsp:nvSpPr>
      <dsp:spPr>
        <a:xfrm>
          <a:off x="4086225" y="208728"/>
          <a:ext cx="3714749" cy="22288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400" kern="1200" dirty="0"/>
            <a:t>Hechos y tipificación</a:t>
          </a:r>
        </a:p>
      </dsp:txBody>
      <dsp:txXfrm>
        <a:off x="4086225" y="208728"/>
        <a:ext cx="3714749" cy="2228849"/>
      </dsp:txXfrm>
    </dsp:sp>
    <dsp:sp modelId="{84AEEB0B-2512-42BD-BADF-1D0AA7EA0732}">
      <dsp:nvSpPr>
        <dsp:cNvPr id="0" name=""/>
        <dsp:cNvSpPr/>
      </dsp:nvSpPr>
      <dsp:spPr>
        <a:xfrm>
          <a:off x="8172449" y="208728"/>
          <a:ext cx="3714749" cy="222884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Tipificaciones  alternativas  de ser el caso</a:t>
          </a:r>
          <a:endParaRPr lang="es-PE" sz="4400" kern="1200" dirty="0"/>
        </a:p>
      </dsp:txBody>
      <dsp:txXfrm>
        <a:off x="8172449" y="208728"/>
        <a:ext cx="3714749" cy="2228849"/>
      </dsp:txXfrm>
    </dsp:sp>
    <dsp:sp modelId="{5AC02975-EE7C-41C1-A183-34F6FD490752}">
      <dsp:nvSpPr>
        <dsp:cNvPr id="0" name=""/>
        <dsp:cNvSpPr/>
      </dsp:nvSpPr>
      <dsp:spPr>
        <a:xfrm>
          <a:off x="2043112" y="2809053"/>
          <a:ext cx="3714749" cy="222884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Nombre del  agraviado de  ser posible</a:t>
          </a:r>
          <a:endParaRPr lang="es-PE" sz="4400" kern="1200" dirty="0"/>
        </a:p>
      </dsp:txBody>
      <dsp:txXfrm>
        <a:off x="2043112" y="2809053"/>
        <a:ext cx="3714749" cy="2228849"/>
      </dsp:txXfrm>
    </dsp:sp>
    <dsp:sp modelId="{49F51C54-F800-4612-9A29-09AE9C56ABFE}">
      <dsp:nvSpPr>
        <dsp:cNvPr id="0" name=""/>
        <dsp:cNvSpPr/>
      </dsp:nvSpPr>
      <dsp:spPr>
        <a:xfrm>
          <a:off x="6129337" y="2809053"/>
          <a:ext cx="3714749" cy="222884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400" kern="1200" dirty="0">
              <a:solidFill>
                <a:schemeClr val="bg1"/>
              </a:solidFill>
            </a:rPr>
            <a:t>Diligencias inmediatas</a:t>
          </a:r>
        </a:p>
      </dsp:txBody>
      <dsp:txXfrm>
        <a:off x="6129337" y="2809053"/>
        <a:ext cx="3714749" cy="222884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497D-32F1-466F-B4B4-5A8140F07810}">
      <dsp:nvSpPr>
        <dsp:cNvPr id="0" name=""/>
        <dsp:cNvSpPr/>
      </dsp:nvSpPr>
      <dsp:spPr>
        <a:xfrm>
          <a:off x="571509" y="43586"/>
          <a:ext cx="5943588" cy="131917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/>
            <a:t>Pertinencia y utilidad </a:t>
          </a:r>
          <a:endParaRPr lang="es-PE" sz="4800" kern="1200" dirty="0"/>
        </a:p>
      </dsp:txBody>
      <dsp:txXfrm>
        <a:off x="635906" y="107983"/>
        <a:ext cx="5814794" cy="1190381"/>
      </dsp:txXfrm>
    </dsp:sp>
    <dsp:sp modelId="{34EE5AD1-CD56-4CDE-96B0-5F29DF7EEA07}">
      <dsp:nvSpPr>
        <dsp:cNvPr id="0" name=""/>
        <dsp:cNvSpPr/>
      </dsp:nvSpPr>
      <dsp:spPr>
        <a:xfrm>
          <a:off x="0" y="1375594"/>
          <a:ext cx="1104900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0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3700" b="1" kern="1200" dirty="0"/>
            <a:t>Regla 18 de Evidencia de Puerto Rico: </a:t>
          </a:r>
          <a:r>
            <a:rPr lang="es-MX" sz="3700" kern="1200" dirty="0"/>
            <a:t>«Evidencia pertinente es aquella tendente a hacer la existencia de un hecho más probable o menos probable de lo que sería sin tal evidencia; dicho hecho debe, a su  vez, referirse a una cuestión en controversia o a la credibilidad de un testigo o declarante».</a:t>
          </a:r>
          <a:endParaRPr lang="es-PE" sz="3700" kern="1200" dirty="0"/>
        </a:p>
      </dsp:txBody>
      <dsp:txXfrm>
        <a:off x="0" y="1375594"/>
        <a:ext cx="11049000" cy="444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82D1-D35C-4905-8078-39BD8358BBA3}">
      <dsp:nvSpPr>
        <dsp:cNvPr id="0" name=""/>
        <dsp:cNvSpPr/>
      </dsp:nvSpPr>
      <dsp:spPr>
        <a:xfrm>
          <a:off x="605" y="261283"/>
          <a:ext cx="4955360" cy="24776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solidFill>
                <a:schemeClr val="tx1"/>
              </a:solidFill>
            </a:rPr>
            <a:t>Interés del Estado en la eficacia en la persecución penal del delito</a:t>
          </a:r>
          <a:endParaRPr lang="es-PE" sz="4300" kern="1200" dirty="0">
            <a:solidFill>
              <a:schemeClr val="tx1"/>
            </a:solidFill>
          </a:endParaRPr>
        </a:p>
      </dsp:txBody>
      <dsp:txXfrm>
        <a:off x="605" y="261283"/>
        <a:ext cx="4955360" cy="24776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5E83E-7289-4EAD-87BF-00EB22AA955D}">
      <dsp:nvSpPr>
        <dsp:cNvPr id="0" name=""/>
        <dsp:cNvSpPr/>
      </dsp:nvSpPr>
      <dsp:spPr>
        <a:xfrm>
          <a:off x="609660" y="914407"/>
          <a:ext cx="5943526" cy="155902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b="1" kern="1200" dirty="0"/>
            <a:t>Límites legales</a:t>
          </a:r>
          <a:endParaRPr lang="es-PE" sz="6500" kern="1200" dirty="0"/>
        </a:p>
      </dsp:txBody>
      <dsp:txXfrm>
        <a:off x="685765" y="990512"/>
        <a:ext cx="5791316" cy="1406815"/>
      </dsp:txXfrm>
    </dsp:sp>
    <dsp:sp modelId="{BA2F153B-B0F2-42E1-9CA7-007D5069D88B}">
      <dsp:nvSpPr>
        <dsp:cNvPr id="0" name=""/>
        <dsp:cNvSpPr/>
      </dsp:nvSpPr>
      <dsp:spPr>
        <a:xfrm>
          <a:off x="0" y="2500181"/>
          <a:ext cx="11125200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225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5100" kern="1200" dirty="0"/>
            <a:t>No afectación de derechos  fundamentales o inobservancias de reglas de orden procesal</a:t>
          </a:r>
          <a:endParaRPr lang="es-PE" sz="5100" kern="1200" dirty="0"/>
        </a:p>
      </dsp:txBody>
      <dsp:txXfrm>
        <a:off x="0" y="2500181"/>
        <a:ext cx="11125200" cy="235462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F58A-1D89-423E-A01F-5E91FF4FD8E7}">
      <dsp:nvSpPr>
        <dsp:cNvPr id="0" name=""/>
        <dsp:cNvSpPr/>
      </dsp:nvSpPr>
      <dsp:spPr>
        <a:xfrm>
          <a:off x="685875" y="726323"/>
          <a:ext cx="4419518" cy="232721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 err="1"/>
            <a:t>Irrepetibilidad</a:t>
          </a:r>
          <a:r>
            <a:rPr lang="es-MX" sz="3200" b="1" kern="1200" dirty="0"/>
            <a:t> de las  diligencias preliminares en la investigación  preparatoria</a:t>
          </a:r>
          <a:endParaRPr lang="es-PE" sz="3200" b="1" kern="1200" dirty="0"/>
        </a:p>
      </dsp:txBody>
      <dsp:txXfrm>
        <a:off x="754037" y="794485"/>
        <a:ext cx="4283194" cy="2190886"/>
      </dsp:txXfrm>
    </dsp:sp>
    <dsp:sp modelId="{5ABD10A5-86BF-414A-B1A1-B90C12DD2CF2}">
      <dsp:nvSpPr>
        <dsp:cNvPr id="0" name=""/>
        <dsp:cNvSpPr/>
      </dsp:nvSpPr>
      <dsp:spPr>
        <a:xfrm>
          <a:off x="5908403" y="2432"/>
          <a:ext cx="3805079" cy="14597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b="1" kern="1200" dirty="0"/>
            <a:t>Supuestos de ampliación</a:t>
          </a:r>
          <a:endParaRPr lang="es-PE" sz="4000" kern="1200" dirty="0"/>
        </a:p>
      </dsp:txBody>
      <dsp:txXfrm>
        <a:off x="5951158" y="45187"/>
        <a:ext cx="3719569" cy="1374242"/>
      </dsp:txXfrm>
    </dsp:sp>
    <dsp:sp modelId="{C162BBB3-0D86-4D57-A3F0-E6FB0921E0B2}">
      <dsp:nvSpPr>
        <dsp:cNvPr id="0" name=""/>
        <dsp:cNvSpPr/>
      </dsp:nvSpPr>
      <dsp:spPr>
        <a:xfrm>
          <a:off x="6288911" y="1462185"/>
          <a:ext cx="460876" cy="95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393"/>
              </a:lnTo>
              <a:lnTo>
                <a:pt x="460876" y="955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88693-0B77-4A41-B3E5-09854387FF19}">
      <dsp:nvSpPr>
        <dsp:cNvPr id="0" name=""/>
        <dsp:cNvSpPr/>
      </dsp:nvSpPr>
      <dsp:spPr>
        <a:xfrm>
          <a:off x="6749787" y="1687702"/>
          <a:ext cx="3432661" cy="14597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Por grave defecto en la actuación</a:t>
          </a:r>
          <a:endParaRPr lang="es-PE" sz="3600" kern="1200" dirty="0"/>
        </a:p>
      </dsp:txBody>
      <dsp:txXfrm>
        <a:off x="6792542" y="1730457"/>
        <a:ext cx="3347151" cy="1374242"/>
      </dsp:txXfrm>
    </dsp:sp>
    <dsp:sp modelId="{63AF05FD-8FF4-4BAC-B2C3-4A6B0AFC2B04}">
      <dsp:nvSpPr>
        <dsp:cNvPr id="0" name=""/>
        <dsp:cNvSpPr/>
      </dsp:nvSpPr>
      <dsp:spPr>
        <a:xfrm>
          <a:off x="6288911" y="1462185"/>
          <a:ext cx="402345" cy="270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133"/>
              </a:lnTo>
              <a:lnTo>
                <a:pt x="402345" y="270713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752136F-6C24-41D3-ADEC-A83FB9E1B1CC}">
      <dsp:nvSpPr>
        <dsp:cNvPr id="0" name=""/>
        <dsp:cNvSpPr/>
      </dsp:nvSpPr>
      <dsp:spPr>
        <a:xfrm>
          <a:off x="6691257" y="3367542"/>
          <a:ext cx="4687371" cy="160355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Por incorporación de nuevos elementos que posibiliten su completitud</a:t>
          </a:r>
          <a:endParaRPr lang="es-PE" sz="3300" kern="1200" dirty="0"/>
        </a:p>
      </dsp:txBody>
      <dsp:txXfrm>
        <a:off x="6738223" y="3414508"/>
        <a:ext cx="4593439" cy="150962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923A6-E498-499F-A08A-0D5317B1A42B}">
      <dsp:nvSpPr>
        <dsp:cNvPr id="0" name=""/>
        <dsp:cNvSpPr/>
      </dsp:nvSpPr>
      <dsp:spPr>
        <a:xfrm>
          <a:off x="0" y="778532"/>
          <a:ext cx="10820400" cy="1341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El imputado y los demás intervinientes pueden solicitar al fiscal, la actuación de diligencias que consideren pertinentes y útiles.</a:t>
          </a:r>
          <a:endParaRPr lang="es-PE" sz="3100" kern="1200" dirty="0"/>
        </a:p>
      </dsp:txBody>
      <dsp:txXfrm>
        <a:off x="65511" y="844043"/>
        <a:ext cx="10689378" cy="1210967"/>
      </dsp:txXfrm>
    </dsp:sp>
    <dsp:sp modelId="{CB16D6A1-06DE-42EA-AC81-74FB167A0133}">
      <dsp:nvSpPr>
        <dsp:cNvPr id="0" name=""/>
        <dsp:cNvSpPr/>
      </dsp:nvSpPr>
      <dsp:spPr>
        <a:xfrm>
          <a:off x="0" y="2209802"/>
          <a:ext cx="10820400" cy="76199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El fiscal ordena las que considere conducentes.</a:t>
          </a:r>
          <a:endParaRPr lang="es-PE" sz="3100" kern="1200" dirty="0"/>
        </a:p>
      </dsp:txBody>
      <dsp:txXfrm>
        <a:off x="37198" y="2247000"/>
        <a:ext cx="10746004" cy="687599"/>
      </dsp:txXfrm>
    </dsp:sp>
    <dsp:sp modelId="{4D7E828C-B9EF-423E-9965-A4C4C1AC48CA}">
      <dsp:nvSpPr>
        <dsp:cNvPr id="0" name=""/>
        <dsp:cNvSpPr/>
      </dsp:nvSpPr>
      <dsp:spPr>
        <a:xfrm>
          <a:off x="0" y="3061077"/>
          <a:ext cx="10820400" cy="134198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En caso que el fiscal rechace el pedido, el solicitante puede instar el pronunciamiento judicial.</a:t>
          </a:r>
          <a:endParaRPr lang="es-PE" sz="3100" kern="1200" dirty="0"/>
        </a:p>
      </dsp:txBody>
      <dsp:txXfrm>
        <a:off x="65511" y="3126588"/>
        <a:ext cx="10689378" cy="1210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6456-F66A-43CB-9138-EFD55FE5E3ED}">
      <dsp:nvSpPr>
        <dsp:cNvPr id="0" name=""/>
        <dsp:cNvSpPr/>
      </dsp:nvSpPr>
      <dsp:spPr>
        <a:xfrm>
          <a:off x="648062" y="5"/>
          <a:ext cx="5256602" cy="25922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solidFill>
                <a:schemeClr val="tx1"/>
              </a:solidFill>
            </a:rPr>
            <a:t>El interés de la persona sujeta a investigación a fin de que sus derechos se respeten</a:t>
          </a:r>
          <a:endParaRPr lang="es-PE" sz="4300" kern="1200" dirty="0">
            <a:solidFill>
              <a:schemeClr val="tx1"/>
            </a:solidFill>
          </a:endParaRPr>
        </a:p>
      </dsp:txBody>
      <dsp:txXfrm>
        <a:off x="648062" y="5"/>
        <a:ext cx="5256602" cy="2592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EFF61-C4A0-4AD4-94DB-FCBEF9462232}">
      <dsp:nvSpPr>
        <dsp:cNvPr id="0" name=""/>
        <dsp:cNvSpPr/>
      </dsp:nvSpPr>
      <dsp:spPr>
        <a:xfrm>
          <a:off x="0" y="886205"/>
          <a:ext cx="11017224" cy="104360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tx1"/>
              </a:solidFill>
            </a:rPr>
            <a:t>¿Qué es el registro personal?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0" y="886205"/>
        <a:ext cx="11017224" cy="1043607"/>
      </dsp:txXfrm>
    </dsp:sp>
    <dsp:sp modelId="{24926569-DCC7-4BE3-964A-BDE31CA2A3A7}">
      <dsp:nvSpPr>
        <dsp:cNvPr id="0" name=""/>
        <dsp:cNvSpPr/>
      </dsp:nvSpPr>
      <dsp:spPr>
        <a:xfrm>
          <a:off x="0" y="1929812"/>
          <a:ext cx="11017224" cy="3925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/>
            <a:t>Es la búsqueda de los elementos que se encuentre dentro de ámbito personal del sospechoso.</a:t>
          </a:r>
          <a:endParaRPr lang="es-P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400" kern="1200" dirty="0"/>
            <a:t>El concepto de ámbito personal, comprende los elementos que tengan alguna importancia en la investigación criminal, ya sea que se encuentre en la indumentaria, que la persona lo porte o que esté en su inmediato alcance o disponibilidad física, tal como equipaje o un celular</a:t>
          </a:r>
        </a:p>
      </dsp:txBody>
      <dsp:txXfrm>
        <a:off x="0" y="1929812"/>
        <a:ext cx="11017224" cy="3925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C80E-FFD1-4982-B8E6-4694F7432008}">
      <dsp:nvSpPr>
        <dsp:cNvPr id="0" name=""/>
        <dsp:cNvSpPr/>
      </dsp:nvSpPr>
      <dsp:spPr>
        <a:xfrm>
          <a:off x="0" y="151823"/>
          <a:ext cx="5468416" cy="21446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900" kern="1200" dirty="0"/>
            <a:t>Stop and </a:t>
          </a:r>
          <a:r>
            <a:rPr lang="es-PE" sz="3900" kern="1200" dirty="0" err="1"/>
            <a:t>frisk</a:t>
          </a:r>
          <a:r>
            <a:rPr lang="es-PE" sz="3900" kern="1200" dirty="0"/>
            <a:t>  fue instaurado en U.S en el caso </a:t>
          </a:r>
          <a:r>
            <a:rPr lang="it-IT" sz="3900" kern="1200" dirty="0"/>
            <a:t>Terry v. Ohio (1968)</a:t>
          </a:r>
          <a:endParaRPr lang="es-PE" sz="3900" kern="1200" dirty="0"/>
        </a:p>
      </dsp:txBody>
      <dsp:txXfrm>
        <a:off x="104691" y="256514"/>
        <a:ext cx="5259034" cy="1935228"/>
      </dsp:txXfrm>
    </dsp:sp>
    <dsp:sp modelId="{7495022A-D97E-426D-8705-8CC4044C1084}">
      <dsp:nvSpPr>
        <dsp:cNvPr id="0" name=""/>
        <dsp:cNvSpPr/>
      </dsp:nvSpPr>
      <dsp:spPr>
        <a:xfrm>
          <a:off x="0" y="3392199"/>
          <a:ext cx="5468416" cy="21446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Cacheo superficial: p</a:t>
          </a:r>
          <a:r>
            <a:rPr lang="es-ES" sz="3900" kern="1200" dirty="0" err="1"/>
            <a:t>alpación</a:t>
          </a:r>
          <a:r>
            <a:rPr lang="es-ES" sz="3900" kern="1200" dirty="0"/>
            <a:t> externa</a:t>
          </a:r>
          <a:endParaRPr lang="es-PE" sz="3900" kern="1200" dirty="0"/>
        </a:p>
      </dsp:txBody>
      <dsp:txXfrm>
        <a:off x="104691" y="3496890"/>
        <a:ext cx="5259034" cy="1935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ECC0-273F-4640-B7AB-137C704BAF84}">
      <dsp:nvSpPr>
        <dsp:cNvPr id="0" name=""/>
        <dsp:cNvSpPr/>
      </dsp:nvSpPr>
      <dsp:spPr>
        <a:xfrm>
          <a:off x="1656734" y="2055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Requiere fundadas razones: sospecha fundada </a:t>
          </a:r>
          <a:r>
            <a:rPr lang="es-ES_tradnl" sz="3700" i="0" u="none" kern="1200" dirty="0">
              <a:latin typeface="+mn-lt"/>
            </a:rPr>
            <a:t>previa</a:t>
          </a:r>
          <a:endParaRPr lang="es-PE" sz="3700" i="0" u="none" kern="1200" dirty="0">
            <a:latin typeface="+mn-lt"/>
          </a:endParaRPr>
        </a:p>
      </dsp:txBody>
      <dsp:txXfrm>
        <a:off x="1656734" y="2055"/>
        <a:ext cx="3874192" cy="2324515"/>
      </dsp:txXfrm>
    </dsp:sp>
    <dsp:sp modelId="{5D045717-DC57-474E-BF29-A4677DE63022}">
      <dsp:nvSpPr>
        <dsp:cNvPr id="0" name=""/>
        <dsp:cNvSpPr/>
      </dsp:nvSpPr>
      <dsp:spPr>
        <a:xfrm>
          <a:off x="5918345" y="2055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Superficial: Palpación y Búsqueda.</a:t>
          </a:r>
          <a:endParaRPr lang="es-PE" sz="3700" i="0" kern="1200" dirty="0">
            <a:latin typeface="+mn-lt"/>
          </a:endParaRPr>
        </a:p>
      </dsp:txBody>
      <dsp:txXfrm>
        <a:off x="5918345" y="2055"/>
        <a:ext cx="3874192" cy="2324515"/>
      </dsp:txXfrm>
    </dsp:sp>
    <dsp:sp modelId="{665FAA36-E9B0-4F24-8B5F-2E42A3BC8148}">
      <dsp:nvSpPr>
        <dsp:cNvPr id="0" name=""/>
        <dsp:cNvSpPr/>
      </dsp:nvSpPr>
      <dsp:spPr>
        <a:xfrm>
          <a:off x="1656734" y="2713989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Externo (involucra cavidades)</a:t>
          </a:r>
          <a:endParaRPr lang="es-PE" sz="3700" i="0" kern="1200" dirty="0">
            <a:latin typeface="+mn-lt"/>
          </a:endParaRPr>
        </a:p>
      </dsp:txBody>
      <dsp:txXfrm>
        <a:off x="1656734" y="2713989"/>
        <a:ext cx="3874192" cy="2324515"/>
      </dsp:txXfrm>
    </dsp:sp>
    <dsp:sp modelId="{B6E8D1CC-507D-4542-B034-4E8757895212}">
      <dsp:nvSpPr>
        <dsp:cNvPr id="0" name=""/>
        <dsp:cNvSpPr/>
      </dsp:nvSpPr>
      <dsp:spPr>
        <a:xfrm>
          <a:off x="5918345" y="2713989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Es inmediato.</a:t>
          </a:r>
          <a:endParaRPr lang="es-PE" sz="3700" i="0" kern="1200" dirty="0">
            <a:latin typeface="+mn-lt"/>
          </a:endParaRPr>
        </a:p>
      </dsp:txBody>
      <dsp:txXfrm>
        <a:off x="5918345" y="2713989"/>
        <a:ext cx="3874192" cy="23245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4BE2-895E-4DA4-99FA-4C4706AE166C}">
      <dsp:nvSpPr>
        <dsp:cNvPr id="0" name=""/>
        <dsp:cNvSpPr/>
      </dsp:nvSpPr>
      <dsp:spPr>
        <a:xfrm>
          <a:off x="5798740" y="1923173"/>
          <a:ext cx="2761564" cy="80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82"/>
              </a:lnTo>
              <a:lnTo>
                <a:pt x="2761564" y="403582"/>
              </a:lnTo>
              <a:lnTo>
                <a:pt x="2761564" y="807165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C91BA1D-1286-4F28-963C-30FADFF14400}">
      <dsp:nvSpPr>
        <dsp:cNvPr id="0" name=""/>
        <dsp:cNvSpPr/>
      </dsp:nvSpPr>
      <dsp:spPr>
        <a:xfrm>
          <a:off x="2964607" y="1923173"/>
          <a:ext cx="2834132" cy="807165"/>
        </a:xfrm>
        <a:custGeom>
          <a:avLst/>
          <a:gdLst/>
          <a:ahLst/>
          <a:cxnLst/>
          <a:rect l="0" t="0" r="0" b="0"/>
          <a:pathLst>
            <a:path>
              <a:moveTo>
                <a:pt x="2834132" y="0"/>
              </a:moveTo>
              <a:lnTo>
                <a:pt x="2834132" y="403582"/>
              </a:lnTo>
              <a:lnTo>
                <a:pt x="0" y="403582"/>
              </a:lnTo>
              <a:lnTo>
                <a:pt x="0" y="807165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41FB9E9-D39F-4F12-B169-69C2251DE93B}">
      <dsp:nvSpPr>
        <dsp:cNvPr id="0" name=""/>
        <dsp:cNvSpPr/>
      </dsp:nvSpPr>
      <dsp:spPr>
        <a:xfrm>
          <a:off x="3528393" y="1349"/>
          <a:ext cx="4540692" cy="19218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000" kern="1200" dirty="0">
              <a:solidFill>
                <a:schemeClr val="tx1"/>
              </a:solidFill>
            </a:rPr>
            <a:t>Código Procesal del 2004:</a:t>
          </a:r>
        </a:p>
      </dsp:txBody>
      <dsp:txXfrm>
        <a:off x="3528393" y="1349"/>
        <a:ext cx="4540692" cy="1921823"/>
      </dsp:txXfrm>
    </dsp:sp>
    <dsp:sp modelId="{5BEA6E11-B60B-40EE-A818-18DA15358732}">
      <dsp:nvSpPr>
        <dsp:cNvPr id="0" name=""/>
        <dsp:cNvSpPr/>
      </dsp:nvSpPr>
      <dsp:spPr>
        <a:xfrm>
          <a:off x="606625" y="2730339"/>
          <a:ext cx="4715962" cy="2230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b="1" u="none" kern="1200" dirty="0"/>
            <a:t>Artículo 68: </a:t>
          </a:r>
          <a:r>
            <a:rPr lang="es-PE" sz="2600" kern="1200" dirty="0"/>
            <a:t>La Policía Nacional en función de investigación (…) bajo la conducción del Fiscal, podrá realizar lo siguiente: c) </a:t>
          </a:r>
          <a:r>
            <a:rPr lang="es-PE" sz="2600" b="1" kern="1200" dirty="0"/>
            <a:t>Practicar el registro de las personas, 	</a:t>
          </a:r>
          <a:endParaRPr lang="es-PE" sz="2600" kern="1200" dirty="0"/>
        </a:p>
      </dsp:txBody>
      <dsp:txXfrm>
        <a:off x="606625" y="2730339"/>
        <a:ext cx="4715962" cy="2230218"/>
      </dsp:txXfrm>
    </dsp:sp>
    <dsp:sp modelId="{339385D9-370E-4498-9C36-D84D1CCC95F1}">
      <dsp:nvSpPr>
        <dsp:cNvPr id="0" name=""/>
        <dsp:cNvSpPr/>
      </dsp:nvSpPr>
      <dsp:spPr>
        <a:xfrm>
          <a:off x="6129754" y="2730339"/>
          <a:ext cx="4861099" cy="22338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b="1" u="none" kern="1200" dirty="0"/>
            <a:t>Artículo 210: </a:t>
          </a:r>
          <a:r>
            <a:rPr lang="es-PE" sz="2600" kern="1200" dirty="0"/>
            <a:t>“la policía (…) cuando existan </a:t>
          </a:r>
          <a:r>
            <a:rPr lang="es-PE" sz="2600" b="1" kern="1200" dirty="0"/>
            <a:t>fundadas razones</a:t>
          </a:r>
          <a:r>
            <a:rPr lang="es-PE" sz="2600" kern="1200" dirty="0"/>
            <a:t> para considerar que una persona oculta en su cuerpo o ámbito personal bienes relacionados con el delito, proceda a registrarla</a:t>
          </a:r>
        </a:p>
      </dsp:txBody>
      <dsp:txXfrm>
        <a:off x="6129754" y="2730339"/>
        <a:ext cx="4861099" cy="223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2CB89-EF17-4EE2-8B8E-17222793A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2323A-4BE6-4043-A8AC-5B142B14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FCCCE-E001-4428-A371-89F24C63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9190A-5880-4759-840F-C50BF8A1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A8E07-B324-45B0-A8DA-E3CF82B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462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F0E5C-971C-424B-9075-02CE7481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D1D595-6021-4A63-BE8F-0311AACC4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644C9-A7C5-40F1-A3B9-1B1D550E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E6813-2520-48A6-AC7A-A5FEE395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71BB-96DF-4424-B553-AB6D9C8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36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9B2626-CB98-4ABD-AE2F-679674969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73998D-B47B-421E-B428-E4DE95679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A26D5-E96D-48A5-A731-AE7E802B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2BD3E-3736-4536-9ADA-7C5572AF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F9368-745A-4BD9-ACB6-523AD995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259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A1BF2-32FD-4729-BC9C-7D8CF48B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8FDB8-0F21-4D74-B0B2-E8DF8733F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23387-B90B-4440-9F69-B01D0310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1B169-BEFE-4F42-B257-489E14CC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B8413-F9F0-4172-9189-F889F696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27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68D52-F6AE-4B0F-8433-C5556A26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A29FC8-9C2B-4371-A099-1F76C8A7F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29E196-FF68-4D5B-B465-75E2390D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1B069-C2CB-49ED-B488-D50E15E6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E2DE3-6E96-4003-9421-BD0D16B8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776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63E76-2A82-419D-A899-AAE77721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7726-C4AB-4FFB-876E-2EAC3F9BA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0A8772-FACB-444E-97A2-86AF4B5E0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6C3CF6-DF18-4B73-8314-D8439037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88A99D-FA16-47D9-82A1-0E31EA48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CCB176-F002-4FF8-9BE3-52328266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6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E4B94-F840-4657-9E85-9E9350A3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E1479D-3DD0-472C-8A41-EDF971F6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635E29-E6FC-4D55-A6E2-63E93769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6E45D6-CEF7-4343-8D33-C1C95D242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9C5E9D-6E7A-4A1F-B34E-91653A4B6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D464C1-82CF-4FED-97AD-454A1D33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28B46F-71F2-4C1C-9EF6-D1AE39D7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B6243B-0637-4CEF-A1A6-A56307B0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8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7C288-48BA-427E-92A1-11C3FF37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55627F-3BDF-4353-B58D-3E93748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E9A3BF-E3EB-4767-A911-97F6698E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4155CE-2788-4F48-8F14-273F54EC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49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C5FBD7-C8EC-4D1F-AACF-88C04FAB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81EBC6-4E65-4BA3-95D3-010BD79A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313FB8-3612-4492-A9E9-E462DC42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70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F0BB7-CE81-48F9-913D-11F0EE62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01C2A-EC82-4BF6-9BF5-C24BBE46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2E4803-CB46-4E11-9C0E-798AC25B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C70DF2-11C8-4BC7-B2A2-D49AEA5F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B37C2-2FA3-43D9-BAF4-F658B39C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D8E780-139B-491C-9BF0-A640AC3D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844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05CB4-731E-4A5B-B144-30FD7FCD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22C63D-5BD0-4499-855F-BB7DF5363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80AC0-1A72-4296-B9DD-43BD0DF9C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B7F966-7032-4758-827A-4F5C6CEA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9C9B6D-3D48-49B2-A1E2-A1170123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0C5743-851A-4FE2-A8E2-77469F8E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50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5A3E2F-4D1D-4CA9-ADC5-E6012443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7F7EAC-E965-48B0-AC20-E4A16BC6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882B8-4658-46E0-92DE-E5201A1D2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C743-2874-4E0F-BDDC-D1D6C6A6DC1E}" type="datetimeFigureOut">
              <a:rPr lang="es-PE" smtClean="0"/>
              <a:t>30/01/2022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E2B7F-C84C-4076-A53A-03180ED80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EC44B-C451-4BAD-A45B-7EA8687C2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1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 /><Relationship Id="rId3" Type="http://schemas.openxmlformats.org/officeDocument/2006/relationships/diagramLayout" Target="../diagrams/layout4.xml" /><Relationship Id="rId7" Type="http://schemas.openxmlformats.org/officeDocument/2006/relationships/diagramData" Target="../diagrams/data5.xml" /><Relationship Id="rId12" Type="http://schemas.openxmlformats.org/officeDocument/2006/relationships/image" Target="../media/image10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11" Type="http://schemas.microsoft.com/office/2007/relationships/diagramDrawing" Target="../diagrams/drawing5.xml" /><Relationship Id="rId5" Type="http://schemas.openxmlformats.org/officeDocument/2006/relationships/diagramColors" Target="../diagrams/colors4.xml" /><Relationship Id="rId10" Type="http://schemas.openxmlformats.org/officeDocument/2006/relationships/diagramColors" Target="../diagrams/colors5.xml" /><Relationship Id="rId4" Type="http://schemas.openxmlformats.org/officeDocument/2006/relationships/diagramQuickStyle" Target="../diagrams/quickStyle4.xml" /><Relationship Id="rId9" Type="http://schemas.openxmlformats.org/officeDocument/2006/relationships/diagramQuickStyle" Target="../diagrams/quickStyle5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7" Type="http://schemas.openxmlformats.org/officeDocument/2006/relationships/image" Target="../media/image11.jpe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7" Type="http://schemas.openxmlformats.org/officeDocument/2006/relationships/image" Target="../media/image12.jpeg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 /><Relationship Id="rId7" Type="http://schemas.openxmlformats.org/officeDocument/2006/relationships/image" Target="../media/image13.jpeg" /><Relationship Id="rId2" Type="http://schemas.openxmlformats.org/officeDocument/2006/relationships/diagramData" Target="../diagrams/data1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5.xml" /><Relationship Id="rId5" Type="http://schemas.openxmlformats.org/officeDocument/2006/relationships/diagramColors" Target="../diagrams/colors15.xml" /><Relationship Id="rId4" Type="http://schemas.openxmlformats.org/officeDocument/2006/relationships/diagramQuickStyle" Target="../diagrams/quickStyle15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 /><Relationship Id="rId7" Type="http://schemas.openxmlformats.org/officeDocument/2006/relationships/image" Target="../media/image14.jpeg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6.xml" /><Relationship Id="rId5" Type="http://schemas.openxmlformats.org/officeDocument/2006/relationships/diagramColors" Target="../diagrams/colors16.xml" /><Relationship Id="rId4" Type="http://schemas.openxmlformats.org/officeDocument/2006/relationships/diagramQuickStyle" Target="../diagrams/quickStyle16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 /><Relationship Id="rId2" Type="http://schemas.openxmlformats.org/officeDocument/2006/relationships/diagramData" Target="../diagrams/data1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7.xml" /><Relationship Id="rId5" Type="http://schemas.openxmlformats.org/officeDocument/2006/relationships/diagramColors" Target="../diagrams/colors17.xml" /><Relationship Id="rId4" Type="http://schemas.openxmlformats.org/officeDocument/2006/relationships/diagramQuickStyle" Target="../diagrams/quickStyle17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 /><Relationship Id="rId2" Type="http://schemas.openxmlformats.org/officeDocument/2006/relationships/diagramData" Target="../diagrams/data1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8.xml" /><Relationship Id="rId5" Type="http://schemas.openxmlformats.org/officeDocument/2006/relationships/diagramColors" Target="../diagrams/colors18.xml" /><Relationship Id="rId4" Type="http://schemas.openxmlformats.org/officeDocument/2006/relationships/diagramQuickStyle" Target="../diagrams/quickStyle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 /><Relationship Id="rId2" Type="http://schemas.openxmlformats.org/officeDocument/2006/relationships/diagramData" Target="../diagrams/data1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9.xml" /><Relationship Id="rId5" Type="http://schemas.openxmlformats.org/officeDocument/2006/relationships/diagramColors" Target="../diagrams/colors19.xml" /><Relationship Id="rId4" Type="http://schemas.openxmlformats.org/officeDocument/2006/relationships/diagramQuickStyle" Target="../diagrams/quickStyle19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 /><Relationship Id="rId2" Type="http://schemas.openxmlformats.org/officeDocument/2006/relationships/diagramData" Target="../diagrams/data2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0.xml" /><Relationship Id="rId5" Type="http://schemas.openxmlformats.org/officeDocument/2006/relationships/diagramColors" Target="../diagrams/colors20.xml" /><Relationship Id="rId4" Type="http://schemas.openxmlformats.org/officeDocument/2006/relationships/diagramQuickStyle" Target="../diagrams/quickStyle20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 /><Relationship Id="rId2" Type="http://schemas.openxmlformats.org/officeDocument/2006/relationships/diagramData" Target="../diagrams/data2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1.xml" /><Relationship Id="rId5" Type="http://schemas.openxmlformats.org/officeDocument/2006/relationships/diagramColors" Target="../diagrams/colors21.xml" /><Relationship Id="rId4" Type="http://schemas.openxmlformats.org/officeDocument/2006/relationships/diagramQuickStyle" Target="../diagrams/quickStyle21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 /><Relationship Id="rId2" Type="http://schemas.openxmlformats.org/officeDocument/2006/relationships/diagramData" Target="../diagrams/data2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2.xml" /><Relationship Id="rId5" Type="http://schemas.openxmlformats.org/officeDocument/2006/relationships/diagramColors" Target="../diagrams/colors22.xml" /><Relationship Id="rId4" Type="http://schemas.openxmlformats.org/officeDocument/2006/relationships/diagramQuickStyle" Target="../diagrams/quickStyle2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 /><Relationship Id="rId7" Type="http://schemas.openxmlformats.org/officeDocument/2006/relationships/image" Target="../media/image15.jpeg" /><Relationship Id="rId2" Type="http://schemas.openxmlformats.org/officeDocument/2006/relationships/diagramData" Target="../diagrams/data2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3.xml" /><Relationship Id="rId5" Type="http://schemas.openxmlformats.org/officeDocument/2006/relationships/diagramColors" Target="../diagrams/colors23.xml" /><Relationship Id="rId4" Type="http://schemas.openxmlformats.org/officeDocument/2006/relationships/diagramQuickStyle" Target="../diagrams/quickStyle23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 /><Relationship Id="rId2" Type="http://schemas.openxmlformats.org/officeDocument/2006/relationships/diagramData" Target="../diagrams/data2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4.xml" /><Relationship Id="rId5" Type="http://schemas.openxmlformats.org/officeDocument/2006/relationships/diagramColors" Target="../diagrams/colors24.xml" /><Relationship Id="rId4" Type="http://schemas.openxmlformats.org/officeDocument/2006/relationships/diagramQuickStyle" Target="../diagrams/quickStyle24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 /><Relationship Id="rId2" Type="http://schemas.openxmlformats.org/officeDocument/2006/relationships/diagramData" Target="../diagrams/data2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5.xml" /><Relationship Id="rId5" Type="http://schemas.openxmlformats.org/officeDocument/2006/relationships/diagramColors" Target="../diagrams/colors25.xml" /><Relationship Id="rId4" Type="http://schemas.openxmlformats.org/officeDocument/2006/relationships/diagramQuickStyle" Target="../diagrams/quickStyle25.xml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 /><Relationship Id="rId2" Type="http://schemas.openxmlformats.org/officeDocument/2006/relationships/diagramData" Target="../diagrams/data2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6.xml" /><Relationship Id="rId5" Type="http://schemas.openxmlformats.org/officeDocument/2006/relationships/diagramColors" Target="../diagrams/colors26.xml" /><Relationship Id="rId4" Type="http://schemas.openxmlformats.org/officeDocument/2006/relationships/diagramQuickStyle" Target="../diagrams/quickStyle26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 /><Relationship Id="rId2" Type="http://schemas.openxmlformats.org/officeDocument/2006/relationships/diagramData" Target="../diagrams/data2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7.xml" /><Relationship Id="rId5" Type="http://schemas.openxmlformats.org/officeDocument/2006/relationships/diagramColors" Target="../diagrams/colors27.xml" /><Relationship Id="rId4" Type="http://schemas.openxmlformats.org/officeDocument/2006/relationships/diagramQuickStyle" Target="../diagrams/quickStyle2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 /><Relationship Id="rId2" Type="http://schemas.openxmlformats.org/officeDocument/2006/relationships/diagramData" Target="../diagrams/data2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8.xml" /><Relationship Id="rId5" Type="http://schemas.openxmlformats.org/officeDocument/2006/relationships/diagramColors" Target="../diagrams/colors28.xml" /><Relationship Id="rId4" Type="http://schemas.openxmlformats.org/officeDocument/2006/relationships/diagramQuickStyle" Target="../diagrams/quickStyle28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 /><Relationship Id="rId2" Type="http://schemas.openxmlformats.org/officeDocument/2006/relationships/diagramData" Target="../diagrams/data2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9.xml" /><Relationship Id="rId5" Type="http://schemas.openxmlformats.org/officeDocument/2006/relationships/diagramColors" Target="../diagrams/colors29.xml" /><Relationship Id="rId4" Type="http://schemas.openxmlformats.org/officeDocument/2006/relationships/diagramQuickStyle" Target="../diagrams/quickStyle29.xml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 /><Relationship Id="rId7" Type="http://schemas.openxmlformats.org/officeDocument/2006/relationships/image" Target="../media/image16.jpeg" /><Relationship Id="rId2" Type="http://schemas.openxmlformats.org/officeDocument/2006/relationships/diagramData" Target="../diagrams/data3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0.xml" /><Relationship Id="rId5" Type="http://schemas.openxmlformats.org/officeDocument/2006/relationships/diagramColors" Target="../diagrams/colors30.xml" /><Relationship Id="rId4" Type="http://schemas.openxmlformats.org/officeDocument/2006/relationships/diagramQuickStyle" Target="../diagrams/quickStyle30.xml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 /><Relationship Id="rId2" Type="http://schemas.openxmlformats.org/officeDocument/2006/relationships/diagramData" Target="../diagrams/data3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1.xml" /><Relationship Id="rId5" Type="http://schemas.openxmlformats.org/officeDocument/2006/relationships/diagramColors" Target="../diagrams/colors31.xml" /><Relationship Id="rId4" Type="http://schemas.openxmlformats.org/officeDocument/2006/relationships/diagramQuickStyle" Target="../diagrams/quickStyle31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 /><Relationship Id="rId2" Type="http://schemas.openxmlformats.org/officeDocument/2006/relationships/diagramData" Target="../diagrams/data3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2.xml" /><Relationship Id="rId5" Type="http://schemas.openxmlformats.org/officeDocument/2006/relationships/diagramColors" Target="../diagrams/colors32.xml" /><Relationship Id="rId4" Type="http://schemas.openxmlformats.org/officeDocument/2006/relationships/diagramQuickStyle" Target="../diagrams/quickStyle32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 /><Relationship Id="rId2" Type="http://schemas.openxmlformats.org/officeDocument/2006/relationships/diagramData" Target="../diagrams/data3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3.xml" /><Relationship Id="rId5" Type="http://schemas.openxmlformats.org/officeDocument/2006/relationships/diagramColors" Target="../diagrams/colors33.xml" /><Relationship Id="rId4" Type="http://schemas.openxmlformats.org/officeDocument/2006/relationships/diagramQuickStyle" Target="../diagrams/quickStyle33.xml" 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diagramLayout" Target="../diagrams/layout34.xml" /><Relationship Id="rId7" Type="http://schemas.openxmlformats.org/officeDocument/2006/relationships/image" Target="../media/image17.jpeg" /><Relationship Id="rId2" Type="http://schemas.openxmlformats.org/officeDocument/2006/relationships/diagramData" Target="../diagrams/data3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4.xml" /><Relationship Id="rId5" Type="http://schemas.openxmlformats.org/officeDocument/2006/relationships/diagramColors" Target="../diagrams/colors34.xml" /><Relationship Id="rId4" Type="http://schemas.openxmlformats.org/officeDocument/2006/relationships/diagramQuickStyle" Target="../diagrams/quickStyle34.xml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 /><Relationship Id="rId2" Type="http://schemas.openxmlformats.org/officeDocument/2006/relationships/diagramData" Target="../diagrams/data3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5.xml" /><Relationship Id="rId5" Type="http://schemas.openxmlformats.org/officeDocument/2006/relationships/diagramColors" Target="../diagrams/colors35.xml" /><Relationship Id="rId4" Type="http://schemas.openxmlformats.org/officeDocument/2006/relationships/diagramQuickStyle" Target="../diagrams/quickStyle35.xml" 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 /><Relationship Id="rId3" Type="http://schemas.openxmlformats.org/officeDocument/2006/relationships/diagramLayout" Target="../diagrams/layout36.xml" /><Relationship Id="rId7" Type="http://schemas.openxmlformats.org/officeDocument/2006/relationships/diagramData" Target="../diagrams/data37.xml" /><Relationship Id="rId2" Type="http://schemas.openxmlformats.org/officeDocument/2006/relationships/diagramData" Target="../diagrams/data3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6.xml" /><Relationship Id="rId11" Type="http://schemas.microsoft.com/office/2007/relationships/diagramDrawing" Target="../diagrams/drawing37.xml" /><Relationship Id="rId5" Type="http://schemas.openxmlformats.org/officeDocument/2006/relationships/diagramColors" Target="../diagrams/colors36.xml" /><Relationship Id="rId10" Type="http://schemas.openxmlformats.org/officeDocument/2006/relationships/diagramColors" Target="../diagrams/colors37.xml" /><Relationship Id="rId4" Type="http://schemas.openxmlformats.org/officeDocument/2006/relationships/diagramQuickStyle" Target="../diagrams/quickStyle36.xml" /><Relationship Id="rId9" Type="http://schemas.openxmlformats.org/officeDocument/2006/relationships/diagramQuickStyle" Target="../diagrams/quickStyle3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 /><Relationship Id="rId2" Type="http://schemas.openxmlformats.org/officeDocument/2006/relationships/diagramData" Target="../diagrams/data3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8.xml" /><Relationship Id="rId5" Type="http://schemas.openxmlformats.org/officeDocument/2006/relationships/diagramColors" Target="../diagrams/colors38.xml" /><Relationship Id="rId4" Type="http://schemas.openxmlformats.org/officeDocument/2006/relationships/diagramQuickStyle" Target="../diagrams/quickStyle38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 /><Relationship Id="rId2" Type="http://schemas.openxmlformats.org/officeDocument/2006/relationships/diagramData" Target="../diagrams/data3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9.xml" /><Relationship Id="rId5" Type="http://schemas.openxmlformats.org/officeDocument/2006/relationships/diagramColors" Target="../diagrams/colors39.xml" /><Relationship Id="rId4" Type="http://schemas.openxmlformats.org/officeDocument/2006/relationships/diagramQuickStyle" Target="../diagrams/quickStyle39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 /><Relationship Id="rId2" Type="http://schemas.openxmlformats.org/officeDocument/2006/relationships/diagramData" Target="../diagrams/data4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0.xml" /><Relationship Id="rId5" Type="http://schemas.openxmlformats.org/officeDocument/2006/relationships/diagramColors" Target="../diagrams/colors40.xml" /><Relationship Id="rId4" Type="http://schemas.openxmlformats.org/officeDocument/2006/relationships/diagramQuickStyle" Target="../diagrams/quickStyle40.xml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 /><Relationship Id="rId2" Type="http://schemas.openxmlformats.org/officeDocument/2006/relationships/diagramData" Target="../diagrams/data4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1.xml" /><Relationship Id="rId5" Type="http://schemas.openxmlformats.org/officeDocument/2006/relationships/diagramColors" Target="../diagrams/colors41.xml" /><Relationship Id="rId4" Type="http://schemas.openxmlformats.org/officeDocument/2006/relationships/diagramQuickStyle" Target="../diagrams/quickStyle41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 /><Relationship Id="rId2" Type="http://schemas.openxmlformats.org/officeDocument/2006/relationships/diagramData" Target="../diagrams/data4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2.xml" /><Relationship Id="rId5" Type="http://schemas.openxmlformats.org/officeDocument/2006/relationships/diagramColors" Target="../diagrams/colors42.xml" /><Relationship Id="rId4" Type="http://schemas.openxmlformats.org/officeDocument/2006/relationships/diagramQuickStyle" Target="../diagrams/quickStyle4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F319E1F-DBE2-435A-8B43-946BAF3E03D0}"/>
              </a:ext>
            </a:extLst>
          </p:cNvPr>
          <p:cNvSpPr/>
          <p:nvPr/>
        </p:nvSpPr>
        <p:spPr>
          <a:xfrm>
            <a:off x="3424335" y="1045028"/>
            <a:ext cx="5402424" cy="12409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tx1"/>
                </a:solidFill>
              </a:rPr>
              <a:t>ETAPAS DEL PROCESO PENAL EN EL NCPP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85E4409-B44A-4917-ACD4-6FA5802BE99C}"/>
              </a:ext>
            </a:extLst>
          </p:cNvPr>
          <p:cNvSpPr/>
          <p:nvPr/>
        </p:nvSpPr>
        <p:spPr>
          <a:xfrm>
            <a:off x="811763" y="3993502"/>
            <a:ext cx="2892490" cy="1595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INVESTIGACIÓN PREPARATORIA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50AB0CF-CF2E-455A-8A7A-7852C2B60FC3}"/>
              </a:ext>
            </a:extLst>
          </p:cNvPr>
          <p:cNvSpPr/>
          <p:nvPr/>
        </p:nvSpPr>
        <p:spPr>
          <a:xfrm>
            <a:off x="8413102" y="3993502"/>
            <a:ext cx="2892490" cy="1595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JUZGAMIENTO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8FB99D2-3B08-458E-8A4E-A6575FD58E0F}"/>
              </a:ext>
            </a:extLst>
          </p:cNvPr>
          <p:cNvSpPr/>
          <p:nvPr/>
        </p:nvSpPr>
        <p:spPr>
          <a:xfrm>
            <a:off x="4679302" y="3993502"/>
            <a:ext cx="2892490" cy="1595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ETAPA INTERMEDIA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ECD8392-1AAA-4A97-B18A-2D6662A6B50D}"/>
              </a:ext>
            </a:extLst>
          </p:cNvPr>
          <p:cNvCxnSpPr>
            <a:stCxn id="2" idx="2"/>
          </p:cNvCxnSpPr>
          <p:nvPr/>
        </p:nvCxnSpPr>
        <p:spPr>
          <a:xfrm>
            <a:off x="6125547" y="2285999"/>
            <a:ext cx="0" cy="886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ACB1ACC-0C06-4F39-AD06-E1C8C2E85979}"/>
              </a:ext>
            </a:extLst>
          </p:cNvPr>
          <p:cNvCxnSpPr/>
          <p:nvPr/>
        </p:nvCxnSpPr>
        <p:spPr>
          <a:xfrm>
            <a:off x="2258008" y="3172408"/>
            <a:ext cx="7455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30A158B-6AD4-4F11-95F1-2B9ADCC811A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258008" y="3172408"/>
            <a:ext cx="0" cy="821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452AA31-5D9E-47AA-AF71-A22B422944FF}"/>
              </a:ext>
            </a:extLst>
          </p:cNvPr>
          <p:cNvCxnSpPr>
            <a:endCxn id="5" idx="0"/>
          </p:cNvCxnSpPr>
          <p:nvPr/>
        </p:nvCxnSpPr>
        <p:spPr>
          <a:xfrm>
            <a:off x="6125547" y="3172408"/>
            <a:ext cx="0" cy="821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21B89C9-0272-4B99-AA3B-55A2022066F7}"/>
              </a:ext>
            </a:extLst>
          </p:cNvPr>
          <p:cNvCxnSpPr/>
          <p:nvPr/>
        </p:nvCxnSpPr>
        <p:spPr>
          <a:xfrm>
            <a:off x="9713167" y="3172408"/>
            <a:ext cx="0" cy="821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7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1C13CBC-EFD8-4E75-915F-6AEBFCDBE8A5}"/>
              </a:ext>
            </a:extLst>
          </p:cNvPr>
          <p:cNvSpPr txBox="1">
            <a:spLocks/>
          </p:cNvSpPr>
          <p:nvPr/>
        </p:nvSpPr>
        <p:spPr>
          <a:xfrm>
            <a:off x="1993640" y="650498"/>
            <a:ext cx="7963882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PE" b="1" dirty="0">
                <a:latin typeface="+mn-lt"/>
              </a:rPr>
              <a:t>Casación 02-2008- LA LIBERTAD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3CDEBB55-300E-4AD7-B2FF-124CD8063455}"/>
              </a:ext>
            </a:extLst>
          </p:cNvPr>
          <p:cNvSpPr/>
          <p:nvPr/>
        </p:nvSpPr>
        <p:spPr>
          <a:xfrm>
            <a:off x="2289989" y="1604865"/>
            <a:ext cx="7371184" cy="4460033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sz="2800" dirty="0">
                <a:solidFill>
                  <a:schemeClr val="tx1"/>
                </a:solidFill>
              </a:rPr>
              <a:t>Respecto al plazo en las investigaciones complejas, la Corte Suprema se ha manifestado sosteniendo que </a:t>
            </a:r>
            <a:r>
              <a:rPr lang="es-PE" sz="2800" b="1" dirty="0">
                <a:solidFill>
                  <a:schemeClr val="tx1"/>
                </a:solidFill>
              </a:rPr>
              <a:t>“no debe  ser uno ilimitado</a:t>
            </a:r>
            <a:r>
              <a:rPr lang="es-PE" sz="2800" dirty="0">
                <a:solidFill>
                  <a:schemeClr val="tx1"/>
                </a:solidFill>
              </a:rPr>
              <a:t> (…), (debe) ponderándose el plazo máximo de duración </a:t>
            </a:r>
            <a:r>
              <a:rPr lang="es-PE" sz="2800" b="1" dirty="0">
                <a:solidFill>
                  <a:schemeClr val="tx1"/>
                </a:solidFill>
              </a:rPr>
              <a:t>atendiendo a criterios de orden cualitativos conforme a los principio de razonabilidad y proporcionalidad”</a:t>
            </a:r>
            <a:r>
              <a:rPr lang="es-PE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4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285B32-83FC-4128-B8D9-359FDD228BF1}"/>
              </a:ext>
            </a:extLst>
          </p:cNvPr>
          <p:cNvSpPr txBox="1">
            <a:spLocks/>
          </p:cNvSpPr>
          <p:nvPr/>
        </p:nvSpPr>
        <p:spPr>
          <a:xfrm>
            <a:off x="2675620" y="788841"/>
            <a:ext cx="684076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>
                <a:latin typeface="+mn-lt"/>
              </a:rPr>
              <a:t>Casación N° 66-2010-Puno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EDFEBB5A-BF8F-4255-ABFD-8A80A8F0ED39}"/>
              </a:ext>
            </a:extLst>
          </p:cNvPr>
          <p:cNvSpPr/>
          <p:nvPr/>
        </p:nvSpPr>
        <p:spPr>
          <a:xfrm>
            <a:off x="2675620" y="1418253"/>
            <a:ext cx="7371184" cy="4460033"/>
          </a:xfrm>
          <a:prstGeom prst="round2Diag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2800" dirty="0">
                <a:solidFill>
                  <a:schemeClr val="tx1"/>
                </a:solidFill>
              </a:rPr>
              <a:t>El computo de las </a:t>
            </a:r>
            <a:r>
              <a:rPr lang="es-PE" sz="2800" b="1" dirty="0">
                <a:solidFill>
                  <a:schemeClr val="tx1"/>
                </a:solidFill>
              </a:rPr>
              <a:t>diligencias preliminares</a:t>
            </a:r>
            <a:r>
              <a:rPr lang="es-PE" sz="2800" dirty="0">
                <a:solidFill>
                  <a:schemeClr val="tx1"/>
                </a:solidFill>
              </a:rPr>
              <a:t> se cuenta a partir del momento </a:t>
            </a:r>
            <a:r>
              <a:rPr lang="es-PE" sz="2800" b="1" u="sng" dirty="0">
                <a:solidFill>
                  <a:schemeClr val="tx1"/>
                </a:solidFill>
              </a:rPr>
              <a:t>en el que el fiscal tiene conocimiento de la noticia criminal, y no cuando el denunciado es notificado con la misma</a:t>
            </a:r>
            <a:r>
              <a:rPr lang="es-PE" sz="2800" dirty="0">
                <a:solidFill>
                  <a:schemeClr val="tx1"/>
                </a:solidFill>
              </a:rPr>
              <a:t>, tal y como se interpretó incorrectamente del artículo 143, numeral 2 del Código Procesal Penal. 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0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29E0828-3E95-4419-8D99-70F53657383A}"/>
              </a:ext>
            </a:extLst>
          </p:cNvPr>
          <p:cNvSpPr txBox="1">
            <a:spLocks/>
          </p:cNvSpPr>
          <p:nvPr/>
        </p:nvSpPr>
        <p:spPr>
          <a:xfrm>
            <a:off x="2675620" y="387625"/>
            <a:ext cx="684076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>
                <a:latin typeface="+mn-lt"/>
              </a:rPr>
              <a:t>Casación N° 599-2018-Lima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55B92071-2D0C-41C4-B88F-84D214BF40EB}"/>
              </a:ext>
            </a:extLst>
          </p:cNvPr>
          <p:cNvSpPr/>
          <p:nvPr/>
        </p:nvSpPr>
        <p:spPr>
          <a:xfrm>
            <a:off x="2397968" y="970385"/>
            <a:ext cx="8117632" cy="519715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Diligencias preliminares 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crimen organizado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alcances, plazo y ampliaciones.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arenR"/>
            </a:pP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las investigaciones, por crimen organizado </a:t>
            </a: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debe realizar una interpretación sistemática y teleológica de los incisos 1 y 2 del artículo 330 del Código Procesal Penal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El carácter de urgente e inaplazable no esta vinculado, en estricto, al factor tiempo.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arenR"/>
            </a:pP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lógicas complejas de crimen organizado, las investigaciones deben llevarse a cabo en un plazo razonable 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que, como límite y de manera excepcional, no puede exceder el plazo ordinario de investigación preparatoria, atendiendo a su gravedad, complejidad y necesidad de especiales técnicas de investigación.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posible ampliar el plazo de las diligencias preliminares, aun cuando el plazo se encuentre vencido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dentro del previsto como plazo máximo. En tal supuesto, el fiscal será pasible de sanción disciplinaria.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231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EBE9773-573A-4D92-AE65-F1F5EF5669FA}"/>
              </a:ext>
            </a:extLst>
          </p:cNvPr>
          <p:cNvSpPr/>
          <p:nvPr/>
        </p:nvSpPr>
        <p:spPr>
          <a:xfrm>
            <a:off x="3135086" y="653143"/>
            <a:ext cx="5645020" cy="13156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ÓRGANOS DE APOYO EN LA INVESTIGACIÓN DEL DELITO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231582-5D7D-4B4C-BA94-E5031DF7F5E9}"/>
              </a:ext>
            </a:extLst>
          </p:cNvPr>
          <p:cNvSpPr/>
          <p:nvPr/>
        </p:nvSpPr>
        <p:spPr>
          <a:xfrm>
            <a:off x="3209730" y="2457062"/>
            <a:ext cx="2090057" cy="7277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FISCALÍA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5CDAEC-E7B5-4063-B2A4-D2727591EB99}"/>
              </a:ext>
            </a:extLst>
          </p:cNvPr>
          <p:cNvSpPr/>
          <p:nvPr/>
        </p:nvSpPr>
        <p:spPr>
          <a:xfrm>
            <a:off x="6467669" y="2457061"/>
            <a:ext cx="2090057" cy="7277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POLICÍA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E939A2E-E708-42BE-9974-C187CE597AAD}"/>
              </a:ext>
            </a:extLst>
          </p:cNvPr>
          <p:cNvSpPr/>
          <p:nvPr/>
        </p:nvSpPr>
        <p:spPr>
          <a:xfrm>
            <a:off x="1278294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COOPERACIÓN</a:t>
            </a:r>
            <a:endParaRPr lang="es-PE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1520CAD-09A1-428A-86BB-817278D861D2}"/>
              </a:ext>
            </a:extLst>
          </p:cNvPr>
          <p:cNvSpPr/>
          <p:nvPr/>
        </p:nvSpPr>
        <p:spPr>
          <a:xfrm>
            <a:off x="9492343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PROTOCOLOS</a:t>
            </a:r>
            <a:endParaRPr lang="es-PE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1D05AB6-10FD-4F30-8ABF-29CBF483C4F9}"/>
              </a:ext>
            </a:extLst>
          </p:cNvPr>
          <p:cNvSpPr/>
          <p:nvPr/>
        </p:nvSpPr>
        <p:spPr>
          <a:xfrm>
            <a:off x="6626289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COORDINACIÓN</a:t>
            </a:r>
            <a:endParaRPr lang="es-PE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66B3A30-B76F-43B7-910C-8D582D404671}"/>
              </a:ext>
            </a:extLst>
          </p:cNvPr>
          <p:cNvSpPr/>
          <p:nvPr/>
        </p:nvSpPr>
        <p:spPr>
          <a:xfrm>
            <a:off x="3921967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ACTUACIÓN CONJUNTA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78FEDBC-FB2D-4A4A-85A8-EFFD723CD51D}"/>
              </a:ext>
            </a:extLst>
          </p:cNvPr>
          <p:cNvCxnSpPr>
            <a:stCxn id="2" idx="4"/>
            <a:endCxn id="3" idx="0"/>
          </p:cNvCxnSpPr>
          <p:nvPr/>
        </p:nvCxnSpPr>
        <p:spPr>
          <a:xfrm flipH="1">
            <a:off x="4254759" y="1968759"/>
            <a:ext cx="1702837" cy="488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48DD56-1C94-41B7-99A3-EAC5E35DEDE9}"/>
              </a:ext>
            </a:extLst>
          </p:cNvPr>
          <p:cNvCxnSpPr>
            <a:stCxn id="2" idx="4"/>
            <a:endCxn id="4" idx="0"/>
          </p:cNvCxnSpPr>
          <p:nvPr/>
        </p:nvCxnSpPr>
        <p:spPr>
          <a:xfrm>
            <a:off x="5957596" y="1968759"/>
            <a:ext cx="1555102" cy="488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7D0A401-5C29-4D69-90EC-00A8CFBEAF94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5299787" y="2820955"/>
            <a:ext cx="116788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2DA8EA8-8ADF-4A5B-A5F2-D3E6C1D6D24E}"/>
              </a:ext>
            </a:extLst>
          </p:cNvPr>
          <p:cNvCxnSpPr/>
          <p:nvPr/>
        </p:nvCxnSpPr>
        <p:spPr>
          <a:xfrm>
            <a:off x="5878286" y="2820954"/>
            <a:ext cx="0" cy="608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CC68844-C775-4D58-9753-3E653C990AF3}"/>
              </a:ext>
            </a:extLst>
          </p:cNvPr>
          <p:cNvCxnSpPr>
            <a:endCxn id="5" idx="0"/>
          </p:cNvCxnSpPr>
          <p:nvPr/>
        </p:nvCxnSpPr>
        <p:spPr>
          <a:xfrm flipH="1">
            <a:off x="2365311" y="3429000"/>
            <a:ext cx="3512975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F161A0E-A3E7-46F6-82C2-7B72EF615155}"/>
              </a:ext>
            </a:extLst>
          </p:cNvPr>
          <p:cNvCxnSpPr>
            <a:endCxn id="8" idx="0"/>
          </p:cNvCxnSpPr>
          <p:nvPr/>
        </p:nvCxnSpPr>
        <p:spPr>
          <a:xfrm flipH="1">
            <a:off x="5008984" y="3429000"/>
            <a:ext cx="869302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811E82F-CC40-4036-8580-A496FD3B4517}"/>
              </a:ext>
            </a:extLst>
          </p:cNvPr>
          <p:cNvCxnSpPr>
            <a:endCxn id="7" idx="0"/>
          </p:cNvCxnSpPr>
          <p:nvPr/>
        </p:nvCxnSpPr>
        <p:spPr>
          <a:xfrm>
            <a:off x="5878286" y="3429000"/>
            <a:ext cx="1835020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41AEBE7-592B-4907-BF42-59D035A15045}"/>
              </a:ext>
            </a:extLst>
          </p:cNvPr>
          <p:cNvCxnSpPr>
            <a:endCxn id="6" idx="0"/>
          </p:cNvCxnSpPr>
          <p:nvPr/>
        </p:nvCxnSpPr>
        <p:spPr>
          <a:xfrm>
            <a:off x="5878286" y="3429000"/>
            <a:ext cx="4701074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3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7B5DE6-312A-444B-8DDC-FF153C37CAB2}"/>
              </a:ext>
            </a:extLst>
          </p:cNvPr>
          <p:cNvSpPr txBox="1">
            <a:spLocks/>
          </p:cNvSpPr>
          <p:nvPr/>
        </p:nvSpPr>
        <p:spPr>
          <a:xfrm>
            <a:off x="609600" y="729252"/>
            <a:ext cx="10515600" cy="7540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lang="es-MX" b="1" spc="-50">
                <a:latin typeface="+mn-lt"/>
              </a:rPr>
              <a:t>Actuación</a:t>
            </a:r>
            <a:r>
              <a:rPr lang="es-MX" b="1" spc="-75">
                <a:latin typeface="+mn-lt"/>
              </a:rPr>
              <a:t> </a:t>
            </a:r>
            <a:r>
              <a:rPr lang="es-MX" b="1" spc="-50">
                <a:latin typeface="+mn-lt"/>
              </a:rPr>
              <a:t>policial</a:t>
            </a:r>
            <a:r>
              <a:rPr lang="es-MX" b="1" spc="-65">
                <a:latin typeface="+mn-lt"/>
              </a:rPr>
              <a:t> </a:t>
            </a:r>
            <a:r>
              <a:rPr lang="es-MX" b="1" spc="-25">
                <a:latin typeface="+mn-lt"/>
              </a:rPr>
              <a:t>en</a:t>
            </a:r>
            <a:r>
              <a:rPr lang="es-MX" b="1" spc="-90">
                <a:latin typeface="+mn-lt"/>
              </a:rPr>
              <a:t> </a:t>
            </a:r>
            <a:r>
              <a:rPr lang="es-MX" b="1" spc="-55">
                <a:latin typeface="+mn-lt"/>
              </a:rPr>
              <a:t>diligencias </a:t>
            </a:r>
            <a:r>
              <a:rPr lang="es-MX" b="1" spc="-1320">
                <a:latin typeface="+mn-lt"/>
              </a:rPr>
              <a:t> </a:t>
            </a:r>
            <a:r>
              <a:rPr lang="es-MX" b="1" spc="-50">
                <a:latin typeface="+mn-lt"/>
              </a:rPr>
              <a:t>preliminares</a:t>
            </a:r>
            <a:endParaRPr lang="es-MX" b="1" spc="-50" dirty="0">
              <a:latin typeface="+mn-l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2B4376A1-36BE-43E4-A47F-46AD418405A2}"/>
              </a:ext>
            </a:extLst>
          </p:cNvPr>
          <p:cNvSpPr txBox="1"/>
          <p:nvPr/>
        </p:nvSpPr>
        <p:spPr>
          <a:xfrm>
            <a:off x="835348" y="3488816"/>
            <a:ext cx="2105380" cy="163115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905" algn="ctr">
              <a:lnSpc>
                <a:spcPct val="862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policía</a:t>
            </a:r>
            <a:r>
              <a:rPr sz="2400" b="1" spc="5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se 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constituye</a:t>
            </a:r>
            <a:r>
              <a:rPr sz="2400" b="1" spc="9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en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20" dirty="0">
                <a:solidFill>
                  <a:srgbClr val="FFFFFF"/>
                </a:solidFill>
                <a:cs typeface="Arial MT"/>
              </a:rPr>
              <a:t>brazo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operativo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investigación</a:t>
            </a:r>
            <a:endParaRPr sz="2400" b="1" dirty="0">
              <a:cs typeface="Arial MT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7025CF7-2F2B-4D9D-8446-E0504A3C825D}"/>
              </a:ext>
            </a:extLst>
          </p:cNvPr>
          <p:cNvSpPr/>
          <p:nvPr/>
        </p:nvSpPr>
        <p:spPr>
          <a:xfrm>
            <a:off x="3382664" y="2697225"/>
            <a:ext cx="332740" cy="417830"/>
          </a:xfrm>
          <a:custGeom>
            <a:avLst/>
            <a:gdLst/>
            <a:ahLst/>
            <a:cxnLst/>
            <a:rect l="l" t="t" r="r" b="b"/>
            <a:pathLst>
              <a:path w="332739" h="417829">
                <a:moveTo>
                  <a:pt x="166115" y="0"/>
                </a:moveTo>
                <a:lnTo>
                  <a:pt x="166115" y="83565"/>
                </a:lnTo>
                <a:lnTo>
                  <a:pt x="0" y="83565"/>
                </a:lnTo>
                <a:lnTo>
                  <a:pt x="0" y="334009"/>
                </a:lnTo>
                <a:lnTo>
                  <a:pt x="166115" y="334009"/>
                </a:lnTo>
                <a:lnTo>
                  <a:pt x="166115" y="417575"/>
                </a:lnTo>
                <a:lnTo>
                  <a:pt x="332232" y="208787"/>
                </a:lnTo>
                <a:lnTo>
                  <a:pt x="166115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9">
            <a:extLst>
              <a:ext uri="{FF2B5EF4-FFF2-40B4-BE49-F238E27FC236}">
                <a16:creationId xmlns:a16="http://schemas.microsoft.com/office/drawing/2014/main" id="{6EEC7305-B5D3-464C-9E54-27EDAA69135D}"/>
              </a:ext>
            </a:extLst>
          </p:cNvPr>
          <p:cNvGrpSpPr/>
          <p:nvPr/>
        </p:nvGrpSpPr>
        <p:grpSpPr>
          <a:xfrm>
            <a:off x="3391853" y="1895417"/>
            <a:ext cx="2991089" cy="3841851"/>
            <a:chOff x="4044738" y="2575708"/>
            <a:chExt cx="1748367" cy="2668756"/>
          </a:xfrm>
        </p:grpSpPr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F15DB8A5-29C1-4631-A6A6-29B7B7C4544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4738" y="2575708"/>
              <a:ext cx="1344202" cy="1224109"/>
            </a:xfrm>
            <a:prstGeom prst="rect">
              <a:avLst/>
            </a:prstGeom>
          </p:spPr>
        </p:pic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A07288B4-62D3-4F6F-A067-B0CB4B13E82B}"/>
                </a:ext>
              </a:extLst>
            </p:cNvPr>
            <p:cNvSpPr/>
            <p:nvPr/>
          </p:nvSpPr>
          <p:spPr>
            <a:xfrm>
              <a:off x="406146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1558163" y="0"/>
                  </a:moveTo>
                  <a:lnTo>
                    <a:pt x="173100" y="0"/>
                  </a:lnTo>
                  <a:lnTo>
                    <a:pt x="127073" y="6181"/>
                  </a:lnTo>
                  <a:lnTo>
                    <a:pt x="85720" y="23626"/>
                  </a:lnTo>
                  <a:lnTo>
                    <a:pt x="50688" y="50688"/>
                  </a:lnTo>
                  <a:lnTo>
                    <a:pt x="23626" y="85720"/>
                  </a:lnTo>
                  <a:lnTo>
                    <a:pt x="6181" y="127073"/>
                  </a:lnTo>
                  <a:lnTo>
                    <a:pt x="0" y="173100"/>
                  </a:lnTo>
                  <a:lnTo>
                    <a:pt x="0" y="1558162"/>
                  </a:lnTo>
                  <a:lnTo>
                    <a:pt x="6181" y="1604190"/>
                  </a:lnTo>
                  <a:lnTo>
                    <a:pt x="23626" y="1645543"/>
                  </a:lnTo>
                  <a:lnTo>
                    <a:pt x="50688" y="1680575"/>
                  </a:lnTo>
                  <a:lnTo>
                    <a:pt x="85720" y="1707637"/>
                  </a:lnTo>
                  <a:lnTo>
                    <a:pt x="127073" y="1725082"/>
                  </a:lnTo>
                  <a:lnTo>
                    <a:pt x="173100" y="1731264"/>
                  </a:lnTo>
                  <a:lnTo>
                    <a:pt x="1558163" y="1731264"/>
                  </a:lnTo>
                  <a:lnTo>
                    <a:pt x="1604190" y="1725082"/>
                  </a:lnTo>
                  <a:lnTo>
                    <a:pt x="1645543" y="1707637"/>
                  </a:lnTo>
                  <a:lnTo>
                    <a:pt x="1680575" y="1680575"/>
                  </a:lnTo>
                  <a:lnTo>
                    <a:pt x="1707637" y="1645543"/>
                  </a:lnTo>
                  <a:lnTo>
                    <a:pt x="1725082" y="1604190"/>
                  </a:lnTo>
                  <a:lnTo>
                    <a:pt x="1731264" y="1558162"/>
                  </a:lnTo>
                  <a:lnTo>
                    <a:pt x="1731264" y="173100"/>
                  </a:lnTo>
                  <a:lnTo>
                    <a:pt x="1725082" y="127073"/>
                  </a:lnTo>
                  <a:lnTo>
                    <a:pt x="1707637" y="85720"/>
                  </a:lnTo>
                  <a:lnTo>
                    <a:pt x="1680575" y="50688"/>
                  </a:lnTo>
                  <a:lnTo>
                    <a:pt x="1645543" y="23626"/>
                  </a:lnTo>
                  <a:lnTo>
                    <a:pt x="1604190" y="6181"/>
                  </a:lnTo>
                  <a:lnTo>
                    <a:pt x="155816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3F8AC9D3-45DA-4070-9908-DD16179D27D3}"/>
                </a:ext>
              </a:extLst>
            </p:cNvPr>
            <p:cNvSpPr/>
            <p:nvPr/>
          </p:nvSpPr>
          <p:spPr>
            <a:xfrm>
              <a:off x="406146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0" y="173100"/>
                  </a:moveTo>
                  <a:lnTo>
                    <a:pt x="6181" y="127073"/>
                  </a:lnTo>
                  <a:lnTo>
                    <a:pt x="23626" y="85720"/>
                  </a:lnTo>
                  <a:lnTo>
                    <a:pt x="50688" y="50688"/>
                  </a:lnTo>
                  <a:lnTo>
                    <a:pt x="85720" y="23626"/>
                  </a:lnTo>
                  <a:lnTo>
                    <a:pt x="127073" y="6181"/>
                  </a:lnTo>
                  <a:lnTo>
                    <a:pt x="173100" y="0"/>
                  </a:lnTo>
                  <a:lnTo>
                    <a:pt x="1558163" y="0"/>
                  </a:lnTo>
                  <a:lnTo>
                    <a:pt x="1604190" y="6181"/>
                  </a:lnTo>
                  <a:lnTo>
                    <a:pt x="1645543" y="23626"/>
                  </a:lnTo>
                  <a:lnTo>
                    <a:pt x="1680575" y="50688"/>
                  </a:lnTo>
                  <a:lnTo>
                    <a:pt x="1707637" y="85720"/>
                  </a:lnTo>
                  <a:lnTo>
                    <a:pt x="1725082" y="127073"/>
                  </a:lnTo>
                  <a:lnTo>
                    <a:pt x="1731264" y="173100"/>
                  </a:lnTo>
                  <a:lnTo>
                    <a:pt x="1731264" y="1558162"/>
                  </a:lnTo>
                  <a:lnTo>
                    <a:pt x="1725082" y="1604190"/>
                  </a:lnTo>
                  <a:lnTo>
                    <a:pt x="1707637" y="1645543"/>
                  </a:lnTo>
                  <a:lnTo>
                    <a:pt x="1680575" y="1680575"/>
                  </a:lnTo>
                  <a:lnTo>
                    <a:pt x="1645543" y="1707637"/>
                  </a:lnTo>
                  <a:lnTo>
                    <a:pt x="1604190" y="1725082"/>
                  </a:lnTo>
                  <a:lnTo>
                    <a:pt x="1558163" y="1731264"/>
                  </a:lnTo>
                  <a:lnTo>
                    <a:pt x="173100" y="1731264"/>
                  </a:lnTo>
                  <a:lnTo>
                    <a:pt x="127073" y="1725082"/>
                  </a:lnTo>
                  <a:lnTo>
                    <a:pt x="85720" y="1707637"/>
                  </a:lnTo>
                  <a:lnTo>
                    <a:pt x="50688" y="1680575"/>
                  </a:lnTo>
                  <a:lnTo>
                    <a:pt x="23626" y="1645543"/>
                  </a:lnTo>
                  <a:lnTo>
                    <a:pt x="6181" y="1604190"/>
                  </a:lnTo>
                  <a:lnTo>
                    <a:pt x="0" y="1558162"/>
                  </a:lnTo>
                  <a:lnTo>
                    <a:pt x="0" y="1731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5623662B-178D-4B64-8296-2B3418E9EE8C}"/>
              </a:ext>
            </a:extLst>
          </p:cNvPr>
          <p:cNvSpPr txBox="1"/>
          <p:nvPr/>
        </p:nvSpPr>
        <p:spPr>
          <a:xfrm>
            <a:off x="3535103" y="3362825"/>
            <a:ext cx="2790021" cy="226645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2540" algn="ctr">
              <a:lnSpc>
                <a:spcPct val="862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cs typeface="Arial MT"/>
              </a:rPr>
              <a:t>Ante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noticia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 comisión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un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delito,</a:t>
            </a:r>
            <a:r>
              <a:rPr sz="2400" b="1" spc="1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realiza</a:t>
            </a:r>
            <a:r>
              <a:rPr sz="2400" b="1" spc="4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las 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cs typeface="Arial MT"/>
              </a:rPr>
              <a:t>investigaciones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 con conocimiento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inmediato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Ministerio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Público</a:t>
            </a:r>
            <a:endParaRPr sz="2400" b="1" dirty="0">
              <a:cs typeface="Arial MT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812A5F9A-00AE-43F2-964D-B8736848D168}"/>
              </a:ext>
            </a:extLst>
          </p:cNvPr>
          <p:cNvSpPr/>
          <p:nvPr/>
        </p:nvSpPr>
        <p:spPr>
          <a:xfrm>
            <a:off x="3170257" y="5748238"/>
            <a:ext cx="1249343" cy="784671"/>
          </a:xfrm>
          <a:custGeom>
            <a:avLst/>
            <a:gdLst/>
            <a:ahLst/>
            <a:cxnLst/>
            <a:rect l="l" t="t" r="r" b="b"/>
            <a:pathLst>
              <a:path w="332739" h="417829">
                <a:moveTo>
                  <a:pt x="166116" y="0"/>
                </a:moveTo>
                <a:lnTo>
                  <a:pt x="166116" y="83565"/>
                </a:lnTo>
                <a:lnTo>
                  <a:pt x="0" y="83565"/>
                </a:lnTo>
                <a:lnTo>
                  <a:pt x="0" y="334009"/>
                </a:lnTo>
                <a:lnTo>
                  <a:pt x="166116" y="334009"/>
                </a:lnTo>
                <a:lnTo>
                  <a:pt x="166116" y="417575"/>
                </a:lnTo>
                <a:lnTo>
                  <a:pt x="332232" y="208787"/>
                </a:lnTo>
                <a:lnTo>
                  <a:pt x="166116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22315057-B5C5-42B8-A253-3CEBB1083F3E}"/>
              </a:ext>
            </a:extLst>
          </p:cNvPr>
          <p:cNvGrpSpPr/>
          <p:nvPr/>
        </p:nvGrpSpPr>
        <p:grpSpPr>
          <a:xfrm>
            <a:off x="6649259" y="1895417"/>
            <a:ext cx="2378847" cy="3560704"/>
            <a:chOff x="6685623" y="2476501"/>
            <a:chExt cx="1789722" cy="2767963"/>
          </a:xfrm>
        </p:grpSpPr>
        <p:pic>
          <p:nvPicPr>
            <p:cNvPr id="12" name="object 16">
              <a:extLst>
                <a:ext uri="{FF2B5EF4-FFF2-40B4-BE49-F238E27FC236}">
                  <a16:creationId xmlns:a16="http://schemas.microsoft.com/office/drawing/2014/main" id="{E2FEF0B1-7EED-4C75-A513-99CB2B522E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5623" y="2476501"/>
              <a:ext cx="1505876" cy="1369860"/>
            </a:xfrm>
            <a:prstGeom prst="rect">
              <a:avLst/>
            </a:prstGeom>
          </p:spPr>
        </p:pic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AF36881B-A7E4-4084-A890-52F572E8546E}"/>
                </a:ext>
              </a:extLst>
            </p:cNvPr>
            <p:cNvSpPr/>
            <p:nvPr/>
          </p:nvSpPr>
          <p:spPr>
            <a:xfrm>
              <a:off x="674370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1558163" y="0"/>
                  </a:moveTo>
                  <a:lnTo>
                    <a:pt x="173100" y="0"/>
                  </a:lnTo>
                  <a:lnTo>
                    <a:pt x="127073" y="6181"/>
                  </a:lnTo>
                  <a:lnTo>
                    <a:pt x="85720" y="23626"/>
                  </a:lnTo>
                  <a:lnTo>
                    <a:pt x="50688" y="50688"/>
                  </a:lnTo>
                  <a:lnTo>
                    <a:pt x="23626" y="85720"/>
                  </a:lnTo>
                  <a:lnTo>
                    <a:pt x="6181" y="127073"/>
                  </a:lnTo>
                  <a:lnTo>
                    <a:pt x="0" y="173100"/>
                  </a:lnTo>
                  <a:lnTo>
                    <a:pt x="0" y="1558162"/>
                  </a:lnTo>
                  <a:lnTo>
                    <a:pt x="6181" y="1604190"/>
                  </a:lnTo>
                  <a:lnTo>
                    <a:pt x="23626" y="1645543"/>
                  </a:lnTo>
                  <a:lnTo>
                    <a:pt x="50688" y="1680575"/>
                  </a:lnTo>
                  <a:lnTo>
                    <a:pt x="85720" y="1707637"/>
                  </a:lnTo>
                  <a:lnTo>
                    <a:pt x="127073" y="1725082"/>
                  </a:lnTo>
                  <a:lnTo>
                    <a:pt x="173100" y="1731264"/>
                  </a:lnTo>
                  <a:lnTo>
                    <a:pt x="1558163" y="1731264"/>
                  </a:lnTo>
                  <a:lnTo>
                    <a:pt x="1604190" y="1725082"/>
                  </a:lnTo>
                  <a:lnTo>
                    <a:pt x="1645543" y="1707637"/>
                  </a:lnTo>
                  <a:lnTo>
                    <a:pt x="1680575" y="1680575"/>
                  </a:lnTo>
                  <a:lnTo>
                    <a:pt x="1707637" y="1645543"/>
                  </a:lnTo>
                  <a:lnTo>
                    <a:pt x="1725082" y="1604190"/>
                  </a:lnTo>
                  <a:lnTo>
                    <a:pt x="1731264" y="1558162"/>
                  </a:lnTo>
                  <a:lnTo>
                    <a:pt x="1731264" y="173100"/>
                  </a:lnTo>
                  <a:lnTo>
                    <a:pt x="1725082" y="127073"/>
                  </a:lnTo>
                  <a:lnTo>
                    <a:pt x="1707637" y="85720"/>
                  </a:lnTo>
                  <a:lnTo>
                    <a:pt x="1680575" y="50688"/>
                  </a:lnTo>
                  <a:lnTo>
                    <a:pt x="1645543" y="23626"/>
                  </a:lnTo>
                  <a:lnTo>
                    <a:pt x="1604190" y="6181"/>
                  </a:lnTo>
                  <a:lnTo>
                    <a:pt x="155816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29C18B9-8CA4-484E-B5A7-3235F5F10634}"/>
                </a:ext>
              </a:extLst>
            </p:cNvPr>
            <p:cNvSpPr/>
            <p:nvPr/>
          </p:nvSpPr>
          <p:spPr>
            <a:xfrm>
              <a:off x="674370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0" y="173100"/>
                  </a:moveTo>
                  <a:lnTo>
                    <a:pt x="6181" y="127073"/>
                  </a:lnTo>
                  <a:lnTo>
                    <a:pt x="23626" y="85720"/>
                  </a:lnTo>
                  <a:lnTo>
                    <a:pt x="50688" y="50688"/>
                  </a:lnTo>
                  <a:lnTo>
                    <a:pt x="85720" y="23626"/>
                  </a:lnTo>
                  <a:lnTo>
                    <a:pt x="127073" y="6181"/>
                  </a:lnTo>
                  <a:lnTo>
                    <a:pt x="173100" y="0"/>
                  </a:lnTo>
                  <a:lnTo>
                    <a:pt x="1558163" y="0"/>
                  </a:lnTo>
                  <a:lnTo>
                    <a:pt x="1604190" y="6181"/>
                  </a:lnTo>
                  <a:lnTo>
                    <a:pt x="1645543" y="23626"/>
                  </a:lnTo>
                  <a:lnTo>
                    <a:pt x="1680575" y="50688"/>
                  </a:lnTo>
                  <a:lnTo>
                    <a:pt x="1707637" y="85720"/>
                  </a:lnTo>
                  <a:lnTo>
                    <a:pt x="1725082" y="127073"/>
                  </a:lnTo>
                  <a:lnTo>
                    <a:pt x="1731264" y="173100"/>
                  </a:lnTo>
                  <a:lnTo>
                    <a:pt x="1731264" y="1558162"/>
                  </a:lnTo>
                  <a:lnTo>
                    <a:pt x="1725082" y="1604190"/>
                  </a:lnTo>
                  <a:lnTo>
                    <a:pt x="1707637" y="1645543"/>
                  </a:lnTo>
                  <a:lnTo>
                    <a:pt x="1680575" y="1680575"/>
                  </a:lnTo>
                  <a:lnTo>
                    <a:pt x="1645543" y="1707637"/>
                  </a:lnTo>
                  <a:lnTo>
                    <a:pt x="1604190" y="1725082"/>
                  </a:lnTo>
                  <a:lnTo>
                    <a:pt x="1558163" y="1731264"/>
                  </a:lnTo>
                  <a:lnTo>
                    <a:pt x="173100" y="1731264"/>
                  </a:lnTo>
                  <a:lnTo>
                    <a:pt x="127073" y="1725082"/>
                  </a:lnTo>
                  <a:lnTo>
                    <a:pt x="85720" y="1707637"/>
                  </a:lnTo>
                  <a:lnTo>
                    <a:pt x="50688" y="1680575"/>
                  </a:lnTo>
                  <a:lnTo>
                    <a:pt x="23626" y="1645543"/>
                  </a:lnTo>
                  <a:lnTo>
                    <a:pt x="6181" y="1604190"/>
                  </a:lnTo>
                  <a:lnTo>
                    <a:pt x="0" y="1558162"/>
                  </a:lnTo>
                  <a:lnTo>
                    <a:pt x="0" y="1731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9">
            <a:extLst>
              <a:ext uri="{FF2B5EF4-FFF2-40B4-BE49-F238E27FC236}">
                <a16:creationId xmlns:a16="http://schemas.microsoft.com/office/drawing/2014/main" id="{32BE0313-FC73-42AD-9165-7CF969BE3A9D}"/>
              </a:ext>
            </a:extLst>
          </p:cNvPr>
          <p:cNvSpPr txBox="1"/>
          <p:nvPr/>
        </p:nvSpPr>
        <p:spPr>
          <a:xfrm>
            <a:off x="6913259" y="3417509"/>
            <a:ext cx="1924050" cy="196919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ctr">
              <a:lnSpc>
                <a:spcPct val="865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FFFFFF"/>
                </a:solidFill>
                <a:cs typeface="Arial MT"/>
              </a:rPr>
              <a:t>Eleva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al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fiscal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un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cs typeface="Arial MT"/>
              </a:rPr>
              <a:t>informe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cs typeface="Arial MT"/>
              </a:rPr>
              <a:t>policial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con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el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análisis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los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hechos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 investigados</a:t>
            </a:r>
            <a:endParaRPr sz="2400" b="1" dirty="0">
              <a:cs typeface="Arial MT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D67F3E8D-35B2-42CE-89E0-911E805F364B}"/>
              </a:ext>
            </a:extLst>
          </p:cNvPr>
          <p:cNvSpPr/>
          <p:nvPr/>
        </p:nvSpPr>
        <p:spPr>
          <a:xfrm>
            <a:off x="7186889" y="5739636"/>
            <a:ext cx="1249343" cy="801873"/>
          </a:xfrm>
          <a:custGeom>
            <a:avLst/>
            <a:gdLst/>
            <a:ahLst/>
            <a:cxnLst/>
            <a:rect l="l" t="t" r="r" b="b"/>
            <a:pathLst>
              <a:path w="332740" h="417829">
                <a:moveTo>
                  <a:pt x="166116" y="0"/>
                </a:moveTo>
                <a:lnTo>
                  <a:pt x="166116" y="83565"/>
                </a:lnTo>
                <a:lnTo>
                  <a:pt x="0" y="83565"/>
                </a:lnTo>
                <a:lnTo>
                  <a:pt x="0" y="334009"/>
                </a:lnTo>
                <a:lnTo>
                  <a:pt x="166116" y="334009"/>
                </a:lnTo>
                <a:lnTo>
                  <a:pt x="166116" y="417575"/>
                </a:lnTo>
                <a:lnTo>
                  <a:pt x="332232" y="208787"/>
                </a:lnTo>
                <a:lnTo>
                  <a:pt x="166116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3">
            <a:extLst>
              <a:ext uri="{FF2B5EF4-FFF2-40B4-BE49-F238E27FC236}">
                <a16:creationId xmlns:a16="http://schemas.microsoft.com/office/drawing/2014/main" id="{8F36E371-E544-4688-8E0D-90E6457CC71F}"/>
              </a:ext>
            </a:extLst>
          </p:cNvPr>
          <p:cNvGrpSpPr/>
          <p:nvPr/>
        </p:nvGrpSpPr>
        <p:grpSpPr>
          <a:xfrm>
            <a:off x="87647" y="1905000"/>
            <a:ext cx="3064340" cy="3580732"/>
            <a:chOff x="1098803" y="2582665"/>
            <a:chExt cx="2011934" cy="2661799"/>
          </a:xfrm>
        </p:grpSpPr>
        <p:pic>
          <p:nvPicPr>
            <p:cNvPr id="18" name="object 4">
              <a:extLst>
                <a:ext uri="{FF2B5EF4-FFF2-40B4-BE49-F238E27FC236}">
                  <a16:creationId xmlns:a16="http://schemas.microsoft.com/office/drawing/2014/main" id="{52ADF80A-D441-4AF1-8FC7-30F8375B0B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803" y="2582665"/>
              <a:ext cx="1518833" cy="1622051"/>
            </a:xfrm>
            <a:prstGeom prst="rect">
              <a:avLst/>
            </a:prstGeom>
          </p:spPr>
        </p:pic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CBB74E42-25E6-4EF9-88EB-F05F8413D4A2}"/>
                </a:ext>
              </a:extLst>
            </p:cNvPr>
            <p:cNvSpPr/>
            <p:nvPr/>
          </p:nvSpPr>
          <p:spPr>
            <a:xfrm>
              <a:off x="1382267" y="3512819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1555369" y="0"/>
                  </a:moveTo>
                  <a:lnTo>
                    <a:pt x="172847" y="0"/>
                  </a:lnTo>
                  <a:lnTo>
                    <a:pt x="126882" y="6171"/>
                  </a:lnTo>
                  <a:lnTo>
                    <a:pt x="85588" y="23589"/>
                  </a:lnTo>
                  <a:lnTo>
                    <a:pt x="50609" y="50609"/>
                  </a:lnTo>
                  <a:lnTo>
                    <a:pt x="23589" y="85588"/>
                  </a:lnTo>
                  <a:lnTo>
                    <a:pt x="6171" y="126882"/>
                  </a:lnTo>
                  <a:lnTo>
                    <a:pt x="0" y="172846"/>
                  </a:lnTo>
                  <a:lnTo>
                    <a:pt x="0" y="1558416"/>
                  </a:lnTo>
                  <a:lnTo>
                    <a:pt x="6171" y="1604381"/>
                  </a:lnTo>
                  <a:lnTo>
                    <a:pt x="23589" y="1645675"/>
                  </a:lnTo>
                  <a:lnTo>
                    <a:pt x="50609" y="1680654"/>
                  </a:lnTo>
                  <a:lnTo>
                    <a:pt x="85588" y="1707674"/>
                  </a:lnTo>
                  <a:lnTo>
                    <a:pt x="126882" y="1725092"/>
                  </a:lnTo>
                  <a:lnTo>
                    <a:pt x="172847" y="1731264"/>
                  </a:lnTo>
                  <a:lnTo>
                    <a:pt x="1555369" y="1731264"/>
                  </a:lnTo>
                  <a:lnTo>
                    <a:pt x="1601333" y="1725092"/>
                  </a:lnTo>
                  <a:lnTo>
                    <a:pt x="1642627" y="1707674"/>
                  </a:lnTo>
                  <a:lnTo>
                    <a:pt x="1677606" y="1680654"/>
                  </a:lnTo>
                  <a:lnTo>
                    <a:pt x="1704626" y="1645675"/>
                  </a:lnTo>
                  <a:lnTo>
                    <a:pt x="1722044" y="1604381"/>
                  </a:lnTo>
                  <a:lnTo>
                    <a:pt x="1728215" y="1558416"/>
                  </a:lnTo>
                  <a:lnTo>
                    <a:pt x="1728215" y="172846"/>
                  </a:lnTo>
                  <a:lnTo>
                    <a:pt x="1722044" y="126882"/>
                  </a:lnTo>
                  <a:lnTo>
                    <a:pt x="1704626" y="85588"/>
                  </a:lnTo>
                  <a:lnTo>
                    <a:pt x="1677606" y="50609"/>
                  </a:lnTo>
                  <a:lnTo>
                    <a:pt x="1642627" y="23589"/>
                  </a:lnTo>
                  <a:lnTo>
                    <a:pt x="1601333" y="6171"/>
                  </a:lnTo>
                  <a:lnTo>
                    <a:pt x="155536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0286AD31-BAB8-4042-BE2E-F47D33F8DE20}"/>
                </a:ext>
              </a:extLst>
            </p:cNvPr>
            <p:cNvSpPr/>
            <p:nvPr/>
          </p:nvSpPr>
          <p:spPr>
            <a:xfrm>
              <a:off x="1382267" y="3512819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0" y="172846"/>
                  </a:moveTo>
                  <a:lnTo>
                    <a:pt x="6171" y="126882"/>
                  </a:lnTo>
                  <a:lnTo>
                    <a:pt x="23589" y="85588"/>
                  </a:lnTo>
                  <a:lnTo>
                    <a:pt x="50609" y="50609"/>
                  </a:lnTo>
                  <a:lnTo>
                    <a:pt x="85588" y="23589"/>
                  </a:lnTo>
                  <a:lnTo>
                    <a:pt x="126882" y="6171"/>
                  </a:lnTo>
                  <a:lnTo>
                    <a:pt x="172847" y="0"/>
                  </a:lnTo>
                  <a:lnTo>
                    <a:pt x="1555369" y="0"/>
                  </a:lnTo>
                  <a:lnTo>
                    <a:pt x="1601333" y="6171"/>
                  </a:lnTo>
                  <a:lnTo>
                    <a:pt x="1642627" y="23589"/>
                  </a:lnTo>
                  <a:lnTo>
                    <a:pt x="1677606" y="50609"/>
                  </a:lnTo>
                  <a:lnTo>
                    <a:pt x="1704626" y="85588"/>
                  </a:lnTo>
                  <a:lnTo>
                    <a:pt x="1722044" y="126882"/>
                  </a:lnTo>
                  <a:lnTo>
                    <a:pt x="1728215" y="172846"/>
                  </a:lnTo>
                  <a:lnTo>
                    <a:pt x="1728215" y="1558416"/>
                  </a:lnTo>
                  <a:lnTo>
                    <a:pt x="1722044" y="1604381"/>
                  </a:lnTo>
                  <a:lnTo>
                    <a:pt x="1704626" y="1645675"/>
                  </a:lnTo>
                  <a:lnTo>
                    <a:pt x="1677606" y="1680654"/>
                  </a:lnTo>
                  <a:lnTo>
                    <a:pt x="1642627" y="1707674"/>
                  </a:lnTo>
                  <a:lnTo>
                    <a:pt x="1601333" y="1725092"/>
                  </a:lnTo>
                  <a:lnTo>
                    <a:pt x="1555369" y="1731264"/>
                  </a:lnTo>
                  <a:lnTo>
                    <a:pt x="172847" y="1731264"/>
                  </a:lnTo>
                  <a:lnTo>
                    <a:pt x="126882" y="1725092"/>
                  </a:lnTo>
                  <a:lnTo>
                    <a:pt x="85588" y="1707674"/>
                  </a:lnTo>
                  <a:lnTo>
                    <a:pt x="50609" y="1680654"/>
                  </a:lnTo>
                  <a:lnTo>
                    <a:pt x="23589" y="1645675"/>
                  </a:lnTo>
                  <a:lnTo>
                    <a:pt x="6171" y="1604381"/>
                  </a:lnTo>
                  <a:lnTo>
                    <a:pt x="0" y="1558416"/>
                  </a:lnTo>
                  <a:lnTo>
                    <a:pt x="0" y="17284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7">
            <a:extLst>
              <a:ext uri="{FF2B5EF4-FFF2-40B4-BE49-F238E27FC236}">
                <a16:creationId xmlns:a16="http://schemas.microsoft.com/office/drawing/2014/main" id="{24E1B109-69F4-4839-8270-63C6C453F3FD}"/>
              </a:ext>
            </a:extLst>
          </p:cNvPr>
          <p:cNvSpPr txBox="1"/>
          <p:nvPr/>
        </p:nvSpPr>
        <p:spPr>
          <a:xfrm>
            <a:off x="807594" y="3505425"/>
            <a:ext cx="2105380" cy="163115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905" algn="ctr">
              <a:lnSpc>
                <a:spcPct val="862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policía</a:t>
            </a:r>
            <a:r>
              <a:rPr sz="2400" b="1" spc="5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se 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constituye</a:t>
            </a:r>
            <a:r>
              <a:rPr sz="2400" b="1" spc="9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en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20" dirty="0">
                <a:solidFill>
                  <a:srgbClr val="FFFFFF"/>
                </a:solidFill>
                <a:cs typeface="Arial MT"/>
              </a:rPr>
              <a:t>brazo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operativo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investigación</a:t>
            </a:r>
            <a:endParaRPr sz="2400" b="1" dirty="0">
              <a:cs typeface="Arial MT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A4D40D9B-F939-4C07-B180-4B2BC2F45619}"/>
              </a:ext>
            </a:extLst>
          </p:cNvPr>
          <p:cNvGrpSpPr/>
          <p:nvPr/>
        </p:nvGrpSpPr>
        <p:grpSpPr>
          <a:xfrm>
            <a:off x="9101996" y="1895416"/>
            <a:ext cx="3056117" cy="3570361"/>
            <a:chOff x="9271786" y="2622546"/>
            <a:chExt cx="1882623" cy="2621919"/>
          </a:xfrm>
        </p:grpSpPr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DD914EC7-E24D-4036-9F1A-0CDEB7E2F8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1786" y="2622546"/>
              <a:ext cx="1601953" cy="1214106"/>
            </a:xfrm>
            <a:prstGeom prst="rect">
              <a:avLst/>
            </a:prstGeom>
          </p:spPr>
        </p:pic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F649D3C6-ACE5-4A87-ADCD-34E0A878ABE6}"/>
                </a:ext>
              </a:extLst>
            </p:cNvPr>
            <p:cNvSpPr/>
            <p:nvPr/>
          </p:nvSpPr>
          <p:spPr>
            <a:xfrm>
              <a:off x="9425939" y="3512820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1555368" y="0"/>
                  </a:moveTo>
                  <a:lnTo>
                    <a:pt x="172846" y="0"/>
                  </a:lnTo>
                  <a:lnTo>
                    <a:pt x="126882" y="6171"/>
                  </a:lnTo>
                  <a:lnTo>
                    <a:pt x="85588" y="23589"/>
                  </a:lnTo>
                  <a:lnTo>
                    <a:pt x="50609" y="50609"/>
                  </a:lnTo>
                  <a:lnTo>
                    <a:pt x="23589" y="85588"/>
                  </a:lnTo>
                  <a:lnTo>
                    <a:pt x="6171" y="126882"/>
                  </a:lnTo>
                  <a:lnTo>
                    <a:pt x="0" y="172846"/>
                  </a:lnTo>
                  <a:lnTo>
                    <a:pt x="0" y="1558416"/>
                  </a:lnTo>
                  <a:lnTo>
                    <a:pt x="6171" y="1604381"/>
                  </a:lnTo>
                  <a:lnTo>
                    <a:pt x="23589" y="1645675"/>
                  </a:lnTo>
                  <a:lnTo>
                    <a:pt x="50609" y="1680654"/>
                  </a:lnTo>
                  <a:lnTo>
                    <a:pt x="85588" y="1707674"/>
                  </a:lnTo>
                  <a:lnTo>
                    <a:pt x="126882" y="1725092"/>
                  </a:lnTo>
                  <a:lnTo>
                    <a:pt x="172846" y="1731264"/>
                  </a:lnTo>
                  <a:lnTo>
                    <a:pt x="1555368" y="1731264"/>
                  </a:lnTo>
                  <a:lnTo>
                    <a:pt x="1601333" y="1725092"/>
                  </a:lnTo>
                  <a:lnTo>
                    <a:pt x="1642627" y="1707674"/>
                  </a:lnTo>
                  <a:lnTo>
                    <a:pt x="1677606" y="1680654"/>
                  </a:lnTo>
                  <a:lnTo>
                    <a:pt x="1704626" y="1645675"/>
                  </a:lnTo>
                  <a:lnTo>
                    <a:pt x="1722044" y="1604381"/>
                  </a:lnTo>
                  <a:lnTo>
                    <a:pt x="1728215" y="1558416"/>
                  </a:lnTo>
                  <a:lnTo>
                    <a:pt x="1728215" y="172846"/>
                  </a:lnTo>
                  <a:lnTo>
                    <a:pt x="1722044" y="126882"/>
                  </a:lnTo>
                  <a:lnTo>
                    <a:pt x="1704626" y="85588"/>
                  </a:lnTo>
                  <a:lnTo>
                    <a:pt x="1677606" y="50609"/>
                  </a:lnTo>
                  <a:lnTo>
                    <a:pt x="1642627" y="23589"/>
                  </a:lnTo>
                  <a:lnTo>
                    <a:pt x="1601333" y="6171"/>
                  </a:lnTo>
                  <a:lnTo>
                    <a:pt x="155536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5D89687-C357-47A6-AEA7-52C5C85509EE}"/>
                </a:ext>
              </a:extLst>
            </p:cNvPr>
            <p:cNvSpPr/>
            <p:nvPr/>
          </p:nvSpPr>
          <p:spPr>
            <a:xfrm>
              <a:off x="9425939" y="3512820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0" y="172846"/>
                  </a:moveTo>
                  <a:lnTo>
                    <a:pt x="6171" y="126882"/>
                  </a:lnTo>
                  <a:lnTo>
                    <a:pt x="23589" y="85588"/>
                  </a:lnTo>
                  <a:lnTo>
                    <a:pt x="50609" y="50609"/>
                  </a:lnTo>
                  <a:lnTo>
                    <a:pt x="85588" y="23589"/>
                  </a:lnTo>
                  <a:lnTo>
                    <a:pt x="126882" y="6171"/>
                  </a:lnTo>
                  <a:lnTo>
                    <a:pt x="172846" y="0"/>
                  </a:lnTo>
                  <a:lnTo>
                    <a:pt x="1555368" y="0"/>
                  </a:lnTo>
                  <a:lnTo>
                    <a:pt x="1601333" y="6171"/>
                  </a:lnTo>
                  <a:lnTo>
                    <a:pt x="1642627" y="23589"/>
                  </a:lnTo>
                  <a:lnTo>
                    <a:pt x="1677606" y="50609"/>
                  </a:lnTo>
                  <a:lnTo>
                    <a:pt x="1704626" y="85588"/>
                  </a:lnTo>
                  <a:lnTo>
                    <a:pt x="1722044" y="126882"/>
                  </a:lnTo>
                  <a:lnTo>
                    <a:pt x="1728215" y="172846"/>
                  </a:lnTo>
                  <a:lnTo>
                    <a:pt x="1728215" y="1558416"/>
                  </a:lnTo>
                  <a:lnTo>
                    <a:pt x="1722044" y="1604381"/>
                  </a:lnTo>
                  <a:lnTo>
                    <a:pt x="1704626" y="1645675"/>
                  </a:lnTo>
                  <a:lnTo>
                    <a:pt x="1677606" y="1680654"/>
                  </a:lnTo>
                  <a:lnTo>
                    <a:pt x="1642627" y="1707674"/>
                  </a:lnTo>
                  <a:lnTo>
                    <a:pt x="1601333" y="1725092"/>
                  </a:lnTo>
                  <a:lnTo>
                    <a:pt x="1555368" y="1731264"/>
                  </a:lnTo>
                  <a:lnTo>
                    <a:pt x="172846" y="1731264"/>
                  </a:lnTo>
                  <a:lnTo>
                    <a:pt x="126882" y="1725092"/>
                  </a:lnTo>
                  <a:lnTo>
                    <a:pt x="85588" y="1707674"/>
                  </a:lnTo>
                  <a:lnTo>
                    <a:pt x="50609" y="1680654"/>
                  </a:lnTo>
                  <a:lnTo>
                    <a:pt x="23589" y="1645675"/>
                  </a:lnTo>
                  <a:lnTo>
                    <a:pt x="6171" y="1604381"/>
                  </a:lnTo>
                  <a:lnTo>
                    <a:pt x="0" y="1558416"/>
                  </a:lnTo>
                  <a:lnTo>
                    <a:pt x="0" y="17284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23440BEE-B1BC-49B4-A19B-F7E6385805B4}"/>
              </a:ext>
            </a:extLst>
          </p:cNvPr>
          <p:cNvSpPr txBox="1"/>
          <p:nvPr/>
        </p:nvSpPr>
        <p:spPr>
          <a:xfrm>
            <a:off x="9463930" y="3548708"/>
            <a:ext cx="2609616" cy="141929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20"/>
              </a:spcBef>
            </a:pPr>
            <a:r>
              <a:rPr sz="2600" b="1" spc="-10" dirty="0">
                <a:solidFill>
                  <a:srgbClr val="FFFFFF"/>
                </a:solidFill>
                <a:cs typeface="Arial MT"/>
              </a:rPr>
              <a:t>No 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puede</a:t>
            </a:r>
            <a:r>
              <a:rPr sz="26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calificar </a:t>
            </a:r>
            <a:r>
              <a:rPr sz="26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jurídicamente</a:t>
            </a:r>
            <a:r>
              <a:rPr sz="2600" b="1" spc="5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el 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hecho</a:t>
            </a:r>
            <a:r>
              <a:rPr sz="26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ni</a:t>
            </a:r>
            <a:r>
              <a:rPr sz="2600" b="1" spc="10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imputar 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re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s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pon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s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ab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ilid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ade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s</a:t>
            </a:r>
            <a:endParaRPr sz="2600" b="1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3239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766237C-F309-4743-8C24-D360A1D82661}"/>
              </a:ext>
            </a:extLst>
          </p:cNvPr>
          <p:cNvSpPr txBox="1">
            <a:spLocks/>
          </p:cNvSpPr>
          <p:nvPr/>
        </p:nvSpPr>
        <p:spPr>
          <a:xfrm>
            <a:off x="1673352" y="2295524"/>
            <a:ext cx="8845295" cy="20435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es-MX" b="1" spc="-10" dirty="0"/>
              <a:t>PRINCIPIOS</a:t>
            </a:r>
            <a:r>
              <a:rPr lang="es-MX" b="1" dirty="0"/>
              <a:t> </a:t>
            </a:r>
            <a:r>
              <a:rPr lang="es-MX" b="1" spc="-15" dirty="0"/>
              <a:t>GENERALES</a:t>
            </a:r>
            <a:r>
              <a:rPr lang="es-MX" b="1" spc="30" dirty="0"/>
              <a:t> </a:t>
            </a:r>
            <a:r>
              <a:rPr lang="es-MX" b="1" spc="-5" dirty="0"/>
              <a:t>EN</a:t>
            </a:r>
            <a:r>
              <a:rPr lang="es-MX" b="1" spc="5" dirty="0"/>
              <a:t> </a:t>
            </a:r>
            <a:r>
              <a:rPr lang="es-MX" b="1" spc="-5" dirty="0"/>
              <a:t>LA</a:t>
            </a:r>
            <a:r>
              <a:rPr lang="es-MX" b="1" spc="-10" dirty="0"/>
              <a:t> </a:t>
            </a:r>
            <a:r>
              <a:rPr lang="es-MX" b="1" spc="-20" dirty="0"/>
              <a:t>BÚSQUEDA </a:t>
            </a:r>
            <a:r>
              <a:rPr lang="es-MX" b="1" spc="-890" dirty="0"/>
              <a:t> </a:t>
            </a:r>
            <a:r>
              <a:rPr lang="es-MX" b="1" spc="-5" dirty="0"/>
              <a:t>DE</a:t>
            </a:r>
            <a:r>
              <a:rPr lang="es-MX" b="1" spc="-10" dirty="0"/>
              <a:t> </a:t>
            </a:r>
            <a:r>
              <a:rPr lang="es-MX" b="1" spc="-15" dirty="0"/>
              <a:t>INFORMACIÓN</a:t>
            </a:r>
            <a:r>
              <a:rPr lang="es-MX" b="1" spc="-5" dirty="0"/>
              <a:t> Y</a:t>
            </a:r>
            <a:r>
              <a:rPr lang="es-MX" b="1" dirty="0"/>
              <a:t> </a:t>
            </a:r>
            <a:r>
              <a:rPr lang="es-MX" b="1" spc="-15" dirty="0"/>
              <a:t>RESTRICCIÓN </a:t>
            </a:r>
            <a:r>
              <a:rPr lang="es-MX" b="1" spc="-10" dirty="0"/>
              <a:t>DE </a:t>
            </a:r>
            <a:r>
              <a:rPr lang="es-MX" b="1" spc="-5" dirty="0"/>
              <a:t> </a:t>
            </a:r>
            <a:r>
              <a:rPr lang="es-MX" b="1" spc="-20" dirty="0"/>
              <a:t>DERECHOS</a:t>
            </a:r>
          </a:p>
        </p:txBody>
      </p:sp>
    </p:spTree>
    <p:extLst>
      <p:ext uri="{BB962C8B-B14F-4D97-AF65-F5344CB8AC3E}">
        <p14:creationId xmlns:p14="http://schemas.microsoft.com/office/powerpoint/2010/main" val="4587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49AE52A-9120-4720-B899-DE148BCFBF02}"/>
              </a:ext>
            </a:extLst>
          </p:cNvPr>
          <p:cNvGrpSpPr/>
          <p:nvPr/>
        </p:nvGrpSpPr>
        <p:grpSpPr>
          <a:xfrm>
            <a:off x="5190490" y="1534413"/>
            <a:ext cx="5405120" cy="3789679"/>
            <a:chOff x="5190490" y="1534413"/>
            <a:chExt cx="5405120" cy="378967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B76AB86-A062-477D-B203-B7B130E47060}"/>
                </a:ext>
              </a:extLst>
            </p:cNvPr>
            <p:cNvSpPr/>
            <p:nvPr/>
          </p:nvSpPr>
          <p:spPr>
            <a:xfrm>
              <a:off x="5196840" y="1540763"/>
              <a:ext cx="5392420" cy="3776979"/>
            </a:xfrm>
            <a:custGeom>
              <a:avLst/>
              <a:gdLst/>
              <a:ahLst/>
              <a:cxnLst/>
              <a:rect l="l" t="t" r="r" b="b"/>
              <a:pathLst>
                <a:path w="5392420" h="3776979">
                  <a:moveTo>
                    <a:pt x="3503676" y="0"/>
                  </a:moveTo>
                  <a:lnTo>
                    <a:pt x="3503676" y="472059"/>
                  </a:lnTo>
                  <a:lnTo>
                    <a:pt x="0" y="472059"/>
                  </a:lnTo>
                  <a:lnTo>
                    <a:pt x="0" y="3304413"/>
                  </a:lnTo>
                  <a:lnTo>
                    <a:pt x="3503676" y="3304413"/>
                  </a:lnTo>
                  <a:lnTo>
                    <a:pt x="3503676" y="3776472"/>
                  </a:lnTo>
                  <a:lnTo>
                    <a:pt x="5391912" y="1888236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4A07395-21F3-4B70-9477-10BD8175F74C}"/>
                </a:ext>
              </a:extLst>
            </p:cNvPr>
            <p:cNvSpPr/>
            <p:nvPr/>
          </p:nvSpPr>
          <p:spPr>
            <a:xfrm>
              <a:off x="5196840" y="1540763"/>
              <a:ext cx="5392420" cy="3776979"/>
            </a:xfrm>
            <a:custGeom>
              <a:avLst/>
              <a:gdLst/>
              <a:ahLst/>
              <a:cxnLst/>
              <a:rect l="l" t="t" r="r" b="b"/>
              <a:pathLst>
                <a:path w="5392420" h="3776979">
                  <a:moveTo>
                    <a:pt x="0" y="472059"/>
                  </a:moveTo>
                  <a:lnTo>
                    <a:pt x="3503676" y="472059"/>
                  </a:lnTo>
                  <a:lnTo>
                    <a:pt x="3503676" y="0"/>
                  </a:lnTo>
                  <a:lnTo>
                    <a:pt x="5391912" y="1888236"/>
                  </a:lnTo>
                  <a:lnTo>
                    <a:pt x="3503676" y="3776472"/>
                  </a:lnTo>
                  <a:lnTo>
                    <a:pt x="3503676" y="3304413"/>
                  </a:lnTo>
                  <a:lnTo>
                    <a:pt x="0" y="3304413"/>
                  </a:lnTo>
                  <a:lnTo>
                    <a:pt x="0" y="472059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95A57A81-FD2D-448F-8024-674E63E7755B}"/>
              </a:ext>
            </a:extLst>
          </p:cNvPr>
          <p:cNvSpPr txBox="1"/>
          <p:nvPr/>
        </p:nvSpPr>
        <p:spPr>
          <a:xfrm>
            <a:off x="5199634" y="1966975"/>
            <a:ext cx="3872229" cy="28174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“Cuando </a:t>
            </a:r>
            <a:r>
              <a:rPr sz="2200" spc="-15" dirty="0">
                <a:latin typeface="Calibri"/>
                <a:cs typeface="Calibri"/>
              </a:rPr>
              <a:t>resulte </a:t>
            </a:r>
            <a:r>
              <a:rPr sz="2200" spc="-5" dirty="0">
                <a:latin typeface="Calibri"/>
                <a:cs typeface="Calibri"/>
              </a:rPr>
              <a:t>indispensable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restringir</a:t>
            </a:r>
            <a:r>
              <a:rPr sz="2200" spc="-5" dirty="0">
                <a:latin typeface="Calibri"/>
                <a:cs typeface="Calibri"/>
              </a:rPr>
              <a:t> un </a:t>
            </a:r>
            <a:r>
              <a:rPr sz="2200" spc="-10" dirty="0">
                <a:latin typeface="Calibri"/>
                <a:cs typeface="Calibri"/>
              </a:rPr>
              <a:t>derecho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fundamental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para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lograr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fines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esclarecimiento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proceso,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procederse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conforme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lo </a:t>
            </a:r>
            <a:r>
              <a:rPr sz="2200" spc="-15" dirty="0">
                <a:latin typeface="Calibri"/>
                <a:cs typeface="Calibri"/>
              </a:rPr>
              <a:t>dispuesto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ejecutarse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debidas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garantías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 </a:t>
            </a:r>
            <a:r>
              <a:rPr sz="2200" spc="-35" dirty="0">
                <a:latin typeface="Calibri"/>
                <a:cs typeface="Calibri"/>
              </a:rPr>
              <a:t>afectado”.</a:t>
            </a:r>
            <a:r>
              <a:rPr sz="2200" spc="-5" dirty="0">
                <a:latin typeface="Calibri"/>
                <a:cs typeface="Calibri"/>
              </a:rPr>
              <a:t> (art.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202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CPP)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A97E6DA-E3DC-4AD4-A7B4-F4D3B51B3A1E}"/>
              </a:ext>
            </a:extLst>
          </p:cNvPr>
          <p:cNvGrpSpPr/>
          <p:nvPr/>
        </p:nvGrpSpPr>
        <p:grpSpPr>
          <a:xfrm>
            <a:off x="1596897" y="1534413"/>
            <a:ext cx="3606800" cy="3789679"/>
            <a:chOff x="1596897" y="1534413"/>
            <a:chExt cx="3606800" cy="3789679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0D98065-44AF-49C3-A073-D1A5DF567E12}"/>
                </a:ext>
              </a:extLst>
            </p:cNvPr>
            <p:cNvSpPr/>
            <p:nvPr/>
          </p:nvSpPr>
          <p:spPr>
            <a:xfrm>
              <a:off x="1603247" y="1540763"/>
              <a:ext cx="3594100" cy="3776979"/>
            </a:xfrm>
            <a:custGeom>
              <a:avLst/>
              <a:gdLst/>
              <a:ahLst/>
              <a:cxnLst/>
              <a:rect l="l" t="t" r="r" b="b"/>
              <a:pathLst>
                <a:path w="3594100" h="3776979">
                  <a:moveTo>
                    <a:pt x="2994660" y="0"/>
                  </a:moveTo>
                  <a:lnTo>
                    <a:pt x="598932" y="0"/>
                  </a:lnTo>
                  <a:lnTo>
                    <a:pt x="549802" y="1985"/>
                  </a:lnTo>
                  <a:lnTo>
                    <a:pt x="501768" y="7837"/>
                  </a:lnTo>
                  <a:lnTo>
                    <a:pt x="454984" y="17403"/>
                  </a:lnTo>
                  <a:lnTo>
                    <a:pt x="409602" y="30528"/>
                  </a:lnTo>
                  <a:lnTo>
                    <a:pt x="365777" y="47059"/>
                  </a:lnTo>
                  <a:lnTo>
                    <a:pt x="323664" y="66841"/>
                  </a:lnTo>
                  <a:lnTo>
                    <a:pt x="283416" y="89720"/>
                  </a:lnTo>
                  <a:lnTo>
                    <a:pt x="245187" y="115543"/>
                  </a:lnTo>
                  <a:lnTo>
                    <a:pt x="209131" y="144155"/>
                  </a:lnTo>
                  <a:lnTo>
                    <a:pt x="175402" y="175402"/>
                  </a:lnTo>
                  <a:lnTo>
                    <a:pt x="144155" y="209131"/>
                  </a:lnTo>
                  <a:lnTo>
                    <a:pt x="115543" y="245187"/>
                  </a:lnTo>
                  <a:lnTo>
                    <a:pt x="89720" y="283416"/>
                  </a:lnTo>
                  <a:lnTo>
                    <a:pt x="66841" y="323664"/>
                  </a:lnTo>
                  <a:lnTo>
                    <a:pt x="47059" y="365777"/>
                  </a:lnTo>
                  <a:lnTo>
                    <a:pt x="30528" y="409602"/>
                  </a:lnTo>
                  <a:lnTo>
                    <a:pt x="17403" y="454984"/>
                  </a:lnTo>
                  <a:lnTo>
                    <a:pt x="7837" y="501768"/>
                  </a:lnTo>
                  <a:lnTo>
                    <a:pt x="1985" y="549802"/>
                  </a:lnTo>
                  <a:lnTo>
                    <a:pt x="0" y="598932"/>
                  </a:lnTo>
                  <a:lnTo>
                    <a:pt x="0" y="3177540"/>
                  </a:lnTo>
                  <a:lnTo>
                    <a:pt x="1985" y="3226669"/>
                  </a:lnTo>
                  <a:lnTo>
                    <a:pt x="7837" y="3274703"/>
                  </a:lnTo>
                  <a:lnTo>
                    <a:pt x="17403" y="3321487"/>
                  </a:lnTo>
                  <a:lnTo>
                    <a:pt x="30528" y="3366869"/>
                  </a:lnTo>
                  <a:lnTo>
                    <a:pt x="47059" y="3410694"/>
                  </a:lnTo>
                  <a:lnTo>
                    <a:pt x="66841" y="3452807"/>
                  </a:lnTo>
                  <a:lnTo>
                    <a:pt x="89720" y="3493055"/>
                  </a:lnTo>
                  <a:lnTo>
                    <a:pt x="115543" y="3531284"/>
                  </a:lnTo>
                  <a:lnTo>
                    <a:pt x="144155" y="3567340"/>
                  </a:lnTo>
                  <a:lnTo>
                    <a:pt x="175402" y="3601069"/>
                  </a:lnTo>
                  <a:lnTo>
                    <a:pt x="209131" y="3632316"/>
                  </a:lnTo>
                  <a:lnTo>
                    <a:pt x="245187" y="3660928"/>
                  </a:lnTo>
                  <a:lnTo>
                    <a:pt x="283416" y="3686751"/>
                  </a:lnTo>
                  <a:lnTo>
                    <a:pt x="323664" y="3709630"/>
                  </a:lnTo>
                  <a:lnTo>
                    <a:pt x="365777" y="3729412"/>
                  </a:lnTo>
                  <a:lnTo>
                    <a:pt x="409602" y="3745943"/>
                  </a:lnTo>
                  <a:lnTo>
                    <a:pt x="454984" y="3759068"/>
                  </a:lnTo>
                  <a:lnTo>
                    <a:pt x="501768" y="3768634"/>
                  </a:lnTo>
                  <a:lnTo>
                    <a:pt x="549802" y="3774486"/>
                  </a:lnTo>
                  <a:lnTo>
                    <a:pt x="598932" y="3776472"/>
                  </a:lnTo>
                  <a:lnTo>
                    <a:pt x="2994660" y="3776472"/>
                  </a:lnTo>
                  <a:lnTo>
                    <a:pt x="3043789" y="3774486"/>
                  </a:lnTo>
                  <a:lnTo>
                    <a:pt x="3091823" y="3768634"/>
                  </a:lnTo>
                  <a:lnTo>
                    <a:pt x="3138607" y="3759068"/>
                  </a:lnTo>
                  <a:lnTo>
                    <a:pt x="3183989" y="3745943"/>
                  </a:lnTo>
                  <a:lnTo>
                    <a:pt x="3227814" y="3729412"/>
                  </a:lnTo>
                  <a:lnTo>
                    <a:pt x="3269927" y="3709630"/>
                  </a:lnTo>
                  <a:lnTo>
                    <a:pt x="3310175" y="3686751"/>
                  </a:lnTo>
                  <a:lnTo>
                    <a:pt x="3348404" y="3660928"/>
                  </a:lnTo>
                  <a:lnTo>
                    <a:pt x="3384460" y="3632316"/>
                  </a:lnTo>
                  <a:lnTo>
                    <a:pt x="3418189" y="3601069"/>
                  </a:lnTo>
                  <a:lnTo>
                    <a:pt x="3449436" y="3567340"/>
                  </a:lnTo>
                  <a:lnTo>
                    <a:pt x="3478048" y="3531284"/>
                  </a:lnTo>
                  <a:lnTo>
                    <a:pt x="3503871" y="3493055"/>
                  </a:lnTo>
                  <a:lnTo>
                    <a:pt x="3526750" y="3452807"/>
                  </a:lnTo>
                  <a:lnTo>
                    <a:pt x="3546532" y="3410694"/>
                  </a:lnTo>
                  <a:lnTo>
                    <a:pt x="3563063" y="3366869"/>
                  </a:lnTo>
                  <a:lnTo>
                    <a:pt x="3576188" y="3321487"/>
                  </a:lnTo>
                  <a:lnTo>
                    <a:pt x="3585754" y="3274703"/>
                  </a:lnTo>
                  <a:lnTo>
                    <a:pt x="3591606" y="3226669"/>
                  </a:lnTo>
                  <a:lnTo>
                    <a:pt x="3593591" y="3177540"/>
                  </a:lnTo>
                  <a:lnTo>
                    <a:pt x="3593591" y="598932"/>
                  </a:lnTo>
                  <a:lnTo>
                    <a:pt x="3591606" y="549802"/>
                  </a:lnTo>
                  <a:lnTo>
                    <a:pt x="3585754" y="501768"/>
                  </a:lnTo>
                  <a:lnTo>
                    <a:pt x="3576188" y="454984"/>
                  </a:lnTo>
                  <a:lnTo>
                    <a:pt x="3563063" y="409602"/>
                  </a:lnTo>
                  <a:lnTo>
                    <a:pt x="3546532" y="365777"/>
                  </a:lnTo>
                  <a:lnTo>
                    <a:pt x="3526750" y="323664"/>
                  </a:lnTo>
                  <a:lnTo>
                    <a:pt x="3503871" y="283416"/>
                  </a:lnTo>
                  <a:lnTo>
                    <a:pt x="3478048" y="245187"/>
                  </a:lnTo>
                  <a:lnTo>
                    <a:pt x="3449436" y="209131"/>
                  </a:lnTo>
                  <a:lnTo>
                    <a:pt x="3418189" y="175402"/>
                  </a:lnTo>
                  <a:lnTo>
                    <a:pt x="3384460" y="144155"/>
                  </a:lnTo>
                  <a:lnTo>
                    <a:pt x="3348404" y="115543"/>
                  </a:lnTo>
                  <a:lnTo>
                    <a:pt x="3310175" y="89720"/>
                  </a:lnTo>
                  <a:lnTo>
                    <a:pt x="3269927" y="66841"/>
                  </a:lnTo>
                  <a:lnTo>
                    <a:pt x="3227814" y="47059"/>
                  </a:lnTo>
                  <a:lnTo>
                    <a:pt x="3183989" y="30528"/>
                  </a:lnTo>
                  <a:lnTo>
                    <a:pt x="3138607" y="17403"/>
                  </a:lnTo>
                  <a:lnTo>
                    <a:pt x="3091823" y="7837"/>
                  </a:lnTo>
                  <a:lnTo>
                    <a:pt x="3043789" y="1985"/>
                  </a:lnTo>
                  <a:lnTo>
                    <a:pt x="29946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7A8B513-AE6F-417B-BC45-306D562649E1}"/>
                </a:ext>
              </a:extLst>
            </p:cNvPr>
            <p:cNvSpPr/>
            <p:nvPr/>
          </p:nvSpPr>
          <p:spPr>
            <a:xfrm>
              <a:off x="1603247" y="1540763"/>
              <a:ext cx="3594100" cy="3776979"/>
            </a:xfrm>
            <a:custGeom>
              <a:avLst/>
              <a:gdLst/>
              <a:ahLst/>
              <a:cxnLst/>
              <a:rect l="l" t="t" r="r" b="b"/>
              <a:pathLst>
                <a:path w="3594100" h="3776979">
                  <a:moveTo>
                    <a:pt x="0" y="598932"/>
                  </a:moveTo>
                  <a:lnTo>
                    <a:pt x="1985" y="549802"/>
                  </a:lnTo>
                  <a:lnTo>
                    <a:pt x="7837" y="501768"/>
                  </a:lnTo>
                  <a:lnTo>
                    <a:pt x="17403" y="454984"/>
                  </a:lnTo>
                  <a:lnTo>
                    <a:pt x="30528" y="409602"/>
                  </a:lnTo>
                  <a:lnTo>
                    <a:pt x="47059" y="365777"/>
                  </a:lnTo>
                  <a:lnTo>
                    <a:pt x="66841" y="323664"/>
                  </a:lnTo>
                  <a:lnTo>
                    <a:pt x="89720" y="283416"/>
                  </a:lnTo>
                  <a:lnTo>
                    <a:pt x="115543" y="245187"/>
                  </a:lnTo>
                  <a:lnTo>
                    <a:pt x="144155" y="209131"/>
                  </a:lnTo>
                  <a:lnTo>
                    <a:pt x="175402" y="175402"/>
                  </a:lnTo>
                  <a:lnTo>
                    <a:pt x="209131" y="144155"/>
                  </a:lnTo>
                  <a:lnTo>
                    <a:pt x="245187" y="115543"/>
                  </a:lnTo>
                  <a:lnTo>
                    <a:pt x="283416" y="89720"/>
                  </a:lnTo>
                  <a:lnTo>
                    <a:pt x="323664" y="66841"/>
                  </a:lnTo>
                  <a:lnTo>
                    <a:pt x="365777" y="47059"/>
                  </a:lnTo>
                  <a:lnTo>
                    <a:pt x="409602" y="30528"/>
                  </a:lnTo>
                  <a:lnTo>
                    <a:pt x="454984" y="17403"/>
                  </a:lnTo>
                  <a:lnTo>
                    <a:pt x="501768" y="7837"/>
                  </a:lnTo>
                  <a:lnTo>
                    <a:pt x="549802" y="1985"/>
                  </a:lnTo>
                  <a:lnTo>
                    <a:pt x="598932" y="0"/>
                  </a:lnTo>
                  <a:lnTo>
                    <a:pt x="2994660" y="0"/>
                  </a:lnTo>
                  <a:lnTo>
                    <a:pt x="3043789" y="1985"/>
                  </a:lnTo>
                  <a:lnTo>
                    <a:pt x="3091823" y="7837"/>
                  </a:lnTo>
                  <a:lnTo>
                    <a:pt x="3138607" y="17403"/>
                  </a:lnTo>
                  <a:lnTo>
                    <a:pt x="3183989" y="30528"/>
                  </a:lnTo>
                  <a:lnTo>
                    <a:pt x="3227814" y="47059"/>
                  </a:lnTo>
                  <a:lnTo>
                    <a:pt x="3269927" y="66841"/>
                  </a:lnTo>
                  <a:lnTo>
                    <a:pt x="3310175" y="89720"/>
                  </a:lnTo>
                  <a:lnTo>
                    <a:pt x="3348404" y="115543"/>
                  </a:lnTo>
                  <a:lnTo>
                    <a:pt x="3384460" y="144155"/>
                  </a:lnTo>
                  <a:lnTo>
                    <a:pt x="3418189" y="175402"/>
                  </a:lnTo>
                  <a:lnTo>
                    <a:pt x="3449436" y="209131"/>
                  </a:lnTo>
                  <a:lnTo>
                    <a:pt x="3478048" y="245187"/>
                  </a:lnTo>
                  <a:lnTo>
                    <a:pt x="3503871" y="283416"/>
                  </a:lnTo>
                  <a:lnTo>
                    <a:pt x="3526750" y="323664"/>
                  </a:lnTo>
                  <a:lnTo>
                    <a:pt x="3546532" y="365777"/>
                  </a:lnTo>
                  <a:lnTo>
                    <a:pt x="3563063" y="409602"/>
                  </a:lnTo>
                  <a:lnTo>
                    <a:pt x="3576188" y="454984"/>
                  </a:lnTo>
                  <a:lnTo>
                    <a:pt x="3585754" y="501768"/>
                  </a:lnTo>
                  <a:lnTo>
                    <a:pt x="3591606" y="549802"/>
                  </a:lnTo>
                  <a:lnTo>
                    <a:pt x="3593591" y="598932"/>
                  </a:lnTo>
                  <a:lnTo>
                    <a:pt x="3593591" y="3177540"/>
                  </a:lnTo>
                  <a:lnTo>
                    <a:pt x="3591606" y="3226669"/>
                  </a:lnTo>
                  <a:lnTo>
                    <a:pt x="3585754" y="3274703"/>
                  </a:lnTo>
                  <a:lnTo>
                    <a:pt x="3576188" y="3321487"/>
                  </a:lnTo>
                  <a:lnTo>
                    <a:pt x="3563063" y="3366869"/>
                  </a:lnTo>
                  <a:lnTo>
                    <a:pt x="3546532" y="3410694"/>
                  </a:lnTo>
                  <a:lnTo>
                    <a:pt x="3526750" y="3452807"/>
                  </a:lnTo>
                  <a:lnTo>
                    <a:pt x="3503871" y="3493055"/>
                  </a:lnTo>
                  <a:lnTo>
                    <a:pt x="3478048" y="3531284"/>
                  </a:lnTo>
                  <a:lnTo>
                    <a:pt x="3449436" y="3567340"/>
                  </a:lnTo>
                  <a:lnTo>
                    <a:pt x="3418189" y="3601069"/>
                  </a:lnTo>
                  <a:lnTo>
                    <a:pt x="3384460" y="3632316"/>
                  </a:lnTo>
                  <a:lnTo>
                    <a:pt x="3348404" y="3660928"/>
                  </a:lnTo>
                  <a:lnTo>
                    <a:pt x="3310175" y="3686751"/>
                  </a:lnTo>
                  <a:lnTo>
                    <a:pt x="3269927" y="3709630"/>
                  </a:lnTo>
                  <a:lnTo>
                    <a:pt x="3227814" y="3729412"/>
                  </a:lnTo>
                  <a:lnTo>
                    <a:pt x="3183989" y="3745943"/>
                  </a:lnTo>
                  <a:lnTo>
                    <a:pt x="3138607" y="3759068"/>
                  </a:lnTo>
                  <a:lnTo>
                    <a:pt x="3091823" y="3768634"/>
                  </a:lnTo>
                  <a:lnTo>
                    <a:pt x="3043789" y="3774486"/>
                  </a:lnTo>
                  <a:lnTo>
                    <a:pt x="2994660" y="3776472"/>
                  </a:lnTo>
                  <a:lnTo>
                    <a:pt x="598932" y="3776472"/>
                  </a:lnTo>
                  <a:lnTo>
                    <a:pt x="549802" y="3774486"/>
                  </a:lnTo>
                  <a:lnTo>
                    <a:pt x="501768" y="3768634"/>
                  </a:lnTo>
                  <a:lnTo>
                    <a:pt x="454984" y="3759068"/>
                  </a:lnTo>
                  <a:lnTo>
                    <a:pt x="409602" y="3745943"/>
                  </a:lnTo>
                  <a:lnTo>
                    <a:pt x="365777" y="3729412"/>
                  </a:lnTo>
                  <a:lnTo>
                    <a:pt x="323664" y="3709630"/>
                  </a:lnTo>
                  <a:lnTo>
                    <a:pt x="283416" y="3686751"/>
                  </a:lnTo>
                  <a:lnTo>
                    <a:pt x="245187" y="3660928"/>
                  </a:lnTo>
                  <a:lnTo>
                    <a:pt x="209131" y="3632316"/>
                  </a:lnTo>
                  <a:lnTo>
                    <a:pt x="175402" y="3601069"/>
                  </a:lnTo>
                  <a:lnTo>
                    <a:pt x="144155" y="3567340"/>
                  </a:lnTo>
                  <a:lnTo>
                    <a:pt x="115543" y="3531284"/>
                  </a:lnTo>
                  <a:lnTo>
                    <a:pt x="89720" y="3493055"/>
                  </a:lnTo>
                  <a:lnTo>
                    <a:pt x="66841" y="3452807"/>
                  </a:lnTo>
                  <a:lnTo>
                    <a:pt x="47059" y="3410694"/>
                  </a:lnTo>
                  <a:lnTo>
                    <a:pt x="30528" y="3366869"/>
                  </a:lnTo>
                  <a:lnTo>
                    <a:pt x="17403" y="3321487"/>
                  </a:lnTo>
                  <a:lnTo>
                    <a:pt x="7837" y="3274703"/>
                  </a:lnTo>
                  <a:lnTo>
                    <a:pt x="1985" y="3226669"/>
                  </a:lnTo>
                  <a:lnTo>
                    <a:pt x="0" y="3177540"/>
                  </a:lnTo>
                  <a:lnTo>
                    <a:pt x="0" y="59893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46E0D593-0AB5-459A-94AD-2A4DAFEEF55E}"/>
              </a:ext>
            </a:extLst>
          </p:cNvPr>
          <p:cNvSpPr txBox="1">
            <a:spLocks/>
          </p:cNvSpPr>
          <p:nvPr/>
        </p:nvSpPr>
        <p:spPr>
          <a:xfrm>
            <a:off x="1965198" y="2308605"/>
            <a:ext cx="2872740" cy="2097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3810" algn="ctr">
              <a:lnSpc>
                <a:spcPct val="91600"/>
              </a:lnSpc>
              <a:spcBef>
                <a:spcPts val="580"/>
              </a:spcBef>
            </a:pPr>
            <a:r>
              <a:rPr lang="es-PE" sz="4800" spc="-5">
                <a:solidFill>
                  <a:srgbClr val="FFFFFF"/>
                </a:solidFill>
              </a:rPr>
              <a:t>PRINCIPIO </a:t>
            </a:r>
            <a:r>
              <a:rPr lang="es-PE" sz="4800">
                <a:solidFill>
                  <a:srgbClr val="FFFFFF"/>
                </a:solidFill>
              </a:rPr>
              <a:t> </a:t>
            </a:r>
            <a:r>
              <a:rPr lang="es-PE" sz="4800" spc="-5">
                <a:solidFill>
                  <a:srgbClr val="FFFFFF"/>
                </a:solidFill>
              </a:rPr>
              <a:t>DE </a:t>
            </a:r>
            <a:r>
              <a:rPr lang="es-PE" sz="4800">
                <a:solidFill>
                  <a:srgbClr val="FFFFFF"/>
                </a:solidFill>
              </a:rPr>
              <a:t> L</a:t>
            </a:r>
            <a:r>
              <a:rPr lang="es-PE" sz="4800" spc="-80">
                <a:solidFill>
                  <a:srgbClr val="FFFFFF"/>
                </a:solidFill>
              </a:rPr>
              <a:t>E</a:t>
            </a:r>
            <a:r>
              <a:rPr lang="es-PE" sz="4800" spc="-5">
                <a:solidFill>
                  <a:srgbClr val="FFFFFF"/>
                </a:solidFill>
              </a:rPr>
              <a:t>GALI</a:t>
            </a:r>
            <a:r>
              <a:rPr lang="es-PE" sz="4800" spc="-114">
                <a:solidFill>
                  <a:srgbClr val="FFFFFF"/>
                </a:solidFill>
              </a:rPr>
              <a:t>D</a:t>
            </a:r>
            <a:r>
              <a:rPr lang="es-PE" sz="4800">
                <a:solidFill>
                  <a:srgbClr val="FFFFFF"/>
                </a:solidFill>
              </a:rPr>
              <a:t>AD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74289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C22A827-7FC5-4F47-B004-C8C2B9FCE38D}"/>
              </a:ext>
            </a:extLst>
          </p:cNvPr>
          <p:cNvGrpSpPr/>
          <p:nvPr/>
        </p:nvGrpSpPr>
        <p:grpSpPr>
          <a:xfrm>
            <a:off x="2941066" y="1029969"/>
            <a:ext cx="5384800" cy="3242310"/>
            <a:chOff x="2941066" y="1029969"/>
            <a:chExt cx="5384800" cy="32423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2E60BDC-2EE7-4114-9CAA-C7F532BF697F}"/>
                </a:ext>
              </a:extLst>
            </p:cNvPr>
            <p:cNvSpPr/>
            <p:nvPr/>
          </p:nvSpPr>
          <p:spPr>
            <a:xfrm>
              <a:off x="2947416" y="1036319"/>
              <a:ext cx="5372100" cy="3229610"/>
            </a:xfrm>
            <a:custGeom>
              <a:avLst/>
              <a:gdLst/>
              <a:ahLst/>
              <a:cxnLst/>
              <a:rect l="l" t="t" r="r" b="b"/>
              <a:pathLst>
                <a:path w="5372100" h="3229610">
                  <a:moveTo>
                    <a:pt x="537210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0" y="3229610"/>
                  </a:lnTo>
                  <a:lnTo>
                    <a:pt x="520573" y="3229610"/>
                  </a:lnTo>
                  <a:lnTo>
                    <a:pt x="520573" y="520700"/>
                  </a:lnTo>
                  <a:lnTo>
                    <a:pt x="5372100" y="520700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6D61175-6AF3-44C9-9ED1-433F2A452970}"/>
                </a:ext>
              </a:extLst>
            </p:cNvPr>
            <p:cNvSpPr/>
            <p:nvPr/>
          </p:nvSpPr>
          <p:spPr>
            <a:xfrm>
              <a:off x="2947416" y="1036319"/>
              <a:ext cx="5372100" cy="3229610"/>
            </a:xfrm>
            <a:custGeom>
              <a:avLst/>
              <a:gdLst/>
              <a:ahLst/>
              <a:cxnLst/>
              <a:rect l="l" t="t" r="r" b="b"/>
              <a:pathLst>
                <a:path w="5372100" h="3229610">
                  <a:moveTo>
                    <a:pt x="5372100" y="0"/>
                  </a:moveTo>
                  <a:lnTo>
                    <a:pt x="5372100" y="520191"/>
                  </a:lnTo>
                  <a:lnTo>
                    <a:pt x="520572" y="520191"/>
                  </a:lnTo>
                  <a:lnTo>
                    <a:pt x="520572" y="3229355"/>
                  </a:lnTo>
                  <a:lnTo>
                    <a:pt x="0" y="3229355"/>
                  </a:lnTo>
                  <a:lnTo>
                    <a:pt x="0" y="0"/>
                  </a:lnTo>
                  <a:lnTo>
                    <a:pt x="537210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F30B058B-72FC-4201-9EAC-D222B7EA1621}"/>
              </a:ext>
            </a:extLst>
          </p:cNvPr>
          <p:cNvSpPr txBox="1">
            <a:spLocks/>
          </p:cNvSpPr>
          <p:nvPr/>
        </p:nvSpPr>
        <p:spPr>
          <a:xfrm>
            <a:off x="3571113" y="1602994"/>
            <a:ext cx="3041015" cy="824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960"/>
              </a:lnSpc>
              <a:spcBef>
                <a:spcPts val="430"/>
              </a:spcBef>
            </a:pPr>
            <a:r>
              <a:rPr lang="es-PE" sz="2700" b="1" dirty="0"/>
              <a:t>2. </a:t>
            </a:r>
            <a:r>
              <a:rPr lang="es-PE" sz="2700" b="1" spc="-5" dirty="0"/>
              <a:t>PRINCIPIO </a:t>
            </a:r>
            <a:r>
              <a:rPr lang="es-PE" sz="2700" b="1" dirty="0"/>
              <a:t>DE </a:t>
            </a:r>
            <a:r>
              <a:rPr lang="es-PE" sz="2700" b="1" spc="5" dirty="0"/>
              <a:t> </a:t>
            </a:r>
            <a:r>
              <a:rPr lang="es-PE" sz="2700" b="1" spc="-5" dirty="0"/>
              <a:t>P</a:t>
            </a:r>
            <a:r>
              <a:rPr lang="es-PE" sz="2700" b="1" spc="-20" dirty="0"/>
              <a:t>R</a:t>
            </a:r>
            <a:r>
              <a:rPr lang="es-PE" sz="2700" b="1" spc="-5" dirty="0"/>
              <a:t>OPO</a:t>
            </a:r>
            <a:r>
              <a:rPr lang="es-PE" sz="2700" b="1" spc="-20" dirty="0"/>
              <a:t>R</a:t>
            </a:r>
            <a:r>
              <a:rPr lang="es-PE" sz="2700" b="1" spc="-5" dirty="0"/>
              <a:t>CION</a:t>
            </a:r>
            <a:r>
              <a:rPr lang="es-PE" sz="2700" b="1" spc="-15" dirty="0"/>
              <a:t>A</a:t>
            </a:r>
            <a:r>
              <a:rPr lang="es-PE" sz="2700" b="1" dirty="0"/>
              <a:t>LI</a:t>
            </a:r>
            <a:r>
              <a:rPr lang="es-PE" sz="2700" b="1" spc="-60" dirty="0"/>
              <a:t>D</a:t>
            </a:r>
            <a:r>
              <a:rPr lang="es-PE" sz="2700" b="1" dirty="0"/>
              <a:t>AD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C1D6E62-919F-4F3E-AA31-586C54EBAA33}"/>
              </a:ext>
            </a:extLst>
          </p:cNvPr>
          <p:cNvSpPr txBox="1"/>
          <p:nvPr/>
        </p:nvSpPr>
        <p:spPr>
          <a:xfrm>
            <a:off x="3571113" y="2515870"/>
            <a:ext cx="4629785" cy="2982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10"/>
              </a:spcBef>
              <a:buChar char="•"/>
              <a:tabLst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“Las </a:t>
            </a:r>
            <a:r>
              <a:rPr sz="2100" dirty="0">
                <a:latin typeface="Calibri"/>
                <a:cs typeface="Calibri"/>
              </a:rPr>
              <a:t>medidas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spc="-10" dirty="0">
                <a:latin typeface="Calibri"/>
                <a:cs typeface="Calibri"/>
              </a:rPr>
              <a:t>disponga </a:t>
            </a: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autoridad,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 los </a:t>
            </a:r>
            <a:r>
              <a:rPr sz="2100" spc="-10" dirty="0">
                <a:latin typeface="Calibri"/>
                <a:cs typeface="Calibri"/>
              </a:rPr>
              <a:t>supuestos </a:t>
            </a:r>
            <a:r>
              <a:rPr sz="2100" spc="-5" dirty="0">
                <a:latin typeface="Calibri"/>
                <a:cs typeface="Calibri"/>
              </a:rPr>
              <a:t>indicados </a:t>
            </a:r>
            <a:r>
              <a:rPr sz="2100" dirty="0">
                <a:latin typeface="Calibri"/>
                <a:cs typeface="Calibri"/>
              </a:rPr>
              <a:t>en el artículo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anterior,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deben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realizarse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arreglo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principio </a:t>
            </a:r>
            <a:r>
              <a:rPr sz="2100" dirty="0">
                <a:latin typeface="Calibri"/>
                <a:cs typeface="Calibri"/>
              </a:rPr>
              <a:t>de </a:t>
            </a:r>
            <a:r>
              <a:rPr sz="2100" spc="-10" dirty="0">
                <a:latin typeface="Calibri"/>
                <a:cs typeface="Calibri"/>
              </a:rPr>
              <a:t>proporcionalidad </a:t>
            </a:r>
            <a:r>
              <a:rPr sz="2100" dirty="0">
                <a:latin typeface="Calibri"/>
                <a:cs typeface="Calibri"/>
              </a:rPr>
              <a:t>y en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medida</a:t>
            </a:r>
            <a:r>
              <a:rPr sz="2100" spc="-5" dirty="0">
                <a:latin typeface="Calibri"/>
                <a:cs typeface="Calibri"/>
              </a:rPr>
              <a:t> que </a:t>
            </a:r>
            <a:r>
              <a:rPr sz="2100" spc="-15" dirty="0">
                <a:latin typeface="Calibri"/>
                <a:cs typeface="Calibri"/>
              </a:rPr>
              <a:t>existan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suficientes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elementos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spc="-10" dirty="0">
                <a:latin typeface="Calibri"/>
                <a:cs typeface="Calibri"/>
              </a:rPr>
              <a:t> convicción.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resolución </a:t>
            </a:r>
            <a:r>
              <a:rPr sz="2100" spc="-5" dirty="0">
                <a:latin typeface="Calibri"/>
                <a:cs typeface="Calibri"/>
              </a:rPr>
              <a:t> que </a:t>
            </a:r>
            <a:r>
              <a:rPr sz="2100" spc="-10" dirty="0">
                <a:latin typeface="Calibri"/>
                <a:cs typeface="Calibri"/>
              </a:rPr>
              <a:t>dicte </a:t>
            </a:r>
            <a:r>
              <a:rPr sz="2100" dirty="0">
                <a:latin typeface="Calibri"/>
                <a:cs typeface="Calibri"/>
              </a:rPr>
              <a:t>el </a:t>
            </a:r>
            <a:r>
              <a:rPr sz="2100" spc="-10" dirty="0">
                <a:latin typeface="Calibri"/>
                <a:cs typeface="Calibri"/>
              </a:rPr>
              <a:t>Juez</a:t>
            </a:r>
            <a:r>
              <a:rPr sz="2100" spc="-5" dirty="0">
                <a:latin typeface="Calibri"/>
                <a:cs typeface="Calibri"/>
              </a:rPr>
              <a:t> de </a:t>
            </a:r>
            <a:r>
              <a:rPr sz="2100" dirty="0">
                <a:latin typeface="Calibri"/>
                <a:cs typeface="Calibri"/>
              </a:rPr>
              <a:t>la </a:t>
            </a:r>
            <a:r>
              <a:rPr sz="2100" spc="-15" dirty="0">
                <a:latin typeface="Calibri"/>
                <a:cs typeface="Calibri"/>
              </a:rPr>
              <a:t>Investigación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Preparatoria </a:t>
            </a:r>
            <a:r>
              <a:rPr sz="2100" spc="-5" dirty="0">
                <a:latin typeface="Calibri"/>
                <a:cs typeface="Calibri"/>
              </a:rPr>
              <a:t>debe ser motivada,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igual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requerimiento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Ministerio</a:t>
            </a:r>
            <a:endParaRPr sz="2100" dirty="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100" spc="-30" dirty="0">
                <a:latin typeface="Calibri"/>
                <a:cs typeface="Calibri"/>
              </a:rPr>
              <a:t>Público”.</a:t>
            </a:r>
            <a:r>
              <a:rPr sz="2100" spc="-5" dirty="0">
                <a:latin typeface="Calibri"/>
                <a:cs typeface="Calibri"/>
              </a:rPr>
              <a:t> (art.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203.1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CPP)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22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EFCE8C7-5728-4015-AC2D-F1279224B5B3}"/>
              </a:ext>
            </a:extLst>
          </p:cNvPr>
          <p:cNvGrpSpPr/>
          <p:nvPr/>
        </p:nvGrpSpPr>
        <p:grpSpPr>
          <a:xfrm>
            <a:off x="4501641" y="2238501"/>
            <a:ext cx="6805295" cy="2240915"/>
            <a:chOff x="4501641" y="2238501"/>
            <a:chExt cx="6805295" cy="22409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7D30125-8EFA-4345-960D-7BB70248EDA3}"/>
                </a:ext>
              </a:extLst>
            </p:cNvPr>
            <p:cNvSpPr/>
            <p:nvPr/>
          </p:nvSpPr>
          <p:spPr>
            <a:xfrm>
              <a:off x="4507991" y="2244851"/>
              <a:ext cx="6792595" cy="2228215"/>
            </a:xfrm>
            <a:custGeom>
              <a:avLst/>
              <a:gdLst/>
              <a:ahLst/>
              <a:cxnLst/>
              <a:rect l="l" t="t" r="r" b="b"/>
              <a:pathLst>
                <a:path w="6792595" h="2228215">
                  <a:moveTo>
                    <a:pt x="6421120" y="0"/>
                  </a:moveTo>
                  <a:lnTo>
                    <a:pt x="0" y="0"/>
                  </a:lnTo>
                  <a:lnTo>
                    <a:pt x="0" y="2228088"/>
                  </a:lnTo>
                  <a:lnTo>
                    <a:pt x="6421120" y="2228088"/>
                  </a:lnTo>
                  <a:lnTo>
                    <a:pt x="6467704" y="2225194"/>
                  </a:lnTo>
                  <a:lnTo>
                    <a:pt x="6512560" y="2216747"/>
                  </a:lnTo>
                  <a:lnTo>
                    <a:pt x="6555341" y="2203093"/>
                  </a:lnTo>
                  <a:lnTo>
                    <a:pt x="6595699" y="2184581"/>
                  </a:lnTo>
                  <a:lnTo>
                    <a:pt x="6633285" y="2161558"/>
                  </a:lnTo>
                  <a:lnTo>
                    <a:pt x="6667753" y="2134373"/>
                  </a:lnTo>
                  <a:lnTo>
                    <a:pt x="6698753" y="2103373"/>
                  </a:lnTo>
                  <a:lnTo>
                    <a:pt x="6725938" y="2068905"/>
                  </a:lnTo>
                  <a:lnTo>
                    <a:pt x="6748961" y="2031319"/>
                  </a:lnTo>
                  <a:lnTo>
                    <a:pt x="6767473" y="1990961"/>
                  </a:lnTo>
                  <a:lnTo>
                    <a:pt x="6781127" y="1948180"/>
                  </a:lnTo>
                  <a:lnTo>
                    <a:pt x="6789574" y="1903324"/>
                  </a:lnTo>
                  <a:lnTo>
                    <a:pt x="6792467" y="1856740"/>
                  </a:lnTo>
                  <a:lnTo>
                    <a:pt x="6792467" y="371348"/>
                  </a:lnTo>
                  <a:lnTo>
                    <a:pt x="6789574" y="324763"/>
                  </a:lnTo>
                  <a:lnTo>
                    <a:pt x="6781127" y="279907"/>
                  </a:lnTo>
                  <a:lnTo>
                    <a:pt x="6767473" y="237126"/>
                  </a:lnTo>
                  <a:lnTo>
                    <a:pt x="6748961" y="196768"/>
                  </a:lnTo>
                  <a:lnTo>
                    <a:pt x="6725938" y="159182"/>
                  </a:lnTo>
                  <a:lnTo>
                    <a:pt x="6698753" y="124714"/>
                  </a:lnTo>
                  <a:lnTo>
                    <a:pt x="6667753" y="93714"/>
                  </a:lnTo>
                  <a:lnTo>
                    <a:pt x="6633285" y="66529"/>
                  </a:lnTo>
                  <a:lnTo>
                    <a:pt x="6595699" y="43506"/>
                  </a:lnTo>
                  <a:lnTo>
                    <a:pt x="6555341" y="24994"/>
                  </a:lnTo>
                  <a:lnTo>
                    <a:pt x="6512560" y="11340"/>
                  </a:lnTo>
                  <a:lnTo>
                    <a:pt x="6467704" y="2893"/>
                  </a:lnTo>
                  <a:lnTo>
                    <a:pt x="642112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C0F9A0-5CFB-41C7-ABFA-AF0AB34B80F0}"/>
                </a:ext>
              </a:extLst>
            </p:cNvPr>
            <p:cNvSpPr/>
            <p:nvPr/>
          </p:nvSpPr>
          <p:spPr>
            <a:xfrm>
              <a:off x="4507991" y="2244851"/>
              <a:ext cx="6792595" cy="2228215"/>
            </a:xfrm>
            <a:custGeom>
              <a:avLst/>
              <a:gdLst/>
              <a:ahLst/>
              <a:cxnLst/>
              <a:rect l="l" t="t" r="r" b="b"/>
              <a:pathLst>
                <a:path w="6792595" h="2228215">
                  <a:moveTo>
                    <a:pt x="6792467" y="371348"/>
                  </a:moveTo>
                  <a:lnTo>
                    <a:pt x="6792467" y="1856740"/>
                  </a:lnTo>
                  <a:lnTo>
                    <a:pt x="6789574" y="1903324"/>
                  </a:lnTo>
                  <a:lnTo>
                    <a:pt x="6781127" y="1948180"/>
                  </a:lnTo>
                  <a:lnTo>
                    <a:pt x="6767473" y="1990961"/>
                  </a:lnTo>
                  <a:lnTo>
                    <a:pt x="6748961" y="2031319"/>
                  </a:lnTo>
                  <a:lnTo>
                    <a:pt x="6725938" y="2068905"/>
                  </a:lnTo>
                  <a:lnTo>
                    <a:pt x="6698753" y="2103373"/>
                  </a:lnTo>
                  <a:lnTo>
                    <a:pt x="6667753" y="2134373"/>
                  </a:lnTo>
                  <a:lnTo>
                    <a:pt x="6633285" y="2161558"/>
                  </a:lnTo>
                  <a:lnTo>
                    <a:pt x="6595699" y="2184581"/>
                  </a:lnTo>
                  <a:lnTo>
                    <a:pt x="6555341" y="2203093"/>
                  </a:lnTo>
                  <a:lnTo>
                    <a:pt x="6512560" y="2216747"/>
                  </a:lnTo>
                  <a:lnTo>
                    <a:pt x="6467704" y="2225194"/>
                  </a:lnTo>
                  <a:lnTo>
                    <a:pt x="6421120" y="2228088"/>
                  </a:lnTo>
                  <a:lnTo>
                    <a:pt x="0" y="2228088"/>
                  </a:lnTo>
                  <a:lnTo>
                    <a:pt x="0" y="0"/>
                  </a:lnTo>
                  <a:lnTo>
                    <a:pt x="6421120" y="0"/>
                  </a:lnTo>
                  <a:lnTo>
                    <a:pt x="6467704" y="2893"/>
                  </a:lnTo>
                  <a:lnTo>
                    <a:pt x="6512560" y="11340"/>
                  </a:lnTo>
                  <a:lnTo>
                    <a:pt x="6555341" y="24994"/>
                  </a:lnTo>
                  <a:lnTo>
                    <a:pt x="6595699" y="43506"/>
                  </a:lnTo>
                  <a:lnTo>
                    <a:pt x="6633285" y="66529"/>
                  </a:lnTo>
                  <a:lnTo>
                    <a:pt x="6667753" y="93714"/>
                  </a:lnTo>
                  <a:lnTo>
                    <a:pt x="6698753" y="124714"/>
                  </a:lnTo>
                  <a:lnTo>
                    <a:pt x="6725938" y="159182"/>
                  </a:lnTo>
                  <a:lnTo>
                    <a:pt x="6748961" y="196768"/>
                  </a:lnTo>
                  <a:lnTo>
                    <a:pt x="6767473" y="237126"/>
                  </a:lnTo>
                  <a:lnTo>
                    <a:pt x="6781127" y="279907"/>
                  </a:lnTo>
                  <a:lnTo>
                    <a:pt x="6789574" y="324763"/>
                  </a:lnTo>
                  <a:lnTo>
                    <a:pt x="6792467" y="371348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680F4DB9-8249-408D-8C3D-048201B77F13}"/>
              </a:ext>
            </a:extLst>
          </p:cNvPr>
          <p:cNvSpPr txBox="1"/>
          <p:nvPr/>
        </p:nvSpPr>
        <p:spPr>
          <a:xfrm>
            <a:off x="4588002" y="2457703"/>
            <a:ext cx="6455410" cy="17310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Este </a:t>
            </a:r>
            <a:r>
              <a:rPr sz="2400" spc="-5" dirty="0">
                <a:latin typeface="Calibri"/>
                <a:cs typeface="Calibri"/>
              </a:rPr>
              <a:t>principio se </a:t>
            </a:r>
            <a:r>
              <a:rPr sz="2400" spc="-15" dirty="0">
                <a:latin typeface="Calibri"/>
                <a:cs typeface="Calibri"/>
              </a:rPr>
              <a:t>refiere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5" dirty="0">
                <a:latin typeface="Calibri"/>
                <a:cs typeface="Calibri"/>
              </a:rPr>
              <a:t>motivación necesaria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Ministerio</a:t>
            </a:r>
            <a:r>
              <a:rPr sz="2400" spc="-10" dirty="0">
                <a:latin typeface="Calibri"/>
                <a:cs typeface="Calibri"/>
              </a:rPr>
              <a:t> Público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Juez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 </a:t>
            </a:r>
            <a:r>
              <a:rPr sz="2400" spc="-15" dirty="0">
                <a:latin typeface="Calibri"/>
                <a:cs typeface="Calibri"/>
              </a:rPr>
              <a:t>investigación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preliminar. </a:t>
            </a:r>
            <a:r>
              <a:rPr sz="2400" spc="-5" dirty="0">
                <a:latin typeface="Calibri"/>
                <a:cs typeface="Calibri"/>
              </a:rPr>
              <a:t>Es </a:t>
            </a:r>
            <a:r>
              <a:rPr sz="2400" dirty="0">
                <a:latin typeface="Calibri"/>
                <a:cs typeface="Calibri"/>
              </a:rPr>
              <a:t>así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en la </a:t>
            </a:r>
            <a:r>
              <a:rPr sz="2400" spc="-5" dirty="0">
                <a:latin typeface="Calibri"/>
                <a:cs typeface="Calibri"/>
              </a:rPr>
              <a:t>motivación debe haber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0" dirty="0">
                <a:latin typeface="Calibri"/>
                <a:cs typeface="Calibri"/>
              </a:rPr>
              <a:t>demostración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dirty="0">
                <a:latin typeface="Calibri"/>
                <a:cs typeface="Calibri"/>
              </a:rPr>
              <a:t>vínculo </a:t>
            </a:r>
            <a:r>
              <a:rPr sz="2400" spc="-15" dirty="0">
                <a:latin typeface="Calibri"/>
                <a:cs typeface="Calibri"/>
              </a:rPr>
              <a:t>existente entre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hecho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derecho </a:t>
            </a:r>
            <a:r>
              <a:rPr sz="2400" spc="-5" dirty="0">
                <a:latin typeface="Calibri"/>
                <a:cs typeface="Calibri"/>
              </a:rPr>
              <a:t>vulnerado.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(art.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203.2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CPP)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5A18C0E-F1CB-4F1A-80D2-640CA0CAA152}"/>
              </a:ext>
            </a:extLst>
          </p:cNvPr>
          <p:cNvGrpSpPr/>
          <p:nvPr/>
        </p:nvGrpSpPr>
        <p:grpSpPr>
          <a:xfrm>
            <a:off x="680973" y="1959610"/>
            <a:ext cx="3833495" cy="2799080"/>
            <a:chOff x="680973" y="1959610"/>
            <a:chExt cx="3833495" cy="27990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1D1553D-8316-4394-9DF9-7AC875E43A44}"/>
                </a:ext>
              </a:extLst>
            </p:cNvPr>
            <p:cNvSpPr/>
            <p:nvPr/>
          </p:nvSpPr>
          <p:spPr>
            <a:xfrm>
              <a:off x="687323" y="1965960"/>
              <a:ext cx="3820795" cy="2786380"/>
            </a:xfrm>
            <a:custGeom>
              <a:avLst/>
              <a:gdLst/>
              <a:ahLst/>
              <a:cxnLst/>
              <a:rect l="l" t="t" r="r" b="b"/>
              <a:pathLst>
                <a:path w="3820795" h="2786379">
                  <a:moveTo>
                    <a:pt x="3356355" y="0"/>
                  </a:moveTo>
                  <a:lnTo>
                    <a:pt x="464324" y="0"/>
                  </a:lnTo>
                  <a:lnTo>
                    <a:pt x="416850" y="2397"/>
                  </a:lnTo>
                  <a:lnTo>
                    <a:pt x="370747" y="9433"/>
                  </a:lnTo>
                  <a:lnTo>
                    <a:pt x="326249" y="20876"/>
                  </a:lnTo>
                  <a:lnTo>
                    <a:pt x="283589" y="36490"/>
                  </a:lnTo>
                  <a:lnTo>
                    <a:pt x="243000" y="56043"/>
                  </a:lnTo>
                  <a:lnTo>
                    <a:pt x="204716" y="79302"/>
                  </a:lnTo>
                  <a:lnTo>
                    <a:pt x="168971" y="106032"/>
                  </a:lnTo>
                  <a:lnTo>
                    <a:pt x="135997" y="136001"/>
                  </a:lnTo>
                  <a:lnTo>
                    <a:pt x="106029" y="168974"/>
                  </a:lnTo>
                  <a:lnTo>
                    <a:pt x="79299" y="204719"/>
                  </a:lnTo>
                  <a:lnTo>
                    <a:pt x="56041" y="243001"/>
                  </a:lnTo>
                  <a:lnTo>
                    <a:pt x="36489" y="283589"/>
                  </a:lnTo>
                  <a:lnTo>
                    <a:pt x="20875" y="326247"/>
                  </a:lnTo>
                  <a:lnTo>
                    <a:pt x="9433" y="370742"/>
                  </a:lnTo>
                  <a:lnTo>
                    <a:pt x="2397" y="416841"/>
                  </a:lnTo>
                  <a:lnTo>
                    <a:pt x="0" y="464312"/>
                  </a:lnTo>
                  <a:lnTo>
                    <a:pt x="0" y="2321560"/>
                  </a:lnTo>
                  <a:lnTo>
                    <a:pt x="2397" y="2369030"/>
                  </a:lnTo>
                  <a:lnTo>
                    <a:pt x="9433" y="2415129"/>
                  </a:lnTo>
                  <a:lnTo>
                    <a:pt x="20875" y="2459624"/>
                  </a:lnTo>
                  <a:lnTo>
                    <a:pt x="36489" y="2502282"/>
                  </a:lnTo>
                  <a:lnTo>
                    <a:pt x="56041" y="2542870"/>
                  </a:lnTo>
                  <a:lnTo>
                    <a:pt x="79299" y="2581152"/>
                  </a:lnTo>
                  <a:lnTo>
                    <a:pt x="106029" y="2616897"/>
                  </a:lnTo>
                  <a:lnTo>
                    <a:pt x="135997" y="2649870"/>
                  </a:lnTo>
                  <a:lnTo>
                    <a:pt x="168971" y="2679839"/>
                  </a:lnTo>
                  <a:lnTo>
                    <a:pt x="204716" y="2706569"/>
                  </a:lnTo>
                  <a:lnTo>
                    <a:pt x="243000" y="2729828"/>
                  </a:lnTo>
                  <a:lnTo>
                    <a:pt x="283589" y="2749381"/>
                  </a:lnTo>
                  <a:lnTo>
                    <a:pt x="326249" y="2764995"/>
                  </a:lnTo>
                  <a:lnTo>
                    <a:pt x="370747" y="2776438"/>
                  </a:lnTo>
                  <a:lnTo>
                    <a:pt x="416850" y="2783474"/>
                  </a:lnTo>
                  <a:lnTo>
                    <a:pt x="464324" y="2785872"/>
                  </a:lnTo>
                  <a:lnTo>
                    <a:pt x="3356355" y="2785872"/>
                  </a:lnTo>
                  <a:lnTo>
                    <a:pt x="3403826" y="2783474"/>
                  </a:lnTo>
                  <a:lnTo>
                    <a:pt x="3449925" y="2776438"/>
                  </a:lnTo>
                  <a:lnTo>
                    <a:pt x="3494420" y="2764995"/>
                  </a:lnTo>
                  <a:lnTo>
                    <a:pt x="3537078" y="2749381"/>
                  </a:lnTo>
                  <a:lnTo>
                    <a:pt x="3577666" y="2729828"/>
                  </a:lnTo>
                  <a:lnTo>
                    <a:pt x="3615948" y="2706569"/>
                  </a:lnTo>
                  <a:lnTo>
                    <a:pt x="3651693" y="2679839"/>
                  </a:lnTo>
                  <a:lnTo>
                    <a:pt x="3684666" y="2649870"/>
                  </a:lnTo>
                  <a:lnTo>
                    <a:pt x="3714635" y="2616897"/>
                  </a:lnTo>
                  <a:lnTo>
                    <a:pt x="3741365" y="2581152"/>
                  </a:lnTo>
                  <a:lnTo>
                    <a:pt x="3764624" y="2542870"/>
                  </a:lnTo>
                  <a:lnTo>
                    <a:pt x="3784177" y="2502282"/>
                  </a:lnTo>
                  <a:lnTo>
                    <a:pt x="3799791" y="2459624"/>
                  </a:lnTo>
                  <a:lnTo>
                    <a:pt x="3811234" y="2415129"/>
                  </a:lnTo>
                  <a:lnTo>
                    <a:pt x="3818270" y="2369030"/>
                  </a:lnTo>
                  <a:lnTo>
                    <a:pt x="3820667" y="2321560"/>
                  </a:lnTo>
                  <a:lnTo>
                    <a:pt x="3820667" y="464312"/>
                  </a:lnTo>
                  <a:lnTo>
                    <a:pt x="3818270" y="416841"/>
                  </a:lnTo>
                  <a:lnTo>
                    <a:pt x="3811234" y="370742"/>
                  </a:lnTo>
                  <a:lnTo>
                    <a:pt x="3799791" y="326247"/>
                  </a:lnTo>
                  <a:lnTo>
                    <a:pt x="3784177" y="283589"/>
                  </a:lnTo>
                  <a:lnTo>
                    <a:pt x="3764624" y="243001"/>
                  </a:lnTo>
                  <a:lnTo>
                    <a:pt x="3741365" y="204719"/>
                  </a:lnTo>
                  <a:lnTo>
                    <a:pt x="3714635" y="168974"/>
                  </a:lnTo>
                  <a:lnTo>
                    <a:pt x="3684666" y="136001"/>
                  </a:lnTo>
                  <a:lnTo>
                    <a:pt x="3651693" y="106032"/>
                  </a:lnTo>
                  <a:lnTo>
                    <a:pt x="3615948" y="79302"/>
                  </a:lnTo>
                  <a:lnTo>
                    <a:pt x="3577666" y="56043"/>
                  </a:lnTo>
                  <a:lnTo>
                    <a:pt x="3537078" y="36490"/>
                  </a:lnTo>
                  <a:lnTo>
                    <a:pt x="3494420" y="20876"/>
                  </a:lnTo>
                  <a:lnTo>
                    <a:pt x="3449925" y="9433"/>
                  </a:lnTo>
                  <a:lnTo>
                    <a:pt x="3403826" y="2397"/>
                  </a:lnTo>
                  <a:lnTo>
                    <a:pt x="33563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1BCC34F-5B6D-4EDB-BC88-D7D2C1BEF643}"/>
                </a:ext>
              </a:extLst>
            </p:cNvPr>
            <p:cNvSpPr/>
            <p:nvPr/>
          </p:nvSpPr>
          <p:spPr>
            <a:xfrm>
              <a:off x="687323" y="1965960"/>
              <a:ext cx="3820795" cy="2786380"/>
            </a:xfrm>
            <a:custGeom>
              <a:avLst/>
              <a:gdLst/>
              <a:ahLst/>
              <a:cxnLst/>
              <a:rect l="l" t="t" r="r" b="b"/>
              <a:pathLst>
                <a:path w="3820795" h="2786379">
                  <a:moveTo>
                    <a:pt x="0" y="464312"/>
                  </a:moveTo>
                  <a:lnTo>
                    <a:pt x="2397" y="416841"/>
                  </a:lnTo>
                  <a:lnTo>
                    <a:pt x="9433" y="370742"/>
                  </a:lnTo>
                  <a:lnTo>
                    <a:pt x="20875" y="326247"/>
                  </a:lnTo>
                  <a:lnTo>
                    <a:pt x="36489" y="283589"/>
                  </a:lnTo>
                  <a:lnTo>
                    <a:pt x="56041" y="243001"/>
                  </a:lnTo>
                  <a:lnTo>
                    <a:pt x="79299" y="204719"/>
                  </a:lnTo>
                  <a:lnTo>
                    <a:pt x="106029" y="168974"/>
                  </a:lnTo>
                  <a:lnTo>
                    <a:pt x="135997" y="136001"/>
                  </a:lnTo>
                  <a:lnTo>
                    <a:pt x="168971" y="106032"/>
                  </a:lnTo>
                  <a:lnTo>
                    <a:pt x="204716" y="79302"/>
                  </a:lnTo>
                  <a:lnTo>
                    <a:pt x="243000" y="56043"/>
                  </a:lnTo>
                  <a:lnTo>
                    <a:pt x="283589" y="36490"/>
                  </a:lnTo>
                  <a:lnTo>
                    <a:pt x="326249" y="20876"/>
                  </a:lnTo>
                  <a:lnTo>
                    <a:pt x="370747" y="9433"/>
                  </a:lnTo>
                  <a:lnTo>
                    <a:pt x="416850" y="2397"/>
                  </a:lnTo>
                  <a:lnTo>
                    <a:pt x="464324" y="0"/>
                  </a:lnTo>
                  <a:lnTo>
                    <a:pt x="3356355" y="0"/>
                  </a:lnTo>
                  <a:lnTo>
                    <a:pt x="3403826" y="2397"/>
                  </a:lnTo>
                  <a:lnTo>
                    <a:pt x="3449925" y="9433"/>
                  </a:lnTo>
                  <a:lnTo>
                    <a:pt x="3494420" y="20876"/>
                  </a:lnTo>
                  <a:lnTo>
                    <a:pt x="3537078" y="36490"/>
                  </a:lnTo>
                  <a:lnTo>
                    <a:pt x="3577666" y="56043"/>
                  </a:lnTo>
                  <a:lnTo>
                    <a:pt x="3615948" y="79302"/>
                  </a:lnTo>
                  <a:lnTo>
                    <a:pt x="3651693" y="106032"/>
                  </a:lnTo>
                  <a:lnTo>
                    <a:pt x="3684666" y="136001"/>
                  </a:lnTo>
                  <a:lnTo>
                    <a:pt x="3714635" y="168974"/>
                  </a:lnTo>
                  <a:lnTo>
                    <a:pt x="3741365" y="204719"/>
                  </a:lnTo>
                  <a:lnTo>
                    <a:pt x="3764624" y="243001"/>
                  </a:lnTo>
                  <a:lnTo>
                    <a:pt x="3784177" y="283589"/>
                  </a:lnTo>
                  <a:lnTo>
                    <a:pt x="3799791" y="326247"/>
                  </a:lnTo>
                  <a:lnTo>
                    <a:pt x="3811234" y="370742"/>
                  </a:lnTo>
                  <a:lnTo>
                    <a:pt x="3818270" y="416841"/>
                  </a:lnTo>
                  <a:lnTo>
                    <a:pt x="3820667" y="464312"/>
                  </a:lnTo>
                  <a:lnTo>
                    <a:pt x="3820667" y="2321560"/>
                  </a:lnTo>
                  <a:lnTo>
                    <a:pt x="3818270" y="2369030"/>
                  </a:lnTo>
                  <a:lnTo>
                    <a:pt x="3811234" y="2415129"/>
                  </a:lnTo>
                  <a:lnTo>
                    <a:pt x="3799791" y="2459624"/>
                  </a:lnTo>
                  <a:lnTo>
                    <a:pt x="3784177" y="2502282"/>
                  </a:lnTo>
                  <a:lnTo>
                    <a:pt x="3764624" y="2542870"/>
                  </a:lnTo>
                  <a:lnTo>
                    <a:pt x="3741365" y="2581152"/>
                  </a:lnTo>
                  <a:lnTo>
                    <a:pt x="3714635" y="2616897"/>
                  </a:lnTo>
                  <a:lnTo>
                    <a:pt x="3684666" y="2649870"/>
                  </a:lnTo>
                  <a:lnTo>
                    <a:pt x="3651693" y="2679839"/>
                  </a:lnTo>
                  <a:lnTo>
                    <a:pt x="3615948" y="2706569"/>
                  </a:lnTo>
                  <a:lnTo>
                    <a:pt x="3577666" y="2729828"/>
                  </a:lnTo>
                  <a:lnTo>
                    <a:pt x="3537078" y="2749381"/>
                  </a:lnTo>
                  <a:lnTo>
                    <a:pt x="3494420" y="2764995"/>
                  </a:lnTo>
                  <a:lnTo>
                    <a:pt x="3449925" y="2776438"/>
                  </a:lnTo>
                  <a:lnTo>
                    <a:pt x="3403826" y="2783474"/>
                  </a:lnTo>
                  <a:lnTo>
                    <a:pt x="3356355" y="2785872"/>
                  </a:lnTo>
                  <a:lnTo>
                    <a:pt x="464324" y="2785872"/>
                  </a:lnTo>
                  <a:lnTo>
                    <a:pt x="416850" y="2783474"/>
                  </a:lnTo>
                  <a:lnTo>
                    <a:pt x="370747" y="2776438"/>
                  </a:lnTo>
                  <a:lnTo>
                    <a:pt x="326249" y="2764995"/>
                  </a:lnTo>
                  <a:lnTo>
                    <a:pt x="283589" y="2749381"/>
                  </a:lnTo>
                  <a:lnTo>
                    <a:pt x="243000" y="2729828"/>
                  </a:lnTo>
                  <a:lnTo>
                    <a:pt x="204716" y="2706569"/>
                  </a:lnTo>
                  <a:lnTo>
                    <a:pt x="168971" y="2679839"/>
                  </a:lnTo>
                  <a:lnTo>
                    <a:pt x="135997" y="2649870"/>
                  </a:lnTo>
                  <a:lnTo>
                    <a:pt x="106029" y="2616897"/>
                  </a:lnTo>
                  <a:lnTo>
                    <a:pt x="79299" y="2581152"/>
                  </a:lnTo>
                  <a:lnTo>
                    <a:pt x="56041" y="2542870"/>
                  </a:lnTo>
                  <a:lnTo>
                    <a:pt x="36489" y="2502282"/>
                  </a:lnTo>
                  <a:lnTo>
                    <a:pt x="20875" y="2459624"/>
                  </a:lnTo>
                  <a:lnTo>
                    <a:pt x="9433" y="2415129"/>
                  </a:lnTo>
                  <a:lnTo>
                    <a:pt x="2397" y="2369030"/>
                  </a:lnTo>
                  <a:lnTo>
                    <a:pt x="0" y="2321560"/>
                  </a:lnTo>
                  <a:lnTo>
                    <a:pt x="0" y="4643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CE21065A-34A9-40E7-9941-D513AAB9A9BE}"/>
              </a:ext>
            </a:extLst>
          </p:cNvPr>
          <p:cNvSpPr txBox="1">
            <a:spLocks/>
          </p:cNvSpPr>
          <p:nvPr/>
        </p:nvSpPr>
        <p:spPr>
          <a:xfrm>
            <a:off x="998016" y="2307463"/>
            <a:ext cx="3201035" cy="19672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80160" marR="83820" indent="-1193800">
              <a:lnSpc>
                <a:spcPts val="4940"/>
              </a:lnSpc>
              <a:spcBef>
                <a:spcPts val="645"/>
              </a:spcBef>
            </a:pPr>
            <a:r>
              <a:rPr lang="es-PE" sz="4500">
                <a:solidFill>
                  <a:srgbClr val="FFFFFF"/>
                </a:solidFill>
              </a:rPr>
              <a:t>3.</a:t>
            </a:r>
            <a:r>
              <a:rPr lang="es-PE" sz="4500" spc="-100">
                <a:solidFill>
                  <a:srgbClr val="FFFFFF"/>
                </a:solidFill>
              </a:rPr>
              <a:t> </a:t>
            </a:r>
            <a:r>
              <a:rPr lang="es-PE" sz="4500" spc="-5">
                <a:solidFill>
                  <a:srgbClr val="FFFFFF"/>
                </a:solidFill>
              </a:rPr>
              <a:t>PRINCIPIO </a:t>
            </a:r>
            <a:r>
              <a:rPr lang="es-PE" sz="4500" spc="-1000">
                <a:solidFill>
                  <a:srgbClr val="FFFFFF"/>
                </a:solidFill>
              </a:rPr>
              <a:t> </a:t>
            </a:r>
            <a:r>
              <a:rPr lang="es-PE" sz="4500" spc="-5">
                <a:solidFill>
                  <a:srgbClr val="FFFFFF"/>
                </a:solidFill>
              </a:rPr>
              <a:t>DE</a:t>
            </a:r>
            <a:endParaRPr lang="es-PE" sz="4500"/>
          </a:p>
          <a:p>
            <a:pPr marL="12700">
              <a:lnSpc>
                <a:spcPts val="4860"/>
              </a:lnSpc>
            </a:pPr>
            <a:r>
              <a:rPr lang="es-PE" sz="4500" spc="-45">
                <a:solidFill>
                  <a:srgbClr val="FFFFFF"/>
                </a:solidFill>
              </a:rPr>
              <a:t>MOTIVACIÓN</a:t>
            </a:r>
            <a:endParaRPr lang="es-PE" sz="4500"/>
          </a:p>
        </p:txBody>
      </p:sp>
    </p:spTree>
    <p:extLst>
      <p:ext uri="{BB962C8B-B14F-4D97-AF65-F5344CB8AC3E}">
        <p14:creationId xmlns:p14="http://schemas.microsoft.com/office/powerpoint/2010/main" val="50582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92191D6-46DC-4095-87CF-FD2482263938}"/>
              </a:ext>
            </a:extLst>
          </p:cNvPr>
          <p:cNvGrpSpPr/>
          <p:nvPr/>
        </p:nvGrpSpPr>
        <p:grpSpPr>
          <a:xfrm>
            <a:off x="1171702" y="1485646"/>
            <a:ext cx="8862695" cy="4438650"/>
            <a:chOff x="1171702" y="1485646"/>
            <a:chExt cx="8862695" cy="443865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8F89274-8DC4-4214-BB81-B67E627D21EF}"/>
                </a:ext>
              </a:extLst>
            </p:cNvPr>
            <p:cNvSpPr/>
            <p:nvPr/>
          </p:nvSpPr>
          <p:spPr>
            <a:xfrm>
              <a:off x="1178052" y="1491996"/>
              <a:ext cx="8849995" cy="4425950"/>
            </a:xfrm>
            <a:custGeom>
              <a:avLst/>
              <a:gdLst/>
              <a:ahLst/>
              <a:cxnLst/>
              <a:rect l="l" t="t" r="r" b="b"/>
              <a:pathLst>
                <a:path w="8849995" h="4425950">
                  <a:moveTo>
                    <a:pt x="8407273" y="0"/>
                  </a:moveTo>
                  <a:lnTo>
                    <a:pt x="442594" y="0"/>
                  </a:lnTo>
                  <a:lnTo>
                    <a:pt x="394363" y="2596"/>
                  </a:lnTo>
                  <a:lnTo>
                    <a:pt x="347637" y="10206"/>
                  </a:lnTo>
                  <a:lnTo>
                    <a:pt x="302686" y="22560"/>
                  </a:lnTo>
                  <a:lnTo>
                    <a:pt x="259781" y="39387"/>
                  </a:lnTo>
                  <a:lnTo>
                    <a:pt x="219192" y="60419"/>
                  </a:lnTo>
                  <a:lnTo>
                    <a:pt x="181188" y="85384"/>
                  </a:lnTo>
                  <a:lnTo>
                    <a:pt x="146039" y="114014"/>
                  </a:lnTo>
                  <a:lnTo>
                    <a:pt x="114014" y="146039"/>
                  </a:lnTo>
                  <a:lnTo>
                    <a:pt x="85384" y="181188"/>
                  </a:lnTo>
                  <a:lnTo>
                    <a:pt x="60419" y="219192"/>
                  </a:lnTo>
                  <a:lnTo>
                    <a:pt x="39387" y="259781"/>
                  </a:lnTo>
                  <a:lnTo>
                    <a:pt x="22560" y="302686"/>
                  </a:lnTo>
                  <a:lnTo>
                    <a:pt x="10206" y="347637"/>
                  </a:lnTo>
                  <a:lnTo>
                    <a:pt x="2596" y="394363"/>
                  </a:lnTo>
                  <a:lnTo>
                    <a:pt x="0" y="442594"/>
                  </a:lnTo>
                  <a:lnTo>
                    <a:pt x="0" y="3983101"/>
                  </a:lnTo>
                  <a:lnTo>
                    <a:pt x="2596" y="4031328"/>
                  </a:lnTo>
                  <a:lnTo>
                    <a:pt x="10206" y="4078051"/>
                  </a:lnTo>
                  <a:lnTo>
                    <a:pt x="22560" y="4122999"/>
                  </a:lnTo>
                  <a:lnTo>
                    <a:pt x="39387" y="4165903"/>
                  </a:lnTo>
                  <a:lnTo>
                    <a:pt x="60419" y="4206492"/>
                  </a:lnTo>
                  <a:lnTo>
                    <a:pt x="85384" y="4244496"/>
                  </a:lnTo>
                  <a:lnTo>
                    <a:pt x="114014" y="4279646"/>
                  </a:lnTo>
                  <a:lnTo>
                    <a:pt x="146039" y="4311672"/>
                  </a:lnTo>
                  <a:lnTo>
                    <a:pt x="181188" y="4340304"/>
                  </a:lnTo>
                  <a:lnTo>
                    <a:pt x="219192" y="4365271"/>
                  </a:lnTo>
                  <a:lnTo>
                    <a:pt x="259781" y="4386304"/>
                  </a:lnTo>
                  <a:lnTo>
                    <a:pt x="302686" y="4403133"/>
                  </a:lnTo>
                  <a:lnTo>
                    <a:pt x="347637" y="4415488"/>
                  </a:lnTo>
                  <a:lnTo>
                    <a:pt x="394363" y="4423099"/>
                  </a:lnTo>
                  <a:lnTo>
                    <a:pt x="442594" y="4425695"/>
                  </a:lnTo>
                  <a:lnTo>
                    <a:pt x="8407273" y="4425695"/>
                  </a:lnTo>
                  <a:lnTo>
                    <a:pt x="8455504" y="4423099"/>
                  </a:lnTo>
                  <a:lnTo>
                    <a:pt x="8502230" y="4415488"/>
                  </a:lnTo>
                  <a:lnTo>
                    <a:pt x="8547181" y="4403133"/>
                  </a:lnTo>
                  <a:lnTo>
                    <a:pt x="8590086" y="4386304"/>
                  </a:lnTo>
                  <a:lnTo>
                    <a:pt x="8630675" y="4365271"/>
                  </a:lnTo>
                  <a:lnTo>
                    <a:pt x="8668679" y="4340304"/>
                  </a:lnTo>
                  <a:lnTo>
                    <a:pt x="8703828" y="4311672"/>
                  </a:lnTo>
                  <a:lnTo>
                    <a:pt x="8735853" y="4279646"/>
                  </a:lnTo>
                  <a:lnTo>
                    <a:pt x="8764483" y="4244496"/>
                  </a:lnTo>
                  <a:lnTo>
                    <a:pt x="8789448" y="4206492"/>
                  </a:lnTo>
                  <a:lnTo>
                    <a:pt x="8810480" y="4165903"/>
                  </a:lnTo>
                  <a:lnTo>
                    <a:pt x="8827307" y="4122999"/>
                  </a:lnTo>
                  <a:lnTo>
                    <a:pt x="8839661" y="4078051"/>
                  </a:lnTo>
                  <a:lnTo>
                    <a:pt x="8847271" y="4031328"/>
                  </a:lnTo>
                  <a:lnTo>
                    <a:pt x="8849868" y="3983101"/>
                  </a:lnTo>
                  <a:lnTo>
                    <a:pt x="8849868" y="442594"/>
                  </a:lnTo>
                  <a:lnTo>
                    <a:pt x="8847271" y="394363"/>
                  </a:lnTo>
                  <a:lnTo>
                    <a:pt x="8839661" y="347637"/>
                  </a:lnTo>
                  <a:lnTo>
                    <a:pt x="8827307" y="302686"/>
                  </a:lnTo>
                  <a:lnTo>
                    <a:pt x="8810480" y="259781"/>
                  </a:lnTo>
                  <a:lnTo>
                    <a:pt x="8789448" y="219192"/>
                  </a:lnTo>
                  <a:lnTo>
                    <a:pt x="8764483" y="181188"/>
                  </a:lnTo>
                  <a:lnTo>
                    <a:pt x="8735853" y="146039"/>
                  </a:lnTo>
                  <a:lnTo>
                    <a:pt x="8703828" y="114014"/>
                  </a:lnTo>
                  <a:lnTo>
                    <a:pt x="8668679" y="85384"/>
                  </a:lnTo>
                  <a:lnTo>
                    <a:pt x="8630675" y="60419"/>
                  </a:lnTo>
                  <a:lnTo>
                    <a:pt x="8590086" y="39387"/>
                  </a:lnTo>
                  <a:lnTo>
                    <a:pt x="8547181" y="22560"/>
                  </a:lnTo>
                  <a:lnTo>
                    <a:pt x="8502230" y="10206"/>
                  </a:lnTo>
                  <a:lnTo>
                    <a:pt x="8455504" y="2596"/>
                  </a:lnTo>
                  <a:lnTo>
                    <a:pt x="840727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405353-379A-465F-81FA-8F8A2488F354}"/>
                </a:ext>
              </a:extLst>
            </p:cNvPr>
            <p:cNvSpPr/>
            <p:nvPr/>
          </p:nvSpPr>
          <p:spPr>
            <a:xfrm>
              <a:off x="1178052" y="1491996"/>
              <a:ext cx="8849995" cy="4425950"/>
            </a:xfrm>
            <a:custGeom>
              <a:avLst/>
              <a:gdLst/>
              <a:ahLst/>
              <a:cxnLst/>
              <a:rect l="l" t="t" r="r" b="b"/>
              <a:pathLst>
                <a:path w="8849995" h="4425950">
                  <a:moveTo>
                    <a:pt x="0" y="442594"/>
                  </a:moveTo>
                  <a:lnTo>
                    <a:pt x="2596" y="394363"/>
                  </a:lnTo>
                  <a:lnTo>
                    <a:pt x="10206" y="347637"/>
                  </a:lnTo>
                  <a:lnTo>
                    <a:pt x="22560" y="302686"/>
                  </a:lnTo>
                  <a:lnTo>
                    <a:pt x="39387" y="259781"/>
                  </a:lnTo>
                  <a:lnTo>
                    <a:pt x="60419" y="219192"/>
                  </a:lnTo>
                  <a:lnTo>
                    <a:pt x="85384" y="181188"/>
                  </a:lnTo>
                  <a:lnTo>
                    <a:pt x="114014" y="146039"/>
                  </a:lnTo>
                  <a:lnTo>
                    <a:pt x="146039" y="114014"/>
                  </a:lnTo>
                  <a:lnTo>
                    <a:pt x="181188" y="85384"/>
                  </a:lnTo>
                  <a:lnTo>
                    <a:pt x="219192" y="60419"/>
                  </a:lnTo>
                  <a:lnTo>
                    <a:pt x="259781" y="39387"/>
                  </a:lnTo>
                  <a:lnTo>
                    <a:pt x="302686" y="22560"/>
                  </a:lnTo>
                  <a:lnTo>
                    <a:pt x="347637" y="10206"/>
                  </a:lnTo>
                  <a:lnTo>
                    <a:pt x="394363" y="2596"/>
                  </a:lnTo>
                  <a:lnTo>
                    <a:pt x="442594" y="0"/>
                  </a:lnTo>
                  <a:lnTo>
                    <a:pt x="8407273" y="0"/>
                  </a:lnTo>
                  <a:lnTo>
                    <a:pt x="8455504" y="2596"/>
                  </a:lnTo>
                  <a:lnTo>
                    <a:pt x="8502230" y="10206"/>
                  </a:lnTo>
                  <a:lnTo>
                    <a:pt x="8547181" y="22560"/>
                  </a:lnTo>
                  <a:lnTo>
                    <a:pt x="8590086" y="39387"/>
                  </a:lnTo>
                  <a:lnTo>
                    <a:pt x="8630675" y="60419"/>
                  </a:lnTo>
                  <a:lnTo>
                    <a:pt x="8668679" y="85384"/>
                  </a:lnTo>
                  <a:lnTo>
                    <a:pt x="8703828" y="114014"/>
                  </a:lnTo>
                  <a:lnTo>
                    <a:pt x="8735853" y="146039"/>
                  </a:lnTo>
                  <a:lnTo>
                    <a:pt x="8764483" y="181188"/>
                  </a:lnTo>
                  <a:lnTo>
                    <a:pt x="8789448" y="219192"/>
                  </a:lnTo>
                  <a:lnTo>
                    <a:pt x="8810480" y="259781"/>
                  </a:lnTo>
                  <a:lnTo>
                    <a:pt x="8827307" y="302686"/>
                  </a:lnTo>
                  <a:lnTo>
                    <a:pt x="8839661" y="347637"/>
                  </a:lnTo>
                  <a:lnTo>
                    <a:pt x="8847271" y="394363"/>
                  </a:lnTo>
                  <a:lnTo>
                    <a:pt x="8849868" y="442594"/>
                  </a:lnTo>
                  <a:lnTo>
                    <a:pt x="8849868" y="3983101"/>
                  </a:lnTo>
                  <a:lnTo>
                    <a:pt x="8847271" y="4031328"/>
                  </a:lnTo>
                  <a:lnTo>
                    <a:pt x="8839661" y="4078051"/>
                  </a:lnTo>
                  <a:lnTo>
                    <a:pt x="8827307" y="4122999"/>
                  </a:lnTo>
                  <a:lnTo>
                    <a:pt x="8810480" y="4165903"/>
                  </a:lnTo>
                  <a:lnTo>
                    <a:pt x="8789448" y="4206492"/>
                  </a:lnTo>
                  <a:lnTo>
                    <a:pt x="8764483" y="4244496"/>
                  </a:lnTo>
                  <a:lnTo>
                    <a:pt x="8735853" y="4279646"/>
                  </a:lnTo>
                  <a:lnTo>
                    <a:pt x="8703828" y="4311672"/>
                  </a:lnTo>
                  <a:lnTo>
                    <a:pt x="8668679" y="4340304"/>
                  </a:lnTo>
                  <a:lnTo>
                    <a:pt x="8630675" y="4365271"/>
                  </a:lnTo>
                  <a:lnTo>
                    <a:pt x="8590086" y="4386304"/>
                  </a:lnTo>
                  <a:lnTo>
                    <a:pt x="8547181" y="4403133"/>
                  </a:lnTo>
                  <a:lnTo>
                    <a:pt x="8502230" y="4415488"/>
                  </a:lnTo>
                  <a:lnTo>
                    <a:pt x="8455504" y="4423099"/>
                  </a:lnTo>
                  <a:lnTo>
                    <a:pt x="8407273" y="4425695"/>
                  </a:lnTo>
                  <a:lnTo>
                    <a:pt x="442594" y="4425695"/>
                  </a:lnTo>
                  <a:lnTo>
                    <a:pt x="394363" y="4423099"/>
                  </a:lnTo>
                  <a:lnTo>
                    <a:pt x="347637" y="4415488"/>
                  </a:lnTo>
                  <a:lnTo>
                    <a:pt x="302686" y="4403133"/>
                  </a:lnTo>
                  <a:lnTo>
                    <a:pt x="259781" y="4386304"/>
                  </a:lnTo>
                  <a:lnTo>
                    <a:pt x="219192" y="4365271"/>
                  </a:lnTo>
                  <a:lnTo>
                    <a:pt x="181188" y="4340304"/>
                  </a:lnTo>
                  <a:lnTo>
                    <a:pt x="146039" y="4311672"/>
                  </a:lnTo>
                  <a:lnTo>
                    <a:pt x="114014" y="4279646"/>
                  </a:lnTo>
                  <a:lnTo>
                    <a:pt x="85384" y="4244496"/>
                  </a:lnTo>
                  <a:lnTo>
                    <a:pt x="60419" y="4206492"/>
                  </a:lnTo>
                  <a:lnTo>
                    <a:pt x="39387" y="4165903"/>
                  </a:lnTo>
                  <a:lnTo>
                    <a:pt x="22560" y="4122999"/>
                  </a:lnTo>
                  <a:lnTo>
                    <a:pt x="10206" y="4078051"/>
                  </a:lnTo>
                  <a:lnTo>
                    <a:pt x="2596" y="4031328"/>
                  </a:lnTo>
                  <a:lnTo>
                    <a:pt x="0" y="3983101"/>
                  </a:lnTo>
                  <a:lnTo>
                    <a:pt x="0" y="44259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25F5A37D-C9CD-4831-87DD-0B170DAEFDFA}"/>
              </a:ext>
            </a:extLst>
          </p:cNvPr>
          <p:cNvSpPr txBox="1"/>
          <p:nvPr/>
        </p:nvSpPr>
        <p:spPr>
          <a:xfrm>
            <a:off x="1319530" y="1755139"/>
            <a:ext cx="8561070" cy="378650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121920">
              <a:lnSpc>
                <a:spcPct val="91500"/>
              </a:lnSpc>
              <a:spcBef>
                <a:spcPts val="490"/>
              </a:spcBef>
            </a:pPr>
            <a:r>
              <a:rPr sz="3800" spc="-5" dirty="0">
                <a:latin typeface="Calibri"/>
                <a:cs typeface="Calibri"/>
              </a:rPr>
              <a:t>Son </a:t>
            </a:r>
            <a:r>
              <a:rPr sz="3800" dirty="0">
                <a:latin typeface="Calibri"/>
                <a:cs typeface="Calibri"/>
              </a:rPr>
              <a:t>impugnables los </a:t>
            </a:r>
            <a:r>
              <a:rPr sz="3800" spc="-10" dirty="0">
                <a:latin typeface="Calibri"/>
                <a:cs typeface="Calibri"/>
              </a:rPr>
              <a:t>autos dictados </a:t>
            </a:r>
            <a:r>
              <a:rPr sz="3800" spc="-5" dirty="0">
                <a:latin typeface="Calibri"/>
                <a:cs typeface="Calibri"/>
              </a:rPr>
              <a:t>por </a:t>
            </a:r>
            <a:r>
              <a:rPr sz="3800" dirty="0">
                <a:latin typeface="Calibri"/>
                <a:cs typeface="Calibri"/>
              </a:rPr>
              <a:t>el 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Juez </a:t>
            </a:r>
            <a:r>
              <a:rPr sz="3800" spc="-5" dirty="0">
                <a:latin typeface="Calibri"/>
                <a:cs typeface="Calibri"/>
              </a:rPr>
              <a:t>de </a:t>
            </a:r>
            <a:r>
              <a:rPr sz="3800" dirty="0">
                <a:latin typeface="Calibri"/>
                <a:cs typeface="Calibri"/>
              </a:rPr>
              <a:t>la </a:t>
            </a:r>
            <a:r>
              <a:rPr sz="3800" spc="-20" dirty="0">
                <a:latin typeface="Calibri"/>
                <a:cs typeface="Calibri"/>
              </a:rPr>
              <a:t>Investigación </a:t>
            </a:r>
            <a:r>
              <a:rPr sz="3800" spc="-15" dirty="0">
                <a:latin typeface="Calibri"/>
                <a:cs typeface="Calibri"/>
              </a:rPr>
              <a:t>Preparatoria. </a:t>
            </a:r>
            <a:r>
              <a:rPr sz="3800" spc="-75" dirty="0">
                <a:latin typeface="Calibri"/>
                <a:cs typeface="Calibri"/>
              </a:rPr>
              <a:t>Tanto </a:t>
            </a:r>
            <a:r>
              <a:rPr sz="3800" spc="-844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el </a:t>
            </a:r>
            <a:r>
              <a:rPr sz="3800" spc="-10" dirty="0">
                <a:latin typeface="Calibri"/>
                <a:cs typeface="Calibri"/>
              </a:rPr>
              <a:t>Fiscal como </a:t>
            </a:r>
            <a:r>
              <a:rPr sz="3800" dirty="0">
                <a:latin typeface="Calibri"/>
                <a:cs typeface="Calibri"/>
              </a:rPr>
              <a:t>el </a:t>
            </a:r>
            <a:r>
              <a:rPr sz="3800" spc="-25" dirty="0">
                <a:latin typeface="Calibri"/>
                <a:cs typeface="Calibri"/>
              </a:rPr>
              <a:t>afectado </a:t>
            </a:r>
            <a:r>
              <a:rPr sz="3800" dirty="0">
                <a:latin typeface="Calibri"/>
                <a:cs typeface="Calibri"/>
              </a:rPr>
              <a:t>pueden 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interponer </a:t>
            </a:r>
            <a:r>
              <a:rPr sz="3800" spc="-15" dirty="0">
                <a:latin typeface="Calibri"/>
                <a:cs typeface="Calibri"/>
              </a:rPr>
              <a:t>recurso </a:t>
            </a:r>
            <a:r>
              <a:rPr sz="3800" spc="-5" dirty="0">
                <a:latin typeface="Calibri"/>
                <a:cs typeface="Calibri"/>
              </a:rPr>
              <a:t>de </a:t>
            </a:r>
            <a:r>
              <a:rPr sz="3800" dirty="0">
                <a:latin typeface="Calibri"/>
                <a:cs typeface="Calibri"/>
              </a:rPr>
              <a:t>apelación </a:t>
            </a:r>
            <a:r>
              <a:rPr sz="3800" spc="-15" dirty="0">
                <a:latin typeface="Calibri"/>
                <a:cs typeface="Calibri"/>
              </a:rPr>
              <a:t>dentro </a:t>
            </a:r>
            <a:r>
              <a:rPr sz="3800" spc="-5" dirty="0">
                <a:latin typeface="Calibri"/>
                <a:cs typeface="Calibri"/>
              </a:rPr>
              <a:t>del </a:t>
            </a:r>
            <a:r>
              <a:rPr sz="3800" spc="-844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tercer</a:t>
            </a:r>
            <a:r>
              <a:rPr sz="3800" spc="-3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día de</a:t>
            </a:r>
            <a:r>
              <a:rPr sz="3800" spc="-1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ejecutada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la medida.</a:t>
            </a:r>
            <a:endParaRPr sz="3800">
              <a:latin typeface="Calibri"/>
              <a:cs typeface="Calibri"/>
            </a:endParaRPr>
          </a:p>
          <a:p>
            <a:pPr marL="12700" marR="5080">
              <a:lnSpc>
                <a:spcPts val="4180"/>
              </a:lnSpc>
              <a:spcBef>
                <a:spcPts val="70"/>
              </a:spcBef>
            </a:pPr>
            <a:r>
              <a:rPr sz="3800" spc="-10" dirty="0">
                <a:latin typeface="Calibri"/>
                <a:cs typeface="Calibri"/>
              </a:rPr>
              <a:t>Asimismo, </a:t>
            </a:r>
            <a:r>
              <a:rPr sz="3800" dirty="0">
                <a:latin typeface="Calibri"/>
                <a:cs typeface="Calibri"/>
              </a:rPr>
              <a:t>la </a:t>
            </a:r>
            <a:r>
              <a:rPr sz="3800" spc="-5" dirty="0">
                <a:latin typeface="Calibri"/>
                <a:cs typeface="Calibri"/>
              </a:rPr>
              <a:t>Sala </a:t>
            </a:r>
            <a:r>
              <a:rPr sz="3800" spc="-15" dirty="0">
                <a:latin typeface="Calibri"/>
                <a:cs typeface="Calibri"/>
              </a:rPr>
              <a:t>Penal </a:t>
            </a:r>
            <a:r>
              <a:rPr sz="3800" dirty="0">
                <a:latin typeface="Calibri"/>
                <a:cs typeface="Calibri"/>
              </a:rPr>
              <a:t>Superior </a:t>
            </a:r>
            <a:r>
              <a:rPr sz="3800" spc="-15" dirty="0">
                <a:latin typeface="Calibri"/>
                <a:cs typeface="Calibri"/>
              </a:rPr>
              <a:t>absolverá </a:t>
            </a:r>
            <a:r>
              <a:rPr sz="3800" spc="-1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el</a:t>
            </a:r>
            <a:r>
              <a:rPr sz="3800" spc="-5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grado</a:t>
            </a:r>
            <a:r>
              <a:rPr sz="3800" spc="-3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previa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audiencia.</a:t>
            </a:r>
            <a:r>
              <a:rPr sz="3800" spc="-3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(art.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204</a:t>
            </a:r>
            <a:r>
              <a:rPr sz="3800" spc="-5" dirty="0">
                <a:latin typeface="Calibri"/>
                <a:cs typeface="Calibri"/>
              </a:rPr>
              <a:t> del</a:t>
            </a:r>
            <a:r>
              <a:rPr sz="3800" spc="-2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CPP)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484AAA0-2000-49D0-A4AA-4A42BD89C1DB}"/>
              </a:ext>
            </a:extLst>
          </p:cNvPr>
          <p:cNvSpPr txBox="1">
            <a:spLocks/>
          </p:cNvSpPr>
          <p:nvPr/>
        </p:nvSpPr>
        <p:spPr>
          <a:xfrm>
            <a:off x="938580" y="426402"/>
            <a:ext cx="515742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b="1" spc="-5" dirty="0"/>
              <a:t>4.</a:t>
            </a:r>
            <a:r>
              <a:rPr lang="es-PE" b="1" spc="-15" dirty="0"/>
              <a:t>IMPUGNACIÓN</a:t>
            </a:r>
          </a:p>
        </p:txBody>
      </p:sp>
    </p:spTree>
    <p:extLst>
      <p:ext uri="{BB962C8B-B14F-4D97-AF65-F5344CB8AC3E}">
        <p14:creationId xmlns:p14="http://schemas.microsoft.com/office/powerpoint/2010/main" val="24730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0FC0C9F-6B22-4FF6-A25E-761505212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146735"/>
              </p:ext>
            </p:extLst>
          </p:nvPr>
        </p:nvGraphicFramePr>
        <p:xfrm>
          <a:off x="457200" y="685800"/>
          <a:ext cx="11125200" cy="602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00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B6CCFBF-6D06-49C1-846F-296ABFAAF8BA}"/>
              </a:ext>
            </a:extLst>
          </p:cNvPr>
          <p:cNvGrpSpPr/>
          <p:nvPr/>
        </p:nvGrpSpPr>
        <p:grpSpPr>
          <a:xfrm>
            <a:off x="1072641" y="834897"/>
            <a:ext cx="9789160" cy="899794"/>
            <a:chOff x="1072641" y="834897"/>
            <a:chExt cx="9789160" cy="89979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1C7A9C7-7951-4264-94AC-B9A5271776C4}"/>
                </a:ext>
              </a:extLst>
            </p:cNvPr>
            <p:cNvSpPr/>
            <p:nvPr/>
          </p:nvSpPr>
          <p:spPr>
            <a:xfrm>
              <a:off x="1078991" y="841247"/>
              <a:ext cx="9776460" cy="887094"/>
            </a:xfrm>
            <a:custGeom>
              <a:avLst/>
              <a:gdLst/>
              <a:ahLst/>
              <a:cxnLst/>
              <a:rect l="l" t="t" r="r" b="b"/>
              <a:pathLst>
                <a:path w="9776460" h="887094">
                  <a:moveTo>
                    <a:pt x="9628632" y="0"/>
                  </a:moveTo>
                  <a:lnTo>
                    <a:pt x="147828" y="0"/>
                  </a:lnTo>
                  <a:lnTo>
                    <a:pt x="101105" y="7534"/>
                  </a:lnTo>
                  <a:lnTo>
                    <a:pt x="60525" y="28517"/>
                  </a:lnTo>
                  <a:lnTo>
                    <a:pt x="28524" y="60514"/>
                  </a:lnTo>
                  <a:lnTo>
                    <a:pt x="7537" y="101096"/>
                  </a:lnTo>
                  <a:lnTo>
                    <a:pt x="0" y="147827"/>
                  </a:lnTo>
                  <a:lnTo>
                    <a:pt x="0" y="739139"/>
                  </a:lnTo>
                  <a:lnTo>
                    <a:pt x="7537" y="785871"/>
                  </a:lnTo>
                  <a:lnTo>
                    <a:pt x="28524" y="826453"/>
                  </a:lnTo>
                  <a:lnTo>
                    <a:pt x="60525" y="858450"/>
                  </a:lnTo>
                  <a:lnTo>
                    <a:pt x="101105" y="879433"/>
                  </a:lnTo>
                  <a:lnTo>
                    <a:pt x="147828" y="886967"/>
                  </a:lnTo>
                  <a:lnTo>
                    <a:pt x="9628632" y="886967"/>
                  </a:lnTo>
                  <a:lnTo>
                    <a:pt x="9675363" y="879433"/>
                  </a:lnTo>
                  <a:lnTo>
                    <a:pt x="9715945" y="858450"/>
                  </a:lnTo>
                  <a:lnTo>
                    <a:pt x="9747942" y="826453"/>
                  </a:lnTo>
                  <a:lnTo>
                    <a:pt x="9768925" y="785871"/>
                  </a:lnTo>
                  <a:lnTo>
                    <a:pt x="9776460" y="739139"/>
                  </a:lnTo>
                  <a:lnTo>
                    <a:pt x="9776460" y="147827"/>
                  </a:lnTo>
                  <a:lnTo>
                    <a:pt x="9768925" y="101096"/>
                  </a:lnTo>
                  <a:lnTo>
                    <a:pt x="9747942" y="60514"/>
                  </a:lnTo>
                  <a:lnTo>
                    <a:pt x="9715945" y="28517"/>
                  </a:lnTo>
                  <a:lnTo>
                    <a:pt x="9675363" y="7534"/>
                  </a:lnTo>
                  <a:lnTo>
                    <a:pt x="962863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79CDDF2-1D31-4AA7-80E8-4F2F05141B31}"/>
                </a:ext>
              </a:extLst>
            </p:cNvPr>
            <p:cNvSpPr/>
            <p:nvPr/>
          </p:nvSpPr>
          <p:spPr>
            <a:xfrm>
              <a:off x="1078991" y="841247"/>
              <a:ext cx="9776460" cy="887094"/>
            </a:xfrm>
            <a:custGeom>
              <a:avLst/>
              <a:gdLst/>
              <a:ahLst/>
              <a:cxnLst/>
              <a:rect l="l" t="t" r="r" b="b"/>
              <a:pathLst>
                <a:path w="9776460" h="887094">
                  <a:moveTo>
                    <a:pt x="0" y="147827"/>
                  </a:moveTo>
                  <a:lnTo>
                    <a:pt x="7537" y="101096"/>
                  </a:lnTo>
                  <a:lnTo>
                    <a:pt x="28524" y="60514"/>
                  </a:lnTo>
                  <a:lnTo>
                    <a:pt x="60525" y="28517"/>
                  </a:lnTo>
                  <a:lnTo>
                    <a:pt x="101105" y="7534"/>
                  </a:lnTo>
                  <a:lnTo>
                    <a:pt x="147828" y="0"/>
                  </a:lnTo>
                  <a:lnTo>
                    <a:pt x="9628632" y="0"/>
                  </a:lnTo>
                  <a:lnTo>
                    <a:pt x="9675363" y="7534"/>
                  </a:lnTo>
                  <a:lnTo>
                    <a:pt x="9715945" y="28517"/>
                  </a:lnTo>
                  <a:lnTo>
                    <a:pt x="9747942" y="60514"/>
                  </a:lnTo>
                  <a:lnTo>
                    <a:pt x="9768925" y="101096"/>
                  </a:lnTo>
                  <a:lnTo>
                    <a:pt x="9776460" y="147827"/>
                  </a:lnTo>
                  <a:lnTo>
                    <a:pt x="9776460" y="739139"/>
                  </a:lnTo>
                  <a:lnTo>
                    <a:pt x="9768925" y="785871"/>
                  </a:lnTo>
                  <a:lnTo>
                    <a:pt x="9747942" y="826453"/>
                  </a:lnTo>
                  <a:lnTo>
                    <a:pt x="9715945" y="858450"/>
                  </a:lnTo>
                  <a:lnTo>
                    <a:pt x="9675363" y="879433"/>
                  </a:lnTo>
                  <a:lnTo>
                    <a:pt x="9628632" y="886967"/>
                  </a:lnTo>
                  <a:lnTo>
                    <a:pt x="147828" y="886967"/>
                  </a:lnTo>
                  <a:lnTo>
                    <a:pt x="101105" y="879433"/>
                  </a:lnTo>
                  <a:lnTo>
                    <a:pt x="60525" y="858450"/>
                  </a:lnTo>
                  <a:lnTo>
                    <a:pt x="28524" y="826453"/>
                  </a:lnTo>
                  <a:lnTo>
                    <a:pt x="7537" y="785871"/>
                  </a:lnTo>
                  <a:lnTo>
                    <a:pt x="0" y="739139"/>
                  </a:lnTo>
                  <a:lnTo>
                    <a:pt x="0" y="14782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A06DFCE6-2A85-47FC-9165-29A9319617C7}"/>
              </a:ext>
            </a:extLst>
          </p:cNvPr>
          <p:cNvSpPr txBox="1">
            <a:spLocks/>
          </p:cNvSpPr>
          <p:nvPr/>
        </p:nvSpPr>
        <p:spPr>
          <a:xfrm>
            <a:off x="1251000" y="934288"/>
            <a:ext cx="85153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3700" spc="-5">
                <a:solidFill>
                  <a:srgbClr val="FFFFFF"/>
                </a:solidFill>
              </a:rPr>
              <a:t>5.</a:t>
            </a:r>
            <a:r>
              <a:rPr lang="es-MX" sz="3700" spc="-10">
                <a:solidFill>
                  <a:srgbClr val="FFFFFF"/>
                </a:solidFill>
              </a:rPr>
              <a:t> </a:t>
            </a:r>
            <a:r>
              <a:rPr lang="es-MX" sz="3700" spc="-5">
                <a:solidFill>
                  <a:srgbClr val="FFFFFF"/>
                </a:solidFill>
              </a:rPr>
              <a:t>PRINCIPIO</a:t>
            </a:r>
            <a:r>
              <a:rPr lang="es-MX" sz="3700" spc="10">
                <a:solidFill>
                  <a:srgbClr val="FFFFFF"/>
                </a:solidFill>
              </a:rPr>
              <a:t> </a:t>
            </a:r>
            <a:r>
              <a:rPr lang="es-MX" sz="3700" spc="-5">
                <a:solidFill>
                  <a:srgbClr val="FFFFFF"/>
                </a:solidFill>
              </a:rPr>
              <a:t>DE</a:t>
            </a:r>
            <a:r>
              <a:rPr lang="es-MX" sz="3700" spc="-10">
                <a:solidFill>
                  <a:srgbClr val="FFFFFF"/>
                </a:solidFill>
              </a:rPr>
              <a:t> INTERVENCIÓN</a:t>
            </a:r>
            <a:r>
              <a:rPr lang="es-MX" sz="3700" spc="5">
                <a:solidFill>
                  <a:srgbClr val="FFFFFF"/>
                </a:solidFill>
              </a:rPr>
              <a:t> </a:t>
            </a:r>
            <a:r>
              <a:rPr lang="es-MX" sz="3700" spc="-5">
                <a:solidFill>
                  <a:srgbClr val="FFFFFF"/>
                </a:solidFill>
              </a:rPr>
              <a:t>INDICIARIA</a:t>
            </a:r>
            <a:endParaRPr lang="es-MX" sz="37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BF4930-E8AF-463B-BE1F-8A3141B09B71}"/>
              </a:ext>
            </a:extLst>
          </p:cNvPr>
          <p:cNvSpPr txBox="1"/>
          <p:nvPr/>
        </p:nvSpPr>
        <p:spPr>
          <a:xfrm>
            <a:off x="1377188" y="1699971"/>
            <a:ext cx="8956675" cy="37064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9085" marR="5080" indent="-287020">
              <a:lnSpc>
                <a:spcPct val="91600"/>
              </a:lnSpc>
              <a:spcBef>
                <a:spcPts val="395"/>
              </a:spcBef>
              <a:buChar char="•"/>
              <a:tabLst>
                <a:tab pos="299720" algn="l"/>
              </a:tabLst>
            </a:pPr>
            <a:r>
              <a:rPr sz="2900" spc="-10" dirty="0">
                <a:latin typeface="Calibri"/>
                <a:cs typeface="Calibri"/>
              </a:rPr>
              <a:t>Garantía </a:t>
            </a:r>
            <a:r>
              <a:rPr sz="2900" spc="-5" dirty="0">
                <a:latin typeface="Calibri"/>
                <a:cs typeface="Calibri"/>
              </a:rPr>
              <a:t>constitucional </a:t>
            </a:r>
            <a:r>
              <a:rPr sz="2900" dirty="0">
                <a:latin typeface="Calibri"/>
                <a:cs typeface="Calibri"/>
              </a:rPr>
              <a:t>de </a:t>
            </a:r>
            <a:r>
              <a:rPr sz="2900" spc="-20" dirty="0">
                <a:latin typeface="Calibri"/>
                <a:cs typeface="Calibri"/>
              </a:rPr>
              <a:t>carácter </a:t>
            </a:r>
            <a:r>
              <a:rPr sz="2900" spc="-5" dirty="0">
                <a:latin typeface="Calibri"/>
                <a:cs typeface="Calibri"/>
              </a:rPr>
              <a:t>implícito </a:t>
            </a:r>
            <a:r>
              <a:rPr sz="2900" dirty="0">
                <a:latin typeface="Calibri"/>
                <a:cs typeface="Calibri"/>
              </a:rPr>
              <a:t>y </a:t>
            </a:r>
            <a:r>
              <a:rPr sz="2900" spc="-20" dirty="0">
                <a:latin typeface="Calibri"/>
                <a:cs typeface="Calibri"/>
              </a:rPr>
              <a:t>transversal,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inherente</a:t>
            </a:r>
            <a:r>
              <a:rPr sz="2900" dirty="0">
                <a:latin typeface="Calibri"/>
                <a:cs typeface="Calibri"/>
              </a:rPr>
              <a:t> a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la </a:t>
            </a:r>
            <a:r>
              <a:rPr sz="2900" spc="-5" dirty="0">
                <a:latin typeface="Calibri"/>
                <a:cs typeface="Calibri"/>
              </a:rPr>
              <a:t>noción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 </a:t>
            </a:r>
            <a:r>
              <a:rPr sz="2900" spc="-15" dirty="0">
                <a:latin typeface="Calibri"/>
                <a:cs typeface="Calibri"/>
              </a:rPr>
              <a:t>Estado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</a:t>
            </a:r>
            <a:r>
              <a:rPr sz="2900" spc="-10" dirty="0">
                <a:latin typeface="Calibri"/>
                <a:cs typeface="Calibri"/>
              </a:rPr>
              <a:t> Derecho</a:t>
            </a:r>
            <a:r>
              <a:rPr sz="2900" dirty="0">
                <a:latin typeface="Calibri"/>
                <a:cs typeface="Calibri"/>
              </a:rPr>
              <a:t> y </a:t>
            </a:r>
            <a:r>
              <a:rPr sz="2900" spc="-5" dirty="0">
                <a:latin typeface="Calibri"/>
                <a:cs typeface="Calibri"/>
              </a:rPr>
              <a:t>anclada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en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cada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derecho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fundamental.</a:t>
            </a:r>
            <a:r>
              <a:rPr sz="2900" spc="-5" dirty="0">
                <a:latin typeface="Calibri"/>
                <a:cs typeface="Calibri"/>
              </a:rPr>
              <a:t> En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sus dimensiones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objetiva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y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subjetiva </a:t>
            </a:r>
            <a:r>
              <a:rPr sz="2900" dirty="0">
                <a:latin typeface="Calibri"/>
                <a:cs typeface="Calibri"/>
              </a:rPr>
              <a:t>se </a:t>
            </a:r>
            <a:r>
              <a:rPr sz="2900" spc="-10" dirty="0">
                <a:latin typeface="Calibri"/>
                <a:cs typeface="Calibri"/>
              </a:rPr>
              <a:t>fundamenta </a:t>
            </a:r>
            <a:r>
              <a:rPr sz="2900" dirty="0">
                <a:latin typeface="Calibri"/>
                <a:cs typeface="Calibri"/>
              </a:rPr>
              <a:t>en la </a:t>
            </a:r>
            <a:r>
              <a:rPr sz="2900" spc="-15" dirty="0">
                <a:latin typeface="Calibri"/>
                <a:cs typeface="Calibri"/>
              </a:rPr>
              <a:t>existencia </a:t>
            </a:r>
            <a:r>
              <a:rPr sz="2900" dirty="0">
                <a:latin typeface="Calibri"/>
                <a:cs typeface="Calibri"/>
              </a:rPr>
              <a:t>de </a:t>
            </a:r>
            <a:r>
              <a:rPr sz="2900" spc="-5" dirty="0">
                <a:latin typeface="Calibri"/>
                <a:cs typeface="Calibri"/>
              </a:rPr>
              <a:t>motivos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racionales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suficientes</a:t>
            </a:r>
            <a:r>
              <a:rPr sz="2900" spc="-20" dirty="0">
                <a:latin typeface="Calibri"/>
                <a:cs typeface="Calibri"/>
              </a:rPr>
              <a:t> para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creer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en la</a:t>
            </a:r>
            <a:r>
              <a:rPr sz="2900" spc="-15" dirty="0">
                <a:latin typeface="Calibri"/>
                <a:cs typeface="Calibri"/>
              </a:rPr>
              <a:t> existencia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un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hecho delictivo </a:t>
            </a:r>
            <a:r>
              <a:rPr sz="2900" dirty="0">
                <a:latin typeface="Calibri"/>
                <a:cs typeface="Calibri"/>
              </a:rPr>
              <a:t>y </a:t>
            </a:r>
            <a:r>
              <a:rPr sz="2900" spc="-15" dirty="0">
                <a:latin typeface="Calibri"/>
                <a:cs typeface="Calibri"/>
              </a:rPr>
              <a:t>con </a:t>
            </a:r>
            <a:r>
              <a:rPr sz="2900" spc="-5" dirty="0">
                <a:latin typeface="Calibri"/>
                <a:cs typeface="Calibri"/>
              </a:rPr>
              <a:t>ello suponer </a:t>
            </a:r>
            <a:r>
              <a:rPr sz="2900" dirty="0">
                <a:latin typeface="Calibri"/>
                <a:cs typeface="Calibri"/>
              </a:rPr>
              <a:t>la </a:t>
            </a:r>
            <a:r>
              <a:rPr sz="2900" spc="-5" dirty="0">
                <a:latin typeface="Calibri"/>
                <a:cs typeface="Calibri"/>
              </a:rPr>
              <a:t>participación del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sujeto </a:t>
            </a:r>
            <a:r>
              <a:rPr sz="2900" dirty="0">
                <a:latin typeface="Calibri"/>
                <a:cs typeface="Calibri"/>
              </a:rPr>
              <a:t>en </a:t>
            </a:r>
            <a:r>
              <a:rPr sz="2900" spc="-5" dirty="0">
                <a:latin typeface="Calibri"/>
                <a:cs typeface="Calibri"/>
              </a:rPr>
              <a:t>él. </a:t>
            </a:r>
            <a:r>
              <a:rPr sz="2900" dirty="0">
                <a:latin typeface="Calibri"/>
                <a:cs typeface="Calibri"/>
              </a:rPr>
              <a:t>Así, </a:t>
            </a:r>
            <a:r>
              <a:rPr sz="2900" spc="-5" dirty="0">
                <a:latin typeface="Calibri"/>
                <a:cs typeface="Calibri"/>
              </a:rPr>
              <a:t>no caben </a:t>
            </a:r>
            <a:r>
              <a:rPr sz="2900" spc="-10" dirty="0">
                <a:latin typeface="Calibri"/>
                <a:cs typeface="Calibri"/>
              </a:rPr>
              <a:t>intervenciones </a:t>
            </a:r>
            <a:r>
              <a:rPr sz="2900" spc="-15" dirty="0">
                <a:latin typeface="Calibri"/>
                <a:cs typeface="Calibri"/>
              </a:rPr>
              <a:t>restrictivas </a:t>
            </a:r>
            <a:r>
              <a:rPr sz="2900" spc="-10" dirty="0">
                <a:latin typeface="Calibri"/>
                <a:cs typeface="Calibri"/>
              </a:rPr>
              <a:t> aleatorias </a:t>
            </a:r>
            <a:r>
              <a:rPr sz="2900" dirty="0">
                <a:latin typeface="Calibri"/>
                <a:cs typeface="Calibri"/>
              </a:rPr>
              <a:t>o indiscriminadas </a:t>
            </a:r>
            <a:r>
              <a:rPr sz="2900" spc="-20" dirty="0">
                <a:latin typeface="Calibri"/>
                <a:cs typeface="Calibri"/>
              </a:rPr>
              <a:t>ya </a:t>
            </a:r>
            <a:r>
              <a:rPr sz="2900" dirty="0">
                <a:latin typeface="Calibri"/>
                <a:cs typeface="Calibri"/>
              </a:rPr>
              <a:t>que </a:t>
            </a:r>
            <a:r>
              <a:rPr sz="2900" spc="-20" dirty="0">
                <a:latin typeface="Calibri"/>
                <a:cs typeface="Calibri"/>
              </a:rPr>
              <a:t>para </a:t>
            </a:r>
            <a:r>
              <a:rPr sz="2900" dirty="0">
                <a:latin typeface="Calibri"/>
                <a:cs typeface="Calibri"/>
              </a:rPr>
              <a:t>su actuación </a:t>
            </a:r>
            <a:r>
              <a:rPr sz="2900" spc="-5" dirty="0">
                <a:latin typeface="Calibri"/>
                <a:cs typeface="Calibri"/>
              </a:rPr>
              <a:t>se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requiere</a:t>
            </a:r>
            <a:r>
              <a:rPr sz="2900" spc="-5" dirty="0">
                <a:latin typeface="Calibri"/>
                <a:cs typeface="Calibri"/>
              </a:rPr>
              <a:t> resolución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judicial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autoritativa.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723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3994D2-E597-49F3-9BCF-2E7EA3A84A41}"/>
              </a:ext>
            </a:extLst>
          </p:cNvPr>
          <p:cNvSpPr txBox="1">
            <a:spLocks/>
          </p:cNvSpPr>
          <p:nvPr/>
        </p:nvSpPr>
        <p:spPr>
          <a:xfrm>
            <a:off x="633171" y="257301"/>
            <a:ext cx="6583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20" dirty="0"/>
              <a:t>Control</a:t>
            </a:r>
            <a:r>
              <a:rPr lang="es-PE" b="1" spc="-35" dirty="0"/>
              <a:t> </a:t>
            </a:r>
            <a:r>
              <a:rPr lang="es-PE" b="1" dirty="0"/>
              <a:t>de</a:t>
            </a:r>
            <a:r>
              <a:rPr lang="es-PE" b="1" spc="-10" dirty="0"/>
              <a:t> </a:t>
            </a:r>
            <a:r>
              <a:rPr lang="es-PE" b="1" spc="-5" dirty="0"/>
              <a:t>identidad</a:t>
            </a:r>
            <a:r>
              <a:rPr lang="es-PE" b="1" spc="-35" dirty="0"/>
              <a:t> </a:t>
            </a:r>
            <a:r>
              <a:rPr lang="es-PE" b="1" dirty="0"/>
              <a:t>policial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F12D6A-907D-44DA-9E8A-6DA93E4873EA}"/>
              </a:ext>
            </a:extLst>
          </p:cNvPr>
          <p:cNvGrpSpPr/>
          <p:nvPr/>
        </p:nvGrpSpPr>
        <p:grpSpPr>
          <a:xfrm>
            <a:off x="1904745" y="2675889"/>
            <a:ext cx="3856354" cy="2510790"/>
            <a:chOff x="1904745" y="2675889"/>
            <a:chExt cx="3856354" cy="251079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623B673-9665-41D1-9505-2D962FA66965}"/>
                </a:ext>
              </a:extLst>
            </p:cNvPr>
            <p:cNvSpPr/>
            <p:nvPr/>
          </p:nvSpPr>
          <p:spPr>
            <a:xfrm>
              <a:off x="1911095" y="2682239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3427222" y="0"/>
                  </a:moveTo>
                  <a:lnTo>
                    <a:pt x="416306" y="0"/>
                  </a:lnTo>
                  <a:lnTo>
                    <a:pt x="367765" y="2801"/>
                  </a:lnTo>
                  <a:lnTo>
                    <a:pt x="320866" y="10997"/>
                  </a:lnTo>
                  <a:lnTo>
                    <a:pt x="275922" y="24275"/>
                  </a:lnTo>
                  <a:lnTo>
                    <a:pt x="233246" y="42322"/>
                  </a:lnTo>
                  <a:lnTo>
                    <a:pt x="193151" y="64826"/>
                  </a:lnTo>
                  <a:lnTo>
                    <a:pt x="155948" y="91473"/>
                  </a:lnTo>
                  <a:lnTo>
                    <a:pt x="121951" y="121951"/>
                  </a:lnTo>
                  <a:lnTo>
                    <a:pt x="91473" y="155948"/>
                  </a:lnTo>
                  <a:lnTo>
                    <a:pt x="64826" y="193151"/>
                  </a:lnTo>
                  <a:lnTo>
                    <a:pt x="42322" y="233246"/>
                  </a:lnTo>
                  <a:lnTo>
                    <a:pt x="24275" y="275922"/>
                  </a:lnTo>
                  <a:lnTo>
                    <a:pt x="10997" y="320866"/>
                  </a:lnTo>
                  <a:lnTo>
                    <a:pt x="2801" y="367765"/>
                  </a:lnTo>
                  <a:lnTo>
                    <a:pt x="0" y="416306"/>
                  </a:lnTo>
                  <a:lnTo>
                    <a:pt x="0" y="2081530"/>
                  </a:lnTo>
                  <a:lnTo>
                    <a:pt x="2801" y="2130070"/>
                  </a:lnTo>
                  <a:lnTo>
                    <a:pt x="10997" y="2176969"/>
                  </a:lnTo>
                  <a:lnTo>
                    <a:pt x="24275" y="2221913"/>
                  </a:lnTo>
                  <a:lnTo>
                    <a:pt x="42322" y="2264589"/>
                  </a:lnTo>
                  <a:lnTo>
                    <a:pt x="64826" y="2304684"/>
                  </a:lnTo>
                  <a:lnTo>
                    <a:pt x="91473" y="2341887"/>
                  </a:lnTo>
                  <a:lnTo>
                    <a:pt x="121951" y="2375884"/>
                  </a:lnTo>
                  <a:lnTo>
                    <a:pt x="155948" y="2406362"/>
                  </a:lnTo>
                  <a:lnTo>
                    <a:pt x="193151" y="2433009"/>
                  </a:lnTo>
                  <a:lnTo>
                    <a:pt x="233246" y="2455513"/>
                  </a:lnTo>
                  <a:lnTo>
                    <a:pt x="275922" y="2473560"/>
                  </a:lnTo>
                  <a:lnTo>
                    <a:pt x="320866" y="2486838"/>
                  </a:lnTo>
                  <a:lnTo>
                    <a:pt x="367765" y="2495034"/>
                  </a:lnTo>
                  <a:lnTo>
                    <a:pt x="416306" y="2497836"/>
                  </a:lnTo>
                  <a:lnTo>
                    <a:pt x="3427222" y="2497836"/>
                  </a:lnTo>
                  <a:lnTo>
                    <a:pt x="3475762" y="2495034"/>
                  </a:lnTo>
                  <a:lnTo>
                    <a:pt x="3522661" y="2486838"/>
                  </a:lnTo>
                  <a:lnTo>
                    <a:pt x="3567605" y="2473560"/>
                  </a:lnTo>
                  <a:lnTo>
                    <a:pt x="3610281" y="2455513"/>
                  </a:lnTo>
                  <a:lnTo>
                    <a:pt x="3650376" y="2433009"/>
                  </a:lnTo>
                  <a:lnTo>
                    <a:pt x="3687579" y="2406362"/>
                  </a:lnTo>
                  <a:lnTo>
                    <a:pt x="3721576" y="2375884"/>
                  </a:lnTo>
                  <a:lnTo>
                    <a:pt x="3752054" y="2341887"/>
                  </a:lnTo>
                  <a:lnTo>
                    <a:pt x="3778701" y="2304684"/>
                  </a:lnTo>
                  <a:lnTo>
                    <a:pt x="3801205" y="2264589"/>
                  </a:lnTo>
                  <a:lnTo>
                    <a:pt x="3819252" y="2221913"/>
                  </a:lnTo>
                  <a:lnTo>
                    <a:pt x="3832530" y="2176969"/>
                  </a:lnTo>
                  <a:lnTo>
                    <a:pt x="3840726" y="2130070"/>
                  </a:lnTo>
                  <a:lnTo>
                    <a:pt x="3843528" y="2081530"/>
                  </a:lnTo>
                  <a:lnTo>
                    <a:pt x="3843528" y="416306"/>
                  </a:lnTo>
                  <a:lnTo>
                    <a:pt x="3840726" y="367765"/>
                  </a:lnTo>
                  <a:lnTo>
                    <a:pt x="3832530" y="320866"/>
                  </a:lnTo>
                  <a:lnTo>
                    <a:pt x="3819252" y="275922"/>
                  </a:lnTo>
                  <a:lnTo>
                    <a:pt x="3801205" y="233246"/>
                  </a:lnTo>
                  <a:lnTo>
                    <a:pt x="3778701" y="193151"/>
                  </a:lnTo>
                  <a:lnTo>
                    <a:pt x="3752054" y="155948"/>
                  </a:lnTo>
                  <a:lnTo>
                    <a:pt x="3721576" y="121951"/>
                  </a:lnTo>
                  <a:lnTo>
                    <a:pt x="3687579" y="91473"/>
                  </a:lnTo>
                  <a:lnTo>
                    <a:pt x="3650376" y="64826"/>
                  </a:lnTo>
                  <a:lnTo>
                    <a:pt x="3610281" y="42322"/>
                  </a:lnTo>
                  <a:lnTo>
                    <a:pt x="3567605" y="24275"/>
                  </a:lnTo>
                  <a:lnTo>
                    <a:pt x="3522661" y="10997"/>
                  </a:lnTo>
                  <a:lnTo>
                    <a:pt x="3475762" y="2801"/>
                  </a:lnTo>
                  <a:lnTo>
                    <a:pt x="342722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831A064-7FD7-4972-922E-9D4D22E4843F}"/>
                </a:ext>
              </a:extLst>
            </p:cNvPr>
            <p:cNvSpPr/>
            <p:nvPr/>
          </p:nvSpPr>
          <p:spPr>
            <a:xfrm>
              <a:off x="1911095" y="2682239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0" y="416306"/>
                  </a:moveTo>
                  <a:lnTo>
                    <a:pt x="2801" y="367765"/>
                  </a:lnTo>
                  <a:lnTo>
                    <a:pt x="10997" y="320866"/>
                  </a:lnTo>
                  <a:lnTo>
                    <a:pt x="24275" y="275922"/>
                  </a:lnTo>
                  <a:lnTo>
                    <a:pt x="42322" y="233246"/>
                  </a:lnTo>
                  <a:lnTo>
                    <a:pt x="64826" y="193151"/>
                  </a:lnTo>
                  <a:lnTo>
                    <a:pt x="91473" y="155948"/>
                  </a:lnTo>
                  <a:lnTo>
                    <a:pt x="121951" y="121951"/>
                  </a:lnTo>
                  <a:lnTo>
                    <a:pt x="155948" y="91473"/>
                  </a:lnTo>
                  <a:lnTo>
                    <a:pt x="193151" y="64826"/>
                  </a:lnTo>
                  <a:lnTo>
                    <a:pt x="233246" y="42322"/>
                  </a:lnTo>
                  <a:lnTo>
                    <a:pt x="275922" y="24275"/>
                  </a:lnTo>
                  <a:lnTo>
                    <a:pt x="320866" y="10997"/>
                  </a:lnTo>
                  <a:lnTo>
                    <a:pt x="367765" y="2801"/>
                  </a:lnTo>
                  <a:lnTo>
                    <a:pt x="416306" y="0"/>
                  </a:lnTo>
                  <a:lnTo>
                    <a:pt x="3427222" y="0"/>
                  </a:lnTo>
                  <a:lnTo>
                    <a:pt x="3475762" y="2801"/>
                  </a:lnTo>
                  <a:lnTo>
                    <a:pt x="3522661" y="10997"/>
                  </a:lnTo>
                  <a:lnTo>
                    <a:pt x="3567605" y="24275"/>
                  </a:lnTo>
                  <a:lnTo>
                    <a:pt x="3610281" y="42322"/>
                  </a:lnTo>
                  <a:lnTo>
                    <a:pt x="3650376" y="64826"/>
                  </a:lnTo>
                  <a:lnTo>
                    <a:pt x="3687579" y="91473"/>
                  </a:lnTo>
                  <a:lnTo>
                    <a:pt x="3721576" y="121951"/>
                  </a:lnTo>
                  <a:lnTo>
                    <a:pt x="3752054" y="155948"/>
                  </a:lnTo>
                  <a:lnTo>
                    <a:pt x="3778701" y="193151"/>
                  </a:lnTo>
                  <a:lnTo>
                    <a:pt x="3801205" y="233246"/>
                  </a:lnTo>
                  <a:lnTo>
                    <a:pt x="3819252" y="275922"/>
                  </a:lnTo>
                  <a:lnTo>
                    <a:pt x="3832530" y="320866"/>
                  </a:lnTo>
                  <a:lnTo>
                    <a:pt x="3840726" y="367765"/>
                  </a:lnTo>
                  <a:lnTo>
                    <a:pt x="3843528" y="416306"/>
                  </a:lnTo>
                  <a:lnTo>
                    <a:pt x="3843528" y="2081530"/>
                  </a:lnTo>
                  <a:lnTo>
                    <a:pt x="3840726" y="2130070"/>
                  </a:lnTo>
                  <a:lnTo>
                    <a:pt x="3832530" y="2176969"/>
                  </a:lnTo>
                  <a:lnTo>
                    <a:pt x="3819252" y="2221913"/>
                  </a:lnTo>
                  <a:lnTo>
                    <a:pt x="3801205" y="2264589"/>
                  </a:lnTo>
                  <a:lnTo>
                    <a:pt x="3778701" y="2304684"/>
                  </a:lnTo>
                  <a:lnTo>
                    <a:pt x="3752054" y="2341887"/>
                  </a:lnTo>
                  <a:lnTo>
                    <a:pt x="3721576" y="2375884"/>
                  </a:lnTo>
                  <a:lnTo>
                    <a:pt x="3687579" y="2406362"/>
                  </a:lnTo>
                  <a:lnTo>
                    <a:pt x="3650376" y="2433009"/>
                  </a:lnTo>
                  <a:lnTo>
                    <a:pt x="3610281" y="2455513"/>
                  </a:lnTo>
                  <a:lnTo>
                    <a:pt x="3567605" y="2473560"/>
                  </a:lnTo>
                  <a:lnTo>
                    <a:pt x="3522661" y="2486838"/>
                  </a:lnTo>
                  <a:lnTo>
                    <a:pt x="3475762" y="2495034"/>
                  </a:lnTo>
                  <a:lnTo>
                    <a:pt x="3427222" y="2497836"/>
                  </a:lnTo>
                  <a:lnTo>
                    <a:pt x="416306" y="2497836"/>
                  </a:lnTo>
                  <a:lnTo>
                    <a:pt x="367765" y="2495034"/>
                  </a:lnTo>
                  <a:lnTo>
                    <a:pt x="320866" y="2486838"/>
                  </a:lnTo>
                  <a:lnTo>
                    <a:pt x="275922" y="2473560"/>
                  </a:lnTo>
                  <a:lnTo>
                    <a:pt x="233246" y="2455513"/>
                  </a:lnTo>
                  <a:lnTo>
                    <a:pt x="193151" y="2433009"/>
                  </a:lnTo>
                  <a:lnTo>
                    <a:pt x="155948" y="2406362"/>
                  </a:lnTo>
                  <a:lnTo>
                    <a:pt x="121951" y="2375884"/>
                  </a:lnTo>
                  <a:lnTo>
                    <a:pt x="91473" y="2341887"/>
                  </a:lnTo>
                  <a:lnTo>
                    <a:pt x="64826" y="2304684"/>
                  </a:lnTo>
                  <a:lnTo>
                    <a:pt x="42322" y="2264589"/>
                  </a:lnTo>
                  <a:lnTo>
                    <a:pt x="24275" y="2221913"/>
                  </a:lnTo>
                  <a:lnTo>
                    <a:pt x="10997" y="2176969"/>
                  </a:lnTo>
                  <a:lnTo>
                    <a:pt x="2801" y="2130070"/>
                  </a:lnTo>
                  <a:lnTo>
                    <a:pt x="0" y="2081530"/>
                  </a:lnTo>
                  <a:lnTo>
                    <a:pt x="0" y="4163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5CB9130-0CC4-4971-8230-542E253D4C0E}"/>
              </a:ext>
            </a:extLst>
          </p:cNvPr>
          <p:cNvSpPr txBox="1"/>
          <p:nvPr/>
        </p:nvSpPr>
        <p:spPr>
          <a:xfrm>
            <a:off x="2112645" y="3533013"/>
            <a:ext cx="339407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spc="-15" dirty="0">
                <a:latin typeface="Calibri"/>
                <a:cs typeface="Calibri"/>
              </a:rPr>
              <a:t>Está </a:t>
            </a:r>
            <a:r>
              <a:rPr sz="2400" spc="-5" dirty="0">
                <a:latin typeface="Calibri"/>
                <a:cs typeface="Calibri"/>
              </a:rPr>
              <a:t>regulado </a:t>
            </a:r>
            <a:r>
              <a:rPr sz="2400" dirty="0">
                <a:latin typeface="Calibri"/>
                <a:cs typeface="Calibri"/>
              </a:rPr>
              <a:t>en los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artículos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CPP.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1D119C44-B964-4200-8384-55A2440691A4}"/>
              </a:ext>
            </a:extLst>
          </p:cNvPr>
          <p:cNvGrpSpPr/>
          <p:nvPr/>
        </p:nvGrpSpPr>
        <p:grpSpPr>
          <a:xfrm>
            <a:off x="4257040" y="1807216"/>
            <a:ext cx="5745480" cy="3379470"/>
            <a:chOff x="4257040" y="1807216"/>
            <a:chExt cx="5745480" cy="337947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5E9D130-A3E5-43E4-862E-B0EDBB4AA630}"/>
                </a:ext>
              </a:extLst>
            </p:cNvPr>
            <p:cNvSpPr/>
            <p:nvPr/>
          </p:nvSpPr>
          <p:spPr>
            <a:xfrm>
              <a:off x="4260215" y="1810391"/>
              <a:ext cx="3386454" cy="843915"/>
            </a:xfrm>
            <a:custGeom>
              <a:avLst/>
              <a:gdLst/>
              <a:ahLst/>
              <a:cxnLst/>
              <a:rect l="l" t="t" r="r" b="b"/>
              <a:pathLst>
                <a:path w="3386454" h="843914">
                  <a:moveTo>
                    <a:pt x="0" y="843908"/>
                  </a:moveTo>
                  <a:lnTo>
                    <a:pt x="29320" y="805906"/>
                  </a:lnTo>
                  <a:lnTo>
                    <a:pt x="59328" y="768749"/>
                  </a:lnTo>
                  <a:lnTo>
                    <a:pt x="90008" y="732439"/>
                  </a:lnTo>
                  <a:lnTo>
                    <a:pt x="121344" y="696978"/>
                  </a:lnTo>
                  <a:lnTo>
                    <a:pt x="153321" y="662369"/>
                  </a:lnTo>
                  <a:lnTo>
                    <a:pt x="185922" y="628614"/>
                  </a:lnTo>
                  <a:lnTo>
                    <a:pt x="219132" y="595714"/>
                  </a:lnTo>
                  <a:lnTo>
                    <a:pt x="252935" y="563673"/>
                  </a:lnTo>
                  <a:lnTo>
                    <a:pt x="287315" y="532491"/>
                  </a:lnTo>
                  <a:lnTo>
                    <a:pt x="322258" y="502173"/>
                  </a:lnTo>
                  <a:lnTo>
                    <a:pt x="357746" y="472719"/>
                  </a:lnTo>
                  <a:lnTo>
                    <a:pt x="393765" y="444132"/>
                  </a:lnTo>
                  <a:lnTo>
                    <a:pt x="430298" y="416414"/>
                  </a:lnTo>
                  <a:lnTo>
                    <a:pt x="467330" y="389568"/>
                  </a:lnTo>
                  <a:lnTo>
                    <a:pt x="504846" y="363595"/>
                  </a:lnTo>
                  <a:lnTo>
                    <a:pt x="542829" y="338498"/>
                  </a:lnTo>
                  <a:lnTo>
                    <a:pt x="581263" y="314279"/>
                  </a:lnTo>
                  <a:lnTo>
                    <a:pt x="620134" y="290940"/>
                  </a:lnTo>
                  <a:lnTo>
                    <a:pt x="659424" y="268484"/>
                  </a:lnTo>
                  <a:lnTo>
                    <a:pt x="699120" y="246912"/>
                  </a:lnTo>
                  <a:lnTo>
                    <a:pt x="739204" y="226227"/>
                  </a:lnTo>
                  <a:lnTo>
                    <a:pt x="779661" y="206431"/>
                  </a:lnTo>
                  <a:lnTo>
                    <a:pt x="820476" y="187526"/>
                  </a:lnTo>
                  <a:lnTo>
                    <a:pt x="861633" y="169515"/>
                  </a:lnTo>
                  <a:lnTo>
                    <a:pt x="903115" y="152399"/>
                  </a:lnTo>
                  <a:lnTo>
                    <a:pt x="944908" y="136182"/>
                  </a:lnTo>
                  <a:lnTo>
                    <a:pt x="986995" y="120864"/>
                  </a:lnTo>
                  <a:lnTo>
                    <a:pt x="1029361" y="106449"/>
                  </a:lnTo>
                  <a:lnTo>
                    <a:pt x="1071990" y="92938"/>
                  </a:lnTo>
                  <a:lnTo>
                    <a:pt x="1114866" y="80334"/>
                  </a:lnTo>
                  <a:lnTo>
                    <a:pt x="1157975" y="68639"/>
                  </a:lnTo>
                  <a:lnTo>
                    <a:pt x="1201299" y="57855"/>
                  </a:lnTo>
                  <a:lnTo>
                    <a:pt x="1244823" y="47985"/>
                  </a:lnTo>
                  <a:lnTo>
                    <a:pt x="1288532" y="39030"/>
                  </a:lnTo>
                  <a:lnTo>
                    <a:pt x="1332409" y="30993"/>
                  </a:lnTo>
                  <a:lnTo>
                    <a:pt x="1376440" y="23875"/>
                  </a:lnTo>
                  <a:lnTo>
                    <a:pt x="1420608" y="17680"/>
                  </a:lnTo>
                  <a:lnTo>
                    <a:pt x="1464897" y="12410"/>
                  </a:lnTo>
                  <a:lnTo>
                    <a:pt x="1509293" y="8065"/>
                  </a:lnTo>
                  <a:lnTo>
                    <a:pt x="1553778" y="4650"/>
                  </a:lnTo>
                  <a:lnTo>
                    <a:pt x="1598339" y="2166"/>
                  </a:lnTo>
                  <a:lnTo>
                    <a:pt x="1642957" y="615"/>
                  </a:lnTo>
                  <a:lnTo>
                    <a:pt x="1687619" y="0"/>
                  </a:lnTo>
                  <a:lnTo>
                    <a:pt x="1732308" y="322"/>
                  </a:lnTo>
                  <a:lnTo>
                    <a:pt x="1777009" y="1584"/>
                  </a:lnTo>
                  <a:lnTo>
                    <a:pt x="1821706" y="3788"/>
                  </a:lnTo>
                  <a:lnTo>
                    <a:pt x="1866383" y="6936"/>
                  </a:lnTo>
                  <a:lnTo>
                    <a:pt x="1911024" y="11031"/>
                  </a:lnTo>
                  <a:lnTo>
                    <a:pt x="1955614" y="16074"/>
                  </a:lnTo>
                  <a:lnTo>
                    <a:pt x="2000137" y="22069"/>
                  </a:lnTo>
                  <a:lnTo>
                    <a:pt x="2044577" y="29016"/>
                  </a:lnTo>
                  <a:lnTo>
                    <a:pt x="2088918" y="36919"/>
                  </a:lnTo>
                  <a:lnTo>
                    <a:pt x="2133146" y="45780"/>
                  </a:lnTo>
                  <a:lnTo>
                    <a:pt x="2177244" y="55600"/>
                  </a:lnTo>
                  <a:lnTo>
                    <a:pt x="2221196" y="66382"/>
                  </a:lnTo>
                  <a:lnTo>
                    <a:pt x="2264986" y="78128"/>
                  </a:lnTo>
                  <a:lnTo>
                    <a:pt x="2308600" y="90841"/>
                  </a:lnTo>
                  <a:lnTo>
                    <a:pt x="2352021" y="104522"/>
                  </a:lnTo>
                  <a:lnTo>
                    <a:pt x="2395233" y="119175"/>
                  </a:lnTo>
                  <a:lnTo>
                    <a:pt x="2438222" y="134800"/>
                  </a:lnTo>
                  <a:lnTo>
                    <a:pt x="2480970" y="151400"/>
                  </a:lnTo>
                  <a:lnTo>
                    <a:pt x="2523463" y="168978"/>
                  </a:lnTo>
                  <a:lnTo>
                    <a:pt x="2565684" y="187535"/>
                  </a:lnTo>
                  <a:lnTo>
                    <a:pt x="2607618" y="207074"/>
                  </a:lnTo>
                  <a:lnTo>
                    <a:pt x="2649249" y="227598"/>
                  </a:lnTo>
                  <a:lnTo>
                    <a:pt x="2690562" y="249107"/>
                  </a:lnTo>
                  <a:lnTo>
                    <a:pt x="2731541" y="271605"/>
                  </a:lnTo>
                  <a:lnTo>
                    <a:pt x="2772170" y="295094"/>
                  </a:lnTo>
                  <a:lnTo>
                    <a:pt x="2812433" y="319576"/>
                  </a:lnTo>
                  <a:lnTo>
                    <a:pt x="2852314" y="345052"/>
                  </a:lnTo>
                  <a:lnTo>
                    <a:pt x="2891799" y="371526"/>
                  </a:lnTo>
                  <a:lnTo>
                    <a:pt x="2930870" y="399000"/>
                  </a:lnTo>
                  <a:lnTo>
                    <a:pt x="2969514" y="427475"/>
                  </a:lnTo>
                  <a:lnTo>
                    <a:pt x="3008550" y="457606"/>
                  </a:lnTo>
                  <a:lnTo>
                    <a:pt x="3046848" y="488617"/>
                  </a:lnTo>
                  <a:lnTo>
                    <a:pt x="3084393" y="520493"/>
                  </a:lnTo>
                  <a:lnTo>
                    <a:pt x="3121170" y="553219"/>
                  </a:lnTo>
                  <a:lnTo>
                    <a:pt x="3157166" y="586782"/>
                  </a:lnTo>
                  <a:lnTo>
                    <a:pt x="3192367" y="621166"/>
                  </a:lnTo>
                  <a:lnTo>
                    <a:pt x="3226758" y="656357"/>
                  </a:lnTo>
                  <a:lnTo>
                    <a:pt x="3260325" y="692341"/>
                  </a:lnTo>
                  <a:lnTo>
                    <a:pt x="3293054" y="729102"/>
                  </a:lnTo>
                  <a:lnTo>
                    <a:pt x="3324931" y="766627"/>
                  </a:lnTo>
                  <a:lnTo>
                    <a:pt x="3355942" y="804900"/>
                  </a:lnTo>
                  <a:lnTo>
                    <a:pt x="3386074" y="843908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A4A6E8-E8F7-45DA-8C91-8599C73D9FD5}"/>
                </a:ext>
              </a:extLst>
            </p:cNvPr>
            <p:cNvSpPr/>
            <p:nvPr/>
          </p:nvSpPr>
          <p:spPr>
            <a:xfrm>
              <a:off x="6152388" y="2682240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3427221" y="0"/>
                  </a:moveTo>
                  <a:lnTo>
                    <a:pt x="416306" y="0"/>
                  </a:lnTo>
                  <a:lnTo>
                    <a:pt x="367765" y="2801"/>
                  </a:lnTo>
                  <a:lnTo>
                    <a:pt x="320866" y="10997"/>
                  </a:lnTo>
                  <a:lnTo>
                    <a:pt x="275922" y="24275"/>
                  </a:lnTo>
                  <a:lnTo>
                    <a:pt x="233246" y="42322"/>
                  </a:lnTo>
                  <a:lnTo>
                    <a:pt x="193151" y="64826"/>
                  </a:lnTo>
                  <a:lnTo>
                    <a:pt x="155948" y="91473"/>
                  </a:lnTo>
                  <a:lnTo>
                    <a:pt x="121951" y="121951"/>
                  </a:lnTo>
                  <a:lnTo>
                    <a:pt x="91473" y="155948"/>
                  </a:lnTo>
                  <a:lnTo>
                    <a:pt x="64826" y="193151"/>
                  </a:lnTo>
                  <a:lnTo>
                    <a:pt x="42322" y="233246"/>
                  </a:lnTo>
                  <a:lnTo>
                    <a:pt x="24275" y="275922"/>
                  </a:lnTo>
                  <a:lnTo>
                    <a:pt x="10997" y="320866"/>
                  </a:lnTo>
                  <a:lnTo>
                    <a:pt x="2801" y="367765"/>
                  </a:lnTo>
                  <a:lnTo>
                    <a:pt x="0" y="416306"/>
                  </a:lnTo>
                  <a:lnTo>
                    <a:pt x="0" y="2081530"/>
                  </a:lnTo>
                  <a:lnTo>
                    <a:pt x="2801" y="2130070"/>
                  </a:lnTo>
                  <a:lnTo>
                    <a:pt x="10997" y="2176969"/>
                  </a:lnTo>
                  <a:lnTo>
                    <a:pt x="24275" y="2221913"/>
                  </a:lnTo>
                  <a:lnTo>
                    <a:pt x="42322" y="2264589"/>
                  </a:lnTo>
                  <a:lnTo>
                    <a:pt x="64826" y="2304684"/>
                  </a:lnTo>
                  <a:lnTo>
                    <a:pt x="91473" y="2341887"/>
                  </a:lnTo>
                  <a:lnTo>
                    <a:pt x="121951" y="2375884"/>
                  </a:lnTo>
                  <a:lnTo>
                    <a:pt x="155948" y="2406362"/>
                  </a:lnTo>
                  <a:lnTo>
                    <a:pt x="193151" y="2433009"/>
                  </a:lnTo>
                  <a:lnTo>
                    <a:pt x="233246" y="2455513"/>
                  </a:lnTo>
                  <a:lnTo>
                    <a:pt x="275922" y="2473560"/>
                  </a:lnTo>
                  <a:lnTo>
                    <a:pt x="320866" y="2486838"/>
                  </a:lnTo>
                  <a:lnTo>
                    <a:pt x="367765" y="2495034"/>
                  </a:lnTo>
                  <a:lnTo>
                    <a:pt x="416306" y="2497836"/>
                  </a:lnTo>
                  <a:lnTo>
                    <a:pt x="3427221" y="2497836"/>
                  </a:lnTo>
                  <a:lnTo>
                    <a:pt x="3475762" y="2495034"/>
                  </a:lnTo>
                  <a:lnTo>
                    <a:pt x="3522661" y="2486838"/>
                  </a:lnTo>
                  <a:lnTo>
                    <a:pt x="3567605" y="2473560"/>
                  </a:lnTo>
                  <a:lnTo>
                    <a:pt x="3610281" y="2455513"/>
                  </a:lnTo>
                  <a:lnTo>
                    <a:pt x="3650376" y="2433009"/>
                  </a:lnTo>
                  <a:lnTo>
                    <a:pt x="3687579" y="2406362"/>
                  </a:lnTo>
                  <a:lnTo>
                    <a:pt x="3721576" y="2375884"/>
                  </a:lnTo>
                  <a:lnTo>
                    <a:pt x="3752054" y="2341887"/>
                  </a:lnTo>
                  <a:lnTo>
                    <a:pt x="3778701" y="2304684"/>
                  </a:lnTo>
                  <a:lnTo>
                    <a:pt x="3801205" y="2264589"/>
                  </a:lnTo>
                  <a:lnTo>
                    <a:pt x="3819252" y="2221913"/>
                  </a:lnTo>
                  <a:lnTo>
                    <a:pt x="3832530" y="2176969"/>
                  </a:lnTo>
                  <a:lnTo>
                    <a:pt x="3840726" y="2130070"/>
                  </a:lnTo>
                  <a:lnTo>
                    <a:pt x="3843528" y="2081530"/>
                  </a:lnTo>
                  <a:lnTo>
                    <a:pt x="3843528" y="416306"/>
                  </a:lnTo>
                  <a:lnTo>
                    <a:pt x="3840726" y="367765"/>
                  </a:lnTo>
                  <a:lnTo>
                    <a:pt x="3832530" y="320866"/>
                  </a:lnTo>
                  <a:lnTo>
                    <a:pt x="3819252" y="275922"/>
                  </a:lnTo>
                  <a:lnTo>
                    <a:pt x="3801205" y="233246"/>
                  </a:lnTo>
                  <a:lnTo>
                    <a:pt x="3778701" y="193151"/>
                  </a:lnTo>
                  <a:lnTo>
                    <a:pt x="3752054" y="155948"/>
                  </a:lnTo>
                  <a:lnTo>
                    <a:pt x="3721576" y="121951"/>
                  </a:lnTo>
                  <a:lnTo>
                    <a:pt x="3687579" y="91473"/>
                  </a:lnTo>
                  <a:lnTo>
                    <a:pt x="3650376" y="64826"/>
                  </a:lnTo>
                  <a:lnTo>
                    <a:pt x="3610281" y="42322"/>
                  </a:lnTo>
                  <a:lnTo>
                    <a:pt x="3567605" y="24275"/>
                  </a:lnTo>
                  <a:lnTo>
                    <a:pt x="3522661" y="10997"/>
                  </a:lnTo>
                  <a:lnTo>
                    <a:pt x="3475762" y="2801"/>
                  </a:lnTo>
                  <a:lnTo>
                    <a:pt x="34272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E8B4B32-E021-4AA5-9001-6182AAE0F0B9}"/>
                </a:ext>
              </a:extLst>
            </p:cNvPr>
            <p:cNvSpPr/>
            <p:nvPr/>
          </p:nvSpPr>
          <p:spPr>
            <a:xfrm>
              <a:off x="6152388" y="2682240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0" y="416306"/>
                  </a:moveTo>
                  <a:lnTo>
                    <a:pt x="2801" y="367765"/>
                  </a:lnTo>
                  <a:lnTo>
                    <a:pt x="10997" y="320866"/>
                  </a:lnTo>
                  <a:lnTo>
                    <a:pt x="24275" y="275922"/>
                  </a:lnTo>
                  <a:lnTo>
                    <a:pt x="42322" y="233246"/>
                  </a:lnTo>
                  <a:lnTo>
                    <a:pt x="64826" y="193151"/>
                  </a:lnTo>
                  <a:lnTo>
                    <a:pt x="91473" y="155948"/>
                  </a:lnTo>
                  <a:lnTo>
                    <a:pt x="121951" y="121951"/>
                  </a:lnTo>
                  <a:lnTo>
                    <a:pt x="155948" y="91473"/>
                  </a:lnTo>
                  <a:lnTo>
                    <a:pt x="193151" y="64826"/>
                  </a:lnTo>
                  <a:lnTo>
                    <a:pt x="233246" y="42322"/>
                  </a:lnTo>
                  <a:lnTo>
                    <a:pt x="275922" y="24275"/>
                  </a:lnTo>
                  <a:lnTo>
                    <a:pt x="320866" y="10997"/>
                  </a:lnTo>
                  <a:lnTo>
                    <a:pt x="367765" y="2801"/>
                  </a:lnTo>
                  <a:lnTo>
                    <a:pt x="416306" y="0"/>
                  </a:lnTo>
                  <a:lnTo>
                    <a:pt x="3427221" y="0"/>
                  </a:lnTo>
                  <a:lnTo>
                    <a:pt x="3475762" y="2801"/>
                  </a:lnTo>
                  <a:lnTo>
                    <a:pt x="3522661" y="10997"/>
                  </a:lnTo>
                  <a:lnTo>
                    <a:pt x="3567605" y="24275"/>
                  </a:lnTo>
                  <a:lnTo>
                    <a:pt x="3610281" y="42322"/>
                  </a:lnTo>
                  <a:lnTo>
                    <a:pt x="3650376" y="64826"/>
                  </a:lnTo>
                  <a:lnTo>
                    <a:pt x="3687579" y="91473"/>
                  </a:lnTo>
                  <a:lnTo>
                    <a:pt x="3721576" y="121951"/>
                  </a:lnTo>
                  <a:lnTo>
                    <a:pt x="3752054" y="155948"/>
                  </a:lnTo>
                  <a:lnTo>
                    <a:pt x="3778701" y="193151"/>
                  </a:lnTo>
                  <a:lnTo>
                    <a:pt x="3801205" y="233246"/>
                  </a:lnTo>
                  <a:lnTo>
                    <a:pt x="3819252" y="275922"/>
                  </a:lnTo>
                  <a:lnTo>
                    <a:pt x="3832530" y="320866"/>
                  </a:lnTo>
                  <a:lnTo>
                    <a:pt x="3840726" y="367765"/>
                  </a:lnTo>
                  <a:lnTo>
                    <a:pt x="3843528" y="416306"/>
                  </a:lnTo>
                  <a:lnTo>
                    <a:pt x="3843528" y="2081530"/>
                  </a:lnTo>
                  <a:lnTo>
                    <a:pt x="3840726" y="2130070"/>
                  </a:lnTo>
                  <a:lnTo>
                    <a:pt x="3832530" y="2176969"/>
                  </a:lnTo>
                  <a:lnTo>
                    <a:pt x="3819252" y="2221913"/>
                  </a:lnTo>
                  <a:lnTo>
                    <a:pt x="3801205" y="2264589"/>
                  </a:lnTo>
                  <a:lnTo>
                    <a:pt x="3778701" y="2304684"/>
                  </a:lnTo>
                  <a:lnTo>
                    <a:pt x="3752054" y="2341887"/>
                  </a:lnTo>
                  <a:lnTo>
                    <a:pt x="3721576" y="2375884"/>
                  </a:lnTo>
                  <a:lnTo>
                    <a:pt x="3687579" y="2406362"/>
                  </a:lnTo>
                  <a:lnTo>
                    <a:pt x="3650376" y="2433009"/>
                  </a:lnTo>
                  <a:lnTo>
                    <a:pt x="3610281" y="2455513"/>
                  </a:lnTo>
                  <a:lnTo>
                    <a:pt x="3567605" y="2473560"/>
                  </a:lnTo>
                  <a:lnTo>
                    <a:pt x="3522661" y="2486838"/>
                  </a:lnTo>
                  <a:lnTo>
                    <a:pt x="3475762" y="2495034"/>
                  </a:lnTo>
                  <a:lnTo>
                    <a:pt x="3427221" y="2497836"/>
                  </a:lnTo>
                  <a:lnTo>
                    <a:pt x="416306" y="2497836"/>
                  </a:lnTo>
                  <a:lnTo>
                    <a:pt x="367765" y="2495034"/>
                  </a:lnTo>
                  <a:lnTo>
                    <a:pt x="320866" y="2486838"/>
                  </a:lnTo>
                  <a:lnTo>
                    <a:pt x="275922" y="2473560"/>
                  </a:lnTo>
                  <a:lnTo>
                    <a:pt x="233246" y="2455513"/>
                  </a:lnTo>
                  <a:lnTo>
                    <a:pt x="193151" y="2433009"/>
                  </a:lnTo>
                  <a:lnTo>
                    <a:pt x="155948" y="2406362"/>
                  </a:lnTo>
                  <a:lnTo>
                    <a:pt x="121951" y="2375884"/>
                  </a:lnTo>
                  <a:lnTo>
                    <a:pt x="91473" y="2341887"/>
                  </a:lnTo>
                  <a:lnTo>
                    <a:pt x="64826" y="2304684"/>
                  </a:lnTo>
                  <a:lnTo>
                    <a:pt x="42322" y="2264589"/>
                  </a:lnTo>
                  <a:lnTo>
                    <a:pt x="24275" y="2221913"/>
                  </a:lnTo>
                  <a:lnTo>
                    <a:pt x="10997" y="2176969"/>
                  </a:lnTo>
                  <a:lnTo>
                    <a:pt x="2801" y="2130070"/>
                  </a:lnTo>
                  <a:lnTo>
                    <a:pt x="0" y="2081530"/>
                  </a:lnTo>
                  <a:lnTo>
                    <a:pt x="0" y="4163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A161688-DA96-49AD-BA50-0C14FAD1D970}"/>
              </a:ext>
            </a:extLst>
          </p:cNvPr>
          <p:cNvSpPr txBox="1"/>
          <p:nvPr/>
        </p:nvSpPr>
        <p:spPr>
          <a:xfrm>
            <a:off x="6331077" y="3630295"/>
            <a:ext cx="334899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spc="-10" dirty="0">
                <a:latin typeface="Calibri"/>
                <a:cs typeface="Calibri"/>
              </a:rPr>
              <a:t>realiza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policía </a:t>
            </a:r>
            <a:r>
              <a:rPr sz="1800" spc="-5" dirty="0">
                <a:latin typeface="Calibri"/>
                <a:cs typeface="Calibri"/>
              </a:rPr>
              <a:t>sin necesidad 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Juez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Fiscal.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E73B2FB-146F-4D2A-9EF3-B8D2FAB47F98}"/>
              </a:ext>
            </a:extLst>
          </p:cNvPr>
          <p:cNvSpPr/>
          <p:nvPr/>
        </p:nvSpPr>
        <p:spPr>
          <a:xfrm>
            <a:off x="4260215" y="5207380"/>
            <a:ext cx="3386454" cy="844550"/>
          </a:xfrm>
          <a:custGeom>
            <a:avLst/>
            <a:gdLst/>
            <a:ahLst/>
            <a:cxnLst/>
            <a:rect l="l" t="t" r="r" b="b"/>
            <a:pathLst>
              <a:path w="3386454" h="844550">
                <a:moveTo>
                  <a:pt x="3386074" y="0"/>
                </a:moveTo>
                <a:lnTo>
                  <a:pt x="3356753" y="38007"/>
                </a:lnTo>
                <a:lnTo>
                  <a:pt x="3326745" y="75169"/>
                </a:lnTo>
                <a:lnTo>
                  <a:pt x="3296065" y="111485"/>
                </a:lnTo>
                <a:lnTo>
                  <a:pt x="3264729" y="146950"/>
                </a:lnTo>
                <a:lnTo>
                  <a:pt x="3232752" y="181564"/>
                </a:lnTo>
                <a:lnTo>
                  <a:pt x="3200151" y="215324"/>
                </a:lnTo>
                <a:lnTo>
                  <a:pt x="3166941" y="248228"/>
                </a:lnTo>
                <a:lnTo>
                  <a:pt x="3133138" y="280274"/>
                </a:lnTo>
                <a:lnTo>
                  <a:pt x="3098757" y="311459"/>
                </a:lnTo>
                <a:lnTo>
                  <a:pt x="3063815" y="341781"/>
                </a:lnTo>
                <a:lnTo>
                  <a:pt x="3028326" y="371238"/>
                </a:lnTo>
                <a:lnTo>
                  <a:pt x="2992308" y="399829"/>
                </a:lnTo>
                <a:lnTo>
                  <a:pt x="2955774" y="427550"/>
                </a:lnTo>
                <a:lnTo>
                  <a:pt x="2918742" y="454399"/>
                </a:lnTo>
                <a:lnTo>
                  <a:pt x="2881226" y="480375"/>
                </a:lnTo>
                <a:lnTo>
                  <a:pt x="2843243" y="505475"/>
                </a:lnTo>
                <a:lnTo>
                  <a:pt x="2804808" y="529696"/>
                </a:lnTo>
                <a:lnTo>
                  <a:pt x="2765937" y="553037"/>
                </a:lnTo>
                <a:lnTo>
                  <a:pt x="2726646" y="575496"/>
                </a:lnTo>
                <a:lnTo>
                  <a:pt x="2686951" y="597070"/>
                </a:lnTo>
                <a:lnTo>
                  <a:pt x="2646866" y="617757"/>
                </a:lnTo>
                <a:lnTo>
                  <a:pt x="2606408" y="637555"/>
                </a:lnTo>
                <a:lnTo>
                  <a:pt x="2565593" y="656461"/>
                </a:lnTo>
                <a:lnTo>
                  <a:pt x="2524436" y="674474"/>
                </a:lnTo>
                <a:lnTo>
                  <a:pt x="2482953" y="691591"/>
                </a:lnTo>
                <a:lnTo>
                  <a:pt x="2441160" y="707810"/>
                </a:lnTo>
                <a:lnTo>
                  <a:pt x="2399072" y="723129"/>
                </a:lnTo>
                <a:lnTo>
                  <a:pt x="2356705" y="737545"/>
                </a:lnTo>
                <a:lnTo>
                  <a:pt x="2314075" y="751057"/>
                </a:lnTo>
                <a:lnTo>
                  <a:pt x="2271198" y="763663"/>
                </a:lnTo>
                <a:lnTo>
                  <a:pt x="2228089" y="775359"/>
                </a:lnTo>
                <a:lnTo>
                  <a:pt x="2184764" y="786144"/>
                </a:lnTo>
                <a:lnTo>
                  <a:pt x="2141238" y="796015"/>
                </a:lnTo>
                <a:lnTo>
                  <a:pt x="2097528" y="804971"/>
                </a:lnTo>
                <a:lnTo>
                  <a:pt x="2053650" y="813009"/>
                </a:lnTo>
                <a:lnTo>
                  <a:pt x="2009618" y="820127"/>
                </a:lnTo>
                <a:lnTo>
                  <a:pt x="1965449" y="826323"/>
                </a:lnTo>
                <a:lnTo>
                  <a:pt x="1921158" y="831594"/>
                </a:lnTo>
                <a:lnTo>
                  <a:pt x="1876761" y="835939"/>
                </a:lnTo>
                <a:lnTo>
                  <a:pt x="1832274" y="839355"/>
                </a:lnTo>
                <a:lnTo>
                  <a:pt x="1787712" y="841840"/>
                </a:lnTo>
                <a:lnTo>
                  <a:pt x="1743091" y="843392"/>
                </a:lnTo>
                <a:lnTo>
                  <a:pt x="1698428" y="844008"/>
                </a:lnTo>
                <a:lnTo>
                  <a:pt x="1653737" y="843687"/>
                </a:lnTo>
                <a:lnTo>
                  <a:pt x="1609034" y="842425"/>
                </a:lnTo>
                <a:lnTo>
                  <a:pt x="1564335" y="840222"/>
                </a:lnTo>
                <a:lnTo>
                  <a:pt x="1519657" y="837075"/>
                </a:lnTo>
                <a:lnTo>
                  <a:pt x="1475013" y="832981"/>
                </a:lnTo>
                <a:lnTo>
                  <a:pt x="1430421" y="827938"/>
                </a:lnTo>
                <a:lnTo>
                  <a:pt x="1385896" y="821944"/>
                </a:lnTo>
                <a:lnTo>
                  <a:pt x="1341453" y="814998"/>
                </a:lnTo>
                <a:lnTo>
                  <a:pt x="1297109" y="807096"/>
                </a:lnTo>
                <a:lnTo>
                  <a:pt x="1252878" y="798237"/>
                </a:lnTo>
                <a:lnTo>
                  <a:pt x="1208778" y="788417"/>
                </a:lnTo>
                <a:lnTo>
                  <a:pt x="1164823" y="777637"/>
                </a:lnTo>
                <a:lnTo>
                  <a:pt x="1121029" y="765891"/>
                </a:lnTo>
                <a:lnTo>
                  <a:pt x="1077412" y="753180"/>
                </a:lnTo>
                <a:lnTo>
                  <a:pt x="1033988" y="739500"/>
                </a:lnTo>
                <a:lnTo>
                  <a:pt x="990773" y="724850"/>
                </a:lnTo>
                <a:lnTo>
                  <a:pt x="947781" y="709226"/>
                </a:lnTo>
                <a:lnTo>
                  <a:pt x="905029" y="692628"/>
                </a:lnTo>
                <a:lnTo>
                  <a:pt x="862533" y="675052"/>
                </a:lnTo>
                <a:lnTo>
                  <a:pt x="820308" y="656497"/>
                </a:lnTo>
                <a:lnTo>
                  <a:pt x="778369" y="636960"/>
                </a:lnTo>
                <a:lnTo>
                  <a:pt x="736734" y="616439"/>
                </a:lnTo>
                <a:lnTo>
                  <a:pt x="695417" y="594931"/>
                </a:lnTo>
                <a:lnTo>
                  <a:pt x="654434" y="572436"/>
                </a:lnTo>
                <a:lnTo>
                  <a:pt x="613801" y="548950"/>
                </a:lnTo>
                <a:lnTo>
                  <a:pt x="573533" y="524471"/>
                </a:lnTo>
                <a:lnTo>
                  <a:pt x="533647" y="498998"/>
                </a:lnTo>
                <a:lnTo>
                  <a:pt x="494157" y="472527"/>
                </a:lnTo>
                <a:lnTo>
                  <a:pt x="455081" y="445057"/>
                </a:lnTo>
                <a:lnTo>
                  <a:pt x="416433" y="416585"/>
                </a:lnTo>
                <a:lnTo>
                  <a:pt x="377425" y="386448"/>
                </a:lnTo>
                <a:lnTo>
                  <a:pt x="339151" y="355432"/>
                </a:lnTo>
                <a:lnTo>
                  <a:pt x="301626" y="323551"/>
                </a:lnTo>
                <a:lnTo>
                  <a:pt x="264865" y="290818"/>
                </a:lnTo>
                <a:lnTo>
                  <a:pt x="228882" y="257249"/>
                </a:lnTo>
                <a:lnTo>
                  <a:pt x="193690" y="222856"/>
                </a:lnTo>
                <a:lnTo>
                  <a:pt x="159306" y="187654"/>
                </a:lnTo>
                <a:lnTo>
                  <a:pt x="125744" y="151657"/>
                </a:lnTo>
                <a:lnTo>
                  <a:pt x="93017" y="114879"/>
                </a:lnTo>
                <a:lnTo>
                  <a:pt x="61141" y="77334"/>
                </a:lnTo>
                <a:lnTo>
                  <a:pt x="30130" y="39036"/>
                </a:lnTo>
                <a:lnTo>
                  <a:pt x="0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27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CA4676F-D6ED-416A-A760-049249906DD7}"/>
              </a:ext>
            </a:extLst>
          </p:cNvPr>
          <p:cNvGrpSpPr/>
          <p:nvPr/>
        </p:nvGrpSpPr>
        <p:grpSpPr>
          <a:xfrm>
            <a:off x="4219702" y="1087882"/>
            <a:ext cx="3150870" cy="2519680"/>
            <a:chOff x="4219702" y="1087882"/>
            <a:chExt cx="3150870" cy="25196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5C6BDF1-3E18-4BA6-95FE-FF42C39FF8DC}"/>
                </a:ext>
              </a:extLst>
            </p:cNvPr>
            <p:cNvSpPr/>
            <p:nvPr/>
          </p:nvSpPr>
          <p:spPr>
            <a:xfrm>
              <a:off x="4226052" y="1094232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2720086" y="0"/>
                  </a:moveTo>
                  <a:lnTo>
                    <a:pt x="417830" y="0"/>
                  </a:lnTo>
                  <a:lnTo>
                    <a:pt x="369102" y="2811"/>
                  </a:lnTo>
                  <a:lnTo>
                    <a:pt x="322026" y="11035"/>
                  </a:lnTo>
                  <a:lnTo>
                    <a:pt x="276914" y="24359"/>
                  </a:lnTo>
                  <a:lnTo>
                    <a:pt x="234079" y="42469"/>
                  </a:lnTo>
                  <a:lnTo>
                    <a:pt x="193837" y="65051"/>
                  </a:lnTo>
                  <a:lnTo>
                    <a:pt x="156499" y="91793"/>
                  </a:lnTo>
                  <a:lnTo>
                    <a:pt x="122380" y="122380"/>
                  </a:lnTo>
                  <a:lnTo>
                    <a:pt x="91793" y="156499"/>
                  </a:lnTo>
                  <a:lnTo>
                    <a:pt x="65051" y="193837"/>
                  </a:lnTo>
                  <a:lnTo>
                    <a:pt x="42469" y="234079"/>
                  </a:lnTo>
                  <a:lnTo>
                    <a:pt x="24359" y="276914"/>
                  </a:lnTo>
                  <a:lnTo>
                    <a:pt x="11035" y="322026"/>
                  </a:lnTo>
                  <a:lnTo>
                    <a:pt x="2811" y="369102"/>
                  </a:lnTo>
                  <a:lnTo>
                    <a:pt x="0" y="417829"/>
                  </a:lnTo>
                  <a:lnTo>
                    <a:pt x="0" y="2089150"/>
                  </a:lnTo>
                  <a:lnTo>
                    <a:pt x="2811" y="2137877"/>
                  </a:lnTo>
                  <a:lnTo>
                    <a:pt x="11035" y="2184953"/>
                  </a:lnTo>
                  <a:lnTo>
                    <a:pt x="24359" y="2230065"/>
                  </a:lnTo>
                  <a:lnTo>
                    <a:pt x="42469" y="2272900"/>
                  </a:lnTo>
                  <a:lnTo>
                    <a:pt x="65051" y="2313142"/>
                  </a:lnTo>
                  <a:lnTo>
                    <a:pt x="91793" y="2350480"/>
                  </a:lnTo>
                  <a:lnTo>
                    <a:pt x="122380" y="2384599"/>
                  </a:lnTo>
                  <a:lnTo>
                    <a:pt x="156499" y="2415186"/>
                  </a:lnTo>
                  <a:lnTo>
                    <a:pt x="193837" y="2441928"/>
                  </a:lnTo>
                  <a:lnTo>
                    <a:pt x="234079" y="2464510"/>
                  </a:lnTo>
                  <a:lnTo>
                    <a:pt x="276914" y="2482620"/>
                  </a:lnTo>
                  <a:lnTo>
                    <a:pt x="322026" y="2495944"/>
                  </a:lnTo>
                  <a:lnTo>
                    <a:pt x="369102" y="2504168"/>
                  </a:lnTo>
                  <a:lnTo>
                    <a:pt x="417830" y="2506979"/>
                  </a:lnTo>
                  <a:lnTo>
                    <a:pt x="2720086" y="2506979"/>
                  </a:lnTo>
                  <a:lnTo>
                    <a:pt x="2768813" y="2504168"/>
                  </a:lnTo>
                  <a:lnTo>
                    <a:pt x="2815889" y="2495944"/>
                  </a:lnTo>
                  <a:lnTo>
                    <a:pt x="2861001" y="2482620"/>
                  </a:lnTo>
                  <a:lnTo>
                    <a:pt x="2903836" y="2464510"/>
                  </a:lnTo>
                  <a:lnTo>
                    <a:pt x="2944078" y="2441928"/>
                  </a:lnTo>
                  <a:lnTo>
                    <a:pt x="2981416" y="2415186"/>
                  </a:lnTo>
                  <a:lnTo>
                    <a:pt x="3015535" y="2384599"/>
                  </a:lnTo>
                  <a:lnTo>
                    <a:pt x="3046122" y="2350480"/>
                  </a:lnTo>
                  <a:lnTo>
                    <a:pt x="3072864" y="2313142"/>
                  </a:lnTo>
                  <a:lnTo>
                    <a:pt x="3095446" y="2272900"/>
                  </a:lnTo>
                  <a:lnTo>
                    <a:pt x="3113556" y="2230065"/>
                  </a:lnTo>
                  <a:lnTo>
                    <a:pt x="3126880" y="2184953"/>
                  </a:lnTo>
                  <a:lnTo>
                    <a:pt x="3135104" y="2137877"/>
                  </a:lnTo>
                  <a:lnTo>
                    <a:pt x="3137916" y="2089150"/>
                  </a:lnTo>
                  <a:lnTo>
                    <a:pt x="3137916" y="417829"/>
                  </a:lnTo>
                  <a:lnTo>
                    <a:pt x="3135104" y="369102"/>
                  </a:lnTo>
                  <a:lnTo>
                    <a:pt x="3126880" y="322026"/>
                  </a:lnTo>
                  <a:lnTo>
                    <a:pt x="3113556" y="276914"/>
                  </a:lnTo>
                  <a:lnTo>
                    <a:pt x="3095446" y="234079"/>
                  </a:lnTo>
                  <a:lnTo>
                    <a:pt x="3072864" y="193837"/>
                  </a:lnTo>
                  <a:lnTo>
                    <a:pt x="3046122" y="156499"/>
                  </a:lnTo>
                  <a:lnTo>
                    <a:pt x="3015535" y="122380"/>
                  </a:lnTo>
                  <a:lnTo>
                    <a:pt x="2981416" y="91793"/>
                  </a:lnTo>
                  <a:lnTo>
                    <a:pt x="2944078" y="65051"/>
                  </a:lnTo>
                  <a:lnTo>
                    <a:pt x="2903836" y="42469"/>
                  </a:lnTo>
                  <a:lnTo>
                    <a:pt x="2861001" y="24359"/>
                  </a:lnTo>
                  <a:lnTo>
                    <a:pt x="2815889" y="11035"/>
                  </a:lnTo>
                  <a:lnTo>
                    <a:pt x="2768813" y="2811"/>
                  </a:lnTo>
                  <a:lnTo>
                    <a:pt x="27200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1E9897A-FE85-4A51-B251-670CE7220913}"/>
                </a:ext>
              </a:extLst>
            </p:cNvPr>
            <p:cNvSpPr/>
            <p:nvPr/>
          </p:nvSpPr>
          <p:spPr>
            <a:xfrm>
              <a:off x="4226052" y="1094232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0" y="417829"/>
                  </a:moveTo>
                  <a:lnTo>
                    <a:pt x="2811" y="369102"/>
                  </a:lnTo>
                  <a:lnTo>
                    <a:pt x="11035" y="322026"/>
                  </a:lnTo>
                  <a:lnTo>
                    <a:pt x="24359" y="276914"/>
                  </a:lnTo>
                  <a:lnTo>
                    <a:pt x="42469" y="234079"/>
                  </a:lnTo>
                  <a:lnTo>
                    <a:pt x="65051" y="193837"/>
                  </a:lnTo>
                  <a:lnTo>
                    <a:pt x="91793" y="156499"/>
                  </a:lnTo>
                  <a:lnTo>
                    <a:pt x="122380" y="122380"/>
                  </a:lnTo>
                  <a:lnTo>
                    <a:pt x="156499" y="91793"/>
                  </a:lnTo>
                  <a:lnTo>
                    <a:pt x="193837" y="65051"/>
                  </a:lnTo>
                  <a:lnTo>
                    <a:pt x="234079" y="42469"/>
                  </a:lnTo>
                  <a:lnTo>
                    <a:pt x="276914" y="24359"/>
                  </a:lnTo>
                  <a:lnTo>
                    <a:pt x="322026" y="11035"/>
                  </a:lnTo>
                  <a:lnTo>
                    <a:pt x="369102" y="2811"/>
                  </a:lnTo>
                  <a:lnTo>
                    <a:pt x="417830" y="0"/>
                  </a:lnTo>
                  <a:lnTo>
                    <a:pt x="2720086" y="0"/>
                  </a:lnTo>
                  <a:lnTo>
                    <a:pt x="2768813" y="2811"/>
                  </a:lnTo>
                  <a:lnTo>
                    <a:pt x="2815889" y="11035"/>
                  </a:lnTo>
                  <a:lnTo>
                    <a:pt x="2861001" y="24359"/>
                  </a:lnTo>
                  <a:lnTo>
                    <a:pt x="2903836" y="42469"/>
                  </a:lnTo>
                  <a:lnTo>
                    <a:pt x="2944078" y="65051"/>
                  </a:lnTo>
                  <a:lnTo>
                    <a:pt x="2981416" y="91793"/>
                  </a:lnTo>
                  <a:lnTo>
                    <a:pt x="3015535" y="122380"/>
                  </a:lnTo>
                  <a:lnTo>
                    <a:pt x="3046122" y="156499"/>
                  </a:lnTo>
                  <a:lnTo>
                    <a:pt x="3072864" y="193837"/>
                  </a:lnTo>
                  <a:lnTo>
                    <a:pt x="3095446" y="234079"/>
                  </a:lnTo>
                  <a:lnTo>
                    <a:pt x="3113556" y="276914"/>
                  </a:lnTo>
                  <a:lnTo>
                    <a:pt x="3126880" y="322026"/>
                  </a:lnTo>
                  <a:lnTo>
                    <a:pt x="3135104" y="369102"/>
                  </a:lnTo>
                  <a:lnTo>
                    <a:pt x="3137916" y="417829"/>
                  </a:lnTo>
                  <a:lnTo>
                    <a:pt x="3137916" y="2089150"/>
                  </a:lnTo>
                  <a:lnTo>
                    <a:pt x="3135104" y="2137877"/>
                  </a:lnTo>
                  <a:lnTo>
                    <a:pt x="3126880" y="2184953"/>
                  </a:lnTo>
                  <a:lnTo>
                    <a:pt x="3113556" y="2230065"/>
                  </a:lnTo>
                  <a:lnTo>
                    <a:pt x="3095446" y="2272900"/>
                  </a:lnTo>
                  <a:lnTo>
                    <a:pt x="3072864" y="2313142"/>
                  </a:lnTo>
                  <a:lnTo>
                    <a:pt x="3046122" y="2350480"/>
                  </a:lnTo>
                  <a:lnTo>
                    <a:pt x="3015535" y="2384599"/>
                  </a:lnTo>
                  <a:lnTo>
                    <a:pt x="2981416" y="2415186"/>
                  </a:lnTo>
                  <a:lnTo>
                    <a:pt x="2944078" y="2441928"/>
                  </a:lnTo>
                  <a:lnTo>
                    <a:pt x="2903836" y="2464510"/>
                  </a:lnTo>
                  <a:lnTo>
                    <a:pt x="2861001" y="2482620"/>
                  </a:lnTo>
                  <a:lnTo>
                    <a:pt x="2815889" y="2495944"/>
                  </a:lnTo>
                  <a:lnTo>
                    <a:pt x="2768813" y="2504168"/>
                  </a:lnTo>
                  <a:lnTo>
                    <a:pt x="2720086" y="2506979"/>
                  </a:lnTo>
                  <a:lnTo>
                    <a:pt x="417830" y="2506979"/>
                  </a:lnTo>
                  <a:lnTo>
                    <a:pt x="369102" y="2504168"/>
                  </a:lnTo>
                  <a:lnTo>
                    <a:pt x="322026" y="2495944"/>
                  </a:lnTo>
                  <a:lnTo>
                    <a:pt x="276914" y="2482620"/>
                  </a:lnTo>
                  <a:lnTo>
                    <a:pt x="234079" y="2464510"/>
                  </a:lnTo>
                  <a:lnTo>
                    <a:pt x="193837" y="2441928"/>
                  </a:lnTo>
                  <a:lnTo>
                    <a:pt x="156499" y="2415186"/>
                  </a:lnTo>
                  <a:lnTo>
                    <a:pt x="122380" y="2384599"/>
                  </a:lnTo>
                  <a:lnTo>
                    <a:pt x="91793" y="2350480"/>
                  </a:lnTo>
                  <a:lnTo>
                    <a:pt x="65051" y="2313142"/>
                  </a:lnTo>
                  <a:lnTo>
                    <a:pt x="42469" y="2272900"/>
                  </a:lnTo>
                  <a:lnTo>
                    <a:pt x="24359" y="2230065"/>
                  </a:lnTo>
                  <a:lnTo>
                    <a:pt x="11035" y="2184953"/>
                  </a:lnTo>
                  <a:lnTo>
                    <a:pt x="2811" y="2137877"/>
                  </a:lnTo>
                  <a:lnTo>
                    <a:pt x="0" y="2089150"/>
                  </a:lnTo>
                  <a:lnTo>
                    <a:pt x="0" y="41782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3A2747E-2FCB-4DF3-AD35-ACC687A3AB9B}"/>
              </a:ext>
            </a:extLst>
          </p:cNvPr>
          <p:cNvSpPr txBox="1"/>
          <p:nvPr/>
        </p:nvSpPr>
        <p:spPr>
          <a:xfrm>
            <a:off x="4409947" y="1328165"/>
            <a:ext cx="2771775" cy="19970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45"/>
              </a:spcBef>
            </a:pPr>
            <a:r>
              <a:rPr sz="1400" spc="-5" dirty="0">
                <a:latin typeface="Calibri"/>
                <a:cs typeface="Calibri"/>
              </a:rPr>
              <a:t>Consiste </a:t>
            </a:r>
            <a:r>
              <a:rPr sz="1400" dirty="0">
                <a:latin typeface="Calibri"/>
                <a:cs typeface="Calibri"/>
              </a:rPr>
              <a:t>en la </a:t>
            </a:r>
            <a:r>
              <a:rPr sz="1400" spc="-10" dirty="0">
                <a:latin typeface="Calibri"/>
                <a:cs typeface="Calibri"/>
              </a:rPr>
              <a:t>facultad </a:t>
            </a:r>
            <a:r>
              <a:rPr sz="1400" spc="-5" dirty="0">
                <a:latin typeface="Calibri"/>
                <a:cs typeface="Calibri"/>
              </a:rPr>
              <a:t>de requerir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identificación de cualquier persona,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través </a:t>
            </a:r>
            <a:r>
              <a:rPr sz="1400" spc="-5" dirty="0">
                <a:latin typeface="Calibri"/>
                <a:cs typeface="Calibri"/>
              </a:rPr>
              <a:t>del DNI,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realizar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comprobaciones pertinentes en </a:t>
            </a:r>
            <a:r>
              <a:rPr sz="1400" dirty="0">
                <a:latin typeface="Calibri"/>
                <a:cs typeface="Calibri"/>
              </a:rPr>
              <a:t>la vía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lugar donde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hubiere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hecho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requerimiento, </a:t>
            </a:r>
            <a:r>
              <a:rPr sz="1400" spc="-5" dirty="0">
                <a:latin typeface="Calibri"/>
                <a:cs typeface="Calibri"/>
              </a:rPr>
              <a:t>cuando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considere </a:t>
            </a:r>
            <a:r>
              <a:rPr sz="1400" spc="-5" dirty="0">
                <a:latin typeface="Calibri"/>
                <a:cs typeface="Calibri"/>
              </a:rPr>
              <a:t>que resulte necesario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prevenir </a:t>
            </a:r>
            <a:r>
              <a:rPr sz="1400" spc="-5" dirty="0">
                <a:latin typeface="Calibri"/>
                <a:cs typeface="Calibri"/>
              </a:rPr>
              <a:t>un delito </a:t>
            </a:r>
            <a:r>
              <a:rPr sz="1400" dirty="0">
                <a:latin typeface="Calibri"/>
                <a:cs typeface="Calibri"/>
              </a:rPr>
              <a:t>u </a:t>
            </a:r>
            <a:r>
              <a:rPr sz="1400" spc="-5" dirty="0">
                <a:latin typeface="Calibri"/>
                <a:cs typeface="Calibri"/>
              </a:rPr>
              <a:t>obtener una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información útil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averiguación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un hecho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punible.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21A4424-679C-443A-AAD0-43748277C352}"/>
              </a:ext>
            </a:extLst>
          </p:cNvPr>
          <p:cNvGrpSpPr/>
          <p:nvPr/>
        </p:nvGrpSpPr>
        <p:grpSpPr>
          <a:xfrm>
            <a:off x="4219702" y="3719829"/>
            <a:ext cx="3150870" cy="2519680"/>
            <a:chOff x="4219702" y="3719829"/>
            <a:chExt cx="3150870" cy="25196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20B9187-34B7-4258-ADDC-792A53D24E5F}"/>
                </a:ext>
              </a:extLst>
            </p:cNvPr>
            <p:cNvSpPr/>
            <p:nvPr/>
          </p:nvSpPr>
          <p:spPr>
            <a:xfrm>
              <a:off x="4226052" y="3726179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2720086" y="0"/>
                  </a:moveTo>
                  <a:lnTo>
                    <a:pt x="417830" y="0"/>
                  </a:lnTo>
                  <a:lnTo>
                    <a:pt x="369102" y="2811"/>
                  </a:lnTo>
                  <a:lnTo>
                    <a:pt x="322026" y="11035"/>
                  </a:lnTo>
                  <a:lnTo>
                    <a:pt x="276914" y="24359"/>
                  </a:lnTo>
                  <a:lnTo>
                    <a:pt x="234079" y="42469"/>
                  </a:lnTo>
                  <a:lnTo>
                    <a:pt x="193837" y="65051"/>
                  </a:lnTo>
                  <a:lnTo>
                    <a:pt x="156499" y="91793"/>
                  </a:lnTo>
                  <a:lnTo>
                    <a:pt x="122380" y="122380"/>
                  </a:lnTo>
                  <a:lnTo>
                    <a:pt x="91793" y="156499"/>
                  </a:lnTo>
                  <a:lnTo>
                    <a:pt x="65051" y="193837"/>
                  </a:lnTo>
                  <a:lnTo>
                    <a:pt x="42469" y="234079"/>
                  </a:lnTo>
                  <a:lnTo>
                    <a:pt x="24359" y="276914"/>
                  </a:lnTo>
                  <a:lnTo>
                    <a:pt x="11035" y="322026"/>
                  </a:lnTo>
                  <a:lnTo>
                    <a:pt x="2811" y="369102"/>
                  </a:lnTo>
                  <a:lnTo>
                    <a:pt x="0" y="417830"/>
                  </a:lnTo>
                  <a:lnTo>
                    <a:pt x="0" y="2089137"/>
                  </a:lnTo>
                  <a:lnTo>
                    <a:pt x="2811" y="2137867"/>
                  </a:lnTo>
                  <a:lnTo>
                    <a:pt x="11035" y="2184945"/>
                  </a:lnTo>
                  <a:lnTo>
                    <a:pt x="24359" y="2230059"/>
                  </a:lnTo>
                  <a:lnTo>
                    <a:pt x="42469" y="2272895"/>
                  </a:lnTo>
                  <a:lnTo>
                    <a:pt x="65051" y="2313139"/>
                  </a:lnTo>
                  <a:lnTo>
                    <a:pt x="91793" y="2350478"/>
                  </a:lnTo>
                  <a:lnTo>
                    <a:pt x="122380" y="2384598"/>
                  </a:lnTo>
                  <a:lnTo>
                    <a:pt x="156499" y="2415185"/>
                  </a:lnTo>
                  <a:lnTo>
                    <a:pt x="193837" y="2441927"/>
                  </a:lnTo>
                  <a:lnTo>
                    <a:pt x="234079" y="2464510"/>
                  </a:lnTo>
                  <a:lnTo>
                    <a:pt x="276914" y="2482620"/>
                  </a:lnTo>
                  <a:lnTo>
                    <a:pt x="322026" y="2495944"/>
                  </a:lnTo>
                  <a:lnTo>
                    <a:pt x="369102" y="2504168"/>
                  </a:lnTo>
                  <a:lnTo>
                    <a:pt x="417830" y="2506980"/>
                  </a:lnTo>
                  <a:lnTo>
                    <a:pt x="2720086" y="2506980"/>
                  </a:lnTo>
                  <a:lnTo>
                    <a:pt x="2768813" y="2504168"/>
                  </a:lnTo>
                  <a:lnTo>
                    <a:pt x="2815889" y="2495944"/>
                  </a:lnTo>
                  <a:lnTo>
                    <a:pt x="2861001" y="2482620"/>
                  </a:lnTo>
                  <a:lnTo>
                    <a:pt x="2903836" y="2464510"/>
                  </a:lnTo>
                  <a:lnTo>
                    <a:pt x="2944078" y="2441927"/>
                  </a:lnTo>
                  <a:lnTo>
                    <a:pt x="2981416" y="2415185"/>
                  </a:lnTo>
                  <a:lnTo>
                    <a:pt x="3015535" y="2384598"/>
                  </a:lnTo>
                  <a:lnTo>
                    <a:pt x="3046122" y="2350478"/>
                  </a:lnTo>
                  <a:lnTo>
                    <a:pt x="3072864" y="2313139"/>
                  </a:lnTo>
                  <a:lnTo>
                    <a:pt x="3095446" y="2272895"/>
                  </a:lnTo>
                  <a:lnTo>
                    <a:pt x="3113556" y="2230059"/>
                  </a:lnTo>
                  <a:lnTo>
                    <a:pt x="3126880" y="2184945"/>
                  </a:lnTo>
                  <a:lnTo>
                    <a:pt x="3135104" y="2137867"/>
                  </a:lnTo>
                  <a:lnTo>
                    <a:pt x="3137916" y="2089137"/>
                  </a:lnTo>
                  <a:lnTo>
                    <a:pt x="3137916" y="417830"/>
                  </a:lnTo>
                  <a:lnTo>
                    <a:pt x="3135104" y="369102"/>
                  </a:lnTo>
                  <a:lnTo>
                    <a:pt x="3126880" y="322026"/>
                  </a:lnTo>
                  <a:lnTo>
                    <a:pt x="3113556" y="276914"/>
                  </a:lnTo>
                  <a:lnTo>
                    <a:pt x="3095446" y="234079"/>
                  </a:lnTo>
                  <a:lnTo>
                    <a:pt x="3072864" y="193837"/>
                  </a:lnTo>
                  <a:lnTo>
                    <a:pt x="3046122" y="156499"/>
                  </a:lnTo>
                  <a:lnTo>
                    <a:pt x="3015535" y="122380"/>
                  </a:lnTo>
                  <a:lnTo>
                    <a:pt x="2981416" y="91793"/>
                  </a:lnTo>
                  <a:lnTo>
                    <a:pt x="2944078" y="65051"/>
                  </a:lnTo>
                  <a:lnTo>
                    <a:pt x="2903836" y="42469"/>
                  </a:lnTo>
                  <a:lnTo>
                    <a:pt x="2861001" y="24359"/>
                  </a:lnTo>
                  <a:lnTo>
                    <a:pt x="2815889" y="11035"/>
                  </a:lnTo>
                  <a:lnTo>
                    <a:pt x="2768813" y="2811"/>
                  </a:lnTo>
                  <a:lnTo>
                    <a:pt x="27200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A74CA1F-E235-495A-A36F-17546E91D071}"/>
                </a:ext>
              </a:extLst>
            </p:cNvPr>
            <p:cNvSpPr/>
            <p:nvPr/>
          </p:nvSpPr>
          <p:spPr>
            <a:xfrm>
              <a:off x="4226052" y="3726179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0" y="417830"/>
                  </a:moveTo>
                  <a:lnTo>
                    <a:pt x="2811" y="369102"/>
                  </a:lnTo>
                  <a:lnTo>
                    <a:pt x="11035" y="322026"/>
                  </a:lnTo>
                  <a:lnTo>
                    <a:pt x="24359" y="276914"/>
                  </a:lnTo>
                  <a:lnTo>
                    <a:pt x="42469" y="234079"/>
                  </a:lnTo>
                  <a:lnTo>
                    <a:pt x="65051" y="193837"/>
                  </a:lnTo>
                  <a:lnTo>
                    <a:pt x="91793" y="156499"/>
                  </a:lnTo>
                  <a:lnTo>
                    <a:pt x="122380" y="122380"/>
                  </a:lnTo>
                  <a:lnTo>
                    <a:pt x="156499" y="91793"/>
                  </a:lnTo>
                  <a:lnTo>
                    <a:pt x="193837" y="65051"/>
                  </a:lnTo>
                  <a:lnTo>
                    <a:pt x="234079" y="42469"/>
                  </a:lnTo>
                  <a:lnTo>
                    <a:pt x="276914" y="24359"/>
                  </a:lnTo>
                  <a:lnTo>
                    <a:pt x="322026" y="11035"/>
                  </a:lnTo>
                  <a:lnTo>
                    <a:pt x="369102" y="2811"/>
                  </a:lnTo>
                  <a:lnTo>
                    <a:pt x="417830" y="0"/>
                  </a:lnTo>
                  <a:lnTo>
                    <a:pt x="2720086" y="0"/>
                  </a:lnTo>
                  <a:lnTo>
                    <a:pt x="2768813" y="2811"/>
                  </a:lnTo>
                  <a:lnTo>
                    <a:pt x="2815889" y="11035"/>
                  </a:lnTo>
                  <a:lnTo>
                    <a:pt x="2861001" y="24359"/>
                  </a:lnTo>
                  <a:lnTo>
                    <a:pt x="2903836" y="42469"/>
                  </a:lnTo>
                  <a:lnTo>
                    <a:pt x="2944078" y="65051"/>
                  </a:lnTo>
                  <a:lnTo>
                    <a:pt x="2981416" y="91793"/>
                  </a:lnTo>
                  <a:lnTo>
                    <a:pt x="3015535" y="122380"/>
                  </a:lnTo>
                  <a:lnTo>
                    <a:pt x="3046122" y="156499"/>
                  </a:lnTo>
                  <a:lnTo>
                    <a:pt x="3072864" y="193837"/>
                  </a:lnTo>
                  <a:lnTo>
                    <a:pt x="3095446" y="234079"/>
                  </a:lnTo>
                  <a:lnTo>
                    <a:pt x="3113556" y="276914"/>
                  </a:lnTo>
                  <a:lnTo>
                    <a:pt x="3126880" y="322026"/>
                  </a:lnTo>
                  <a:lnTo>
                    <a:pt x="3135104" y="369102"/>
                  </a:lnTo>
                  <a:lnTo>
                    <a:pt x="3137916" y="417830"/>
                  </a:lnTo>
                  <a:lnTo>
                    <a:pt x="3137916" y="2089137"/>
                  </a:lnTo>
                  <a:lnTo>
                    <a:pt x="3135104" y="2137867"/>
                  </a:lnTo>
                  <a:lnTo>
                    <a:pt x="3126880" y="2184945"/>
                  </a:lnTo>
                  <a:lnTo>
                    <a:pt x="3113556" y="2230059"/>
                  </a:lnTo>
                  <a:lnTo>
                    <a:pt x="3095446" y="2272895"/>
                  </a:lnTo>
                  <a:lnTo>
                    <a:pt x="3072864" y="2313139"/>
                  </a:lnTo>
                  <a:lnTo>
                    <a:pt x="3046122" y="2350478"/>
                  </a:lnTo>
                  <a:lnTo>
                    <a:pt x="3015535" y="2384598"/>
                  </a:lnTo>
                  <a:lnTo>
                    <a:pt x="2981416" y="2415185"/>
                  </a:lnTo>
                  <a:lnTo>
                    <a:pt x="2944078" y="2441927"/>
                  </a:lnTo>
                  <a:lnTo>
                    <a:pt x="2903836" y="2464510"/>
                  </a:lnTo>
                  <a:lnTo>
                    <a:pt x="2861001" y="2482620"/>
                  </a:lnTo>
                  <a:lnTo>
                    <a:pt x="2815889" y="2495944"/>
                  </a:lnTo>
                  <a:lnTo>
                    <a:pt x="2768813" y="2504168"/>
                  </a:lnTo>
                  <a:lnTo>
                    <a:pt x="2720086" y="2506980"/>
                  </a:lnTo>
                  <a:lnTo>
                    <a:pt x="417830" y="2506980"/>
                  </a:lnTo>
                  <a:lnTo>
                    <a:pt x="369102" y="2504168"/>
                  </a:lnTo>
                  <a:lnTo>
                    <a:pt x="322026" y="2495944"/>
                  </a:lnTo>
                  <a:lnTo>
                    <a:pt x="276914" y="2482620"/>
                  </a:lnTo>
                  <a:lnTo>
                    <a:pt x="234079" y="2464510"/>
                  </a:lnTo>
                  <a:lnTo>
                    <a:pt x="193837" y="2441927"/>
                  </a:lnTo>
                  <a:lnTo>
                    <a:pt x="156499" y="2415185"/>
                  </a:lnTo>
                  <a:lnTo>
                    <a:pt x="122380" y="2384598"/>
                  </a:lnTo>
                  <a:lnTo>
                    <a:pt x="91793" y="2350478"/>
                  </a:lnTo>
                  <a:lnTo>
                    <a:pt x="65051" y="2313139"/>
                  </a:lnTo>
                  <a:lnTo>
                    <a:pt x="42469" y="2272895"/>
                  </a:lnTo>
                  <a:lnTo>
                    <a:pt x="24359" y="2230059"/>
                  </a:lnTo>
                  <a:lnTo>
                    <a:pt x="11035" y="2184945"/>
                  </a:lnTo>
                  <a:lnTo>
                    <a:pt x="2811" y="2137867"/>
                  </a:lnTo>
                  <a:lnTo>
                    <a:pt x="0" y="2089137"/>
                  </a:lnTo>
                  <a:lnTo>
                    <a:pt x="0" y="4178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2BC296D-7DEC-44B9-BCBF-9FB3752B9517}"/>
              </a:ext>
            </a:extLst>
          </p:cNvPr>
          <p:cNvSpPr txBox="1"/>
          <p:nvPr/>
        </p:nvSpPr>
        <p:spPr>
          <a:xfrm>
            <a:off x="4414520" y="4253865"/>
            <a:ext cx="2760980" cy="14122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 caso de que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persona no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muestre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su DNI,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ante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gravedad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 hecho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investigado,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conducirá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intervenido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Dependencia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Policial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más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cercana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fines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identificación. Posibilidad de tomar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fotografías,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huellas,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E62C15A-C028-4477-A293-A213F094F624}"/>
              </a:ext>
            </a:extLst>
          </p:cNvPr>
          <p:cNvSpPr txBox="1">
            <a:spLocks/>
          </p:cNvSpPr>
          <p:nvPr/>
        </p:nvSpPr>
        <p:spPr>
          <a:xfrm>
            <a:off x="224434" y="126872"/>
            <a:ext cx="6583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20" dirty="0"/>
              <a:t>Control</a:t>
            </a:r>
            <a:r>
              <a:rPr lang="es-PE" b="1" spc="-35" dirty="0"/>
              <a:t> </a:t>
            </a:r>
            <a:r>
              <a:rPr lang="es-PE" b="1" dirty="0"/>
              <a:t>de</a:t>
            </a:r>
            <a:r>
              <a:rPr lang="es-PE" b="1" spc="-10" dirty="0"/>
              <a:t> </a:t>
            </a:r>
            <a:r>
              <a:rPr lang="es-PE" b="1" spc="-5" dirty="0"/>
              <a:t>identidad</a:t>
            </a:r>
            <a:r>
              <a:rPr lang="es-PE" b="1" spc="-35" dirty="0"/>
              <a:t> </a:t>
            </a:r>
            <a:r>
              <a:rPr lang="es-PE" b="1" dirty="0"/>
              <a:t>policial</a:t>
            </a:r>
          </a:p>
        </p:txBody>
      </p:sp>
    </p:spTree>
    <p:extLst>
      <p:ext uri="{BB962C8B-B14F-4D97-AF65-F5344CB8AC3E}">
        <p14:creationId xmlns:p14="http://schemas.microsoft.com/office/powerpoint/2010/main" val="81975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A431E1-E1D2-47BB-B476-0AF41F738765}"/>
              </a:ext>
            </a:extLst>
          </p:cNvPr>
          <p:cNvSpPr txBox="1">
            <a:spLocks/>
          </p:cNvSpPr>
          <p:nvPr/>
        </p:nvSpPr>
        <p:spPr>
          <a:xfrm>
            <a:off x="349707" y="60197"/>
            <a:ext cx="41135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La</a:t>
            </a:r>
            <a:r>
              <a:rPr lang="es-PE" b="1" spc="-55" dirty="0"/>
              <a:t> </a:t>
            </a:r>
            <a:r>
              <a:rPr lang="es-PE" b="1" spc="-5" dirty="0"/>
              <a:t>videovigilancia</a:t>
            </a:r>
            <a:endParaRPr lang="es-PE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42BEA7C-91C7-4C12-ABE8-498B0791D3FE}"/>
              </a:ext>
            </a:extLst>
          </p:cNvPr>
          <p:cNvGrpSpPr/>
          <p:nvPr/>
        </p:nvGrpSpPr>
        <p:grpSpPr>
          <a:xfrm>
            <a:off x="5063997" y="443230"/>
            <a:ext cx="2739390" cy="1375410"/>
            <a:chOff x="5063997" y="443230"/>
            <a:chExt cx="2739390" cy="137541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6B67F39-1898-4958-9605-1E21FE166C8C}"/>
                </a:ext>
              </a:extLst>
            </p:cNvPr>
            <p:cNvSpPr/>
            <p:nvPr/>
          </p:nvSpPr>
          <p:spPr>
            <a:xfrm>
              <a:off x="5070347" y="449580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5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185"/>
                  </a:lnTo>
                  <a:lnTo>
                    <a:pt x="6942" y="1269276"/>
                  </a:lnTo>
                  <a:lnTo>
                    <a:pt x="26277" y="1306686"/>
                  </a:lnTo>
                  <a:lnTo>
                    <a:pt x="55769" y="1336178"/>
                  </a:lnTo>
                  <a:lnTo>
                    <a:pt x="93179" y="1355513"/>
                  </a:lnTo>
                  <a:lnTo>
                    <a:pt x="136271" y="1362456"/>
                  </a:lnTo>
                  <a:lnTo>
                    <a:pt x="2590165" y="1362456"/>
                  </a:lnTo>
                  <a:lnTo>
                    <a:pt x="2633256" y="1355513"/>
                  </a:lnTo>
                  <a:lnTo>
                    <a:pt x="2670666" y="1336178"/>
                  </a:lnTo>
                  <a:lnTo>
                    <a:pt x="2700158" y="1306686"/>
                  </a:lnTo>
                  <a:lnTo>
                    <a:pt x="2719493" y="1269276"/>
                  </a:lnTo>
                  <a:lnTo>
                    <a:pt x="2726435" y="1226185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96B611A-503E-4587-9D8E-CED1CAEFC49A}"/>
                </a:ext>
              </a:extLst>
            </p:cNvPr>
            <p:cNvSpPr/>
            <p:nvPr/>
          </p:nvSpPr>
          <p:spPr>
            <a:xfrm>
              <a:off x="5070347" y="449580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5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185"/>
                  </a:lnTo>
                  <a:lnTo>
                    <a:pt x="2719493" y="1269276"/>
                  </a:lnTo>
                  <a:lnTo>
                    <a:pt x="2700158" y="1306686"/>
                  </a:lnTo>
                  <a:lnTo>
                    <a:pt x="2670666" y="1336178"/>
                  </a:lnTo>
                  <a:lnTo>
                    <a:pt x="2633256" y="1355513"/>
                  </a:lnTo>
                  <a:lnTo>
                    <a:pt x="2590165" y="1362456"/>
                  </a:lnTo>
                  <a:lnTo>
                    <a:pt x="136271" y="1362456"/>
                  </a:lnTo>
                  <a:lnTo>
                    <a:pt x="93179" y="1355513"/>
                  </a:lnTo>
                  <a:lnTo>
                    <a:pt x="55769" y="1336178"/>
                  </a:lnTo>
                  <a:lnTo>
                    <a:pt x="26277" y="1306686"/>
                  </a:lnTo>
                  <a:lnTo>
                    <a:pt x="6942" y="1269276"/>
                  </a:lnTo>
                  <a:lnTo>
                    <a:pt x="0" y="1226185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1B2DBFA9-6AE8-4023-BE44-691184ACBCF5}"/>
              </a:ext>
            </a:extLst>
          </p:cNvPr>
          <p:cNvSpPr txBox="1"/>
          <p:nvPr/>
        </p:nvSpPr>
        <p:spPr>
          <a:xfrm>
            <a:off x="5109209" y="862075"/>
            <a:ext cx="260604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spc="-15" dirty="0">
                <a:latin typeface="Calibri"/>
                <a:cs typeface="Calibri"/>
              </a:rPr>
              <a:t>Está </a:t>
            </a:r>
            <a:r>
              <a:rPr sz="1600" spc="-5" dirty="0">
                <a:latin typeface="Calibri"/>
                <a:cs typeface="Calibri"/>
              </a:rPr>
              <a:t>regulada en el artículo </a:t>
            </a:r>
            <a:r>
              <a:rPr sz="1600" spc="-10" dirty="0">
                <a:latin typeface="Calibri"/>
                <a:cs typeface="Calibri"/>
              </a:rPr>
              <a:t>207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CPP.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7454BED-83CB-4EB8-8FA1-4B2B7C3F81C8}"/>
              </a:ext>
            </a:extLst>
          </p:cNvPr>
          <p:cNvGrpSpPr/>
          <p:nvPr/>
        </p:nvGrpSpPr>
        <p:grpSpPr>
          <a:xfrm>
            <a:off x="5063997" y="2011426"/>
            <a:ext cx="2739390" cy="1375410"/>
            <a:chOff x="5063997" y="2011426"/>
            <a:chExt cx="2739390" cy="137541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3321EB8-7729-465A-9E45-5F4006B32584}"/>
                </a:ext>
              </a:extLst>
            </p:cNvPr>
            <p:cNvSpPr/>
            <p:nvPr/>
          </p:nvSpPr>
          <p:spPr>
            <a:xfrm>
              <a:off x="5070347" y="2017776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5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185"/>
                  </a:lnTo>
                  <a:lnTo>
                    <a:pt x="6942" y="1269276"/>
                  </a:lnTo>
                  <a:lnTo>
                    <a:pt x="26277" y="1306686"/>
                  </a:lnTo>
                  <a:lnTo>
                    <a:pt x="55769" y="1336178"/>
                  </a:lnTo>
                  <a:lnTo>
                    <a:pt x="93179" y="1355513"/>
                  </a:lnTo>
                  <a:lnTo>
                    <a:pt x="136271" y="1362456"/>
                  </a:lnTo>
                  <a:lnTo>
                    <a:pt x="2590165" y="1362456"/>
                  </a:lnTo>
                  <a:lnTo>
                    <a:pt x="2633256" y="1355513"/>
                  </a:lnTo>
                  <a:lnTo>
                    <a:pt x="2670666" y="1336178"/>
                  </a:lnTo>
                  <a:lnTo>
                    <a:pt x="2700158" y="1306686"/>
                  </a:lnTo>
                  <a:lnTo>
                    <a:pt x="2719493" y="1269276"/>
                  </a:lnTo>
                  <a:lnTo>
                    <a:pt x="2726435" y="1226185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FFBCF6F-E94D-41FB-B9BF-B688DA90BDBB}"/>
                </a:ext>
              </a:extLst>
            </p:cNvPr>
            <p:cNvSpPr/>
            <p:nvPr/>
          </p:nvSpPr>
          <p:spPr>
            <a:xfrm>
              <a:off x="5070347" y="2017776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5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185"/>
                  </a:lnTo>
                  <a:lnTo>
                    <a:pt x="2719493" y="1269276"/>
                  </a:lnTo>
                  <a:lnTo>
                    <a:pt x="2700158" y="1306686"/>
                  </a:lnTo>
                  <a:lnTo>
                    <a:pt x="2670666" y="1336178"/>
                  </a:lnTo>
                  <a:lnTo>
                    <a:pt x="2633256" y="1355513"/>
                  </a:lnTo>
                  <a:lnTo>
                    <a:pt x="2590165" y="1362456"/>
                  </a:lnTo>
                  <a:lnTo>
                    <a:pt x="136271" y="1362456"/>
                  </a:lnTo>
                  <a:lnTo>
                    <a:pt x="93179" y="1355513"/>
                  </a:lnTo>
                  <a:lnTo>
                    <a:pt x="55769" y="1336178"/>
                  </a:lnTo>
                  <a:lnTo>
                    <a:pt x="26277" y="1306686"/>
                  </a:lnTo>
                  <a:lnTo>
                    <a:pt x="6942" y="1269276"/>
                  </a:lnTo>
                  <a:lnTo>
                    <a:pt x="0" y="1226185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EA39848-73B1-4E52-B85B-CE535EFE6191}"/>
              </a:ext>
            </a:extLst>
          </p:cNvPr>
          <p:cNvSpPr txBox="1"/>
          <p:nvPr/>
        </p:nvSpPr>
        <p:spPr>
          <a:xfrm>
            <a:off x="5109209" y="2206498"/>
            <a:ext cx="248158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9"/>
              </a:spcBef>
            </a:pPr>
            <a:r>
              <a:rPr sz="1600" spc="-5" dirty="0">
                <a:latin typeface="Calibri"/>
                <a:cs typeface="Calibri"/>
              </a:rPr>
              <a:t>Se </a:t>
            </a:r>
            <a:r>
              <a:rPr sz="1600" spc="-10" dirty="0">
                <a:latin typeface="Calibri"/>
                <a:cs typeface="Calibri"/>
              </a:rPr>
              <a:t>realiza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10" dirty="0">
                <a:latin typeface="Calibri"/>
                <a:cs typeface="Calibri"/>
              </a:rPr>
              <a:t>investigaciones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delitos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violentos,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graves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contra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organizaciones </a:t>
            </a:r>
            <a:r>
              <a:rPr sz="1600" spc="-5" dirty="0">
                <a:latin typeface="Calibri"/>
                <a:cs typeface="Calibri"/>
              </a:rPr>
              <a:t> delictivas.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AECA48D6-552F-4307-9221-D6CF2122813D}"/>
              </a:ext>
            </a:extLst>
          </p:cNvPr>
          <p:cNvGrpSpPr/>
          <p:nvPr/>
        </p:nvGrpSpPr>
        <p:grpSpPr>
          <a:xfrm>
            <a:off x="5063997" y="3578097"/>
            <a:ext cx="2739390" cy="1376680"/>
            <a:chOff x="5063997" y="3578097"/>
            <a:chExt cx="2739390" cy="137668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913E2D9-F2AF-426C-822F-E0898630342C}"/>
                </a:ext>
              </a:extLst>
            </p:cNvPr>
            <p:cNvSpPr/>
            <p:nvPr/>
          </p:nvSpPr>
          <p:spPr>
            <a:xfrm>
              <a:off x="5070347" y="3584447"/>
              <a:ext cx="2726690" cy="1363980"/>
            </a:xfrm>
            <a:custGeom>
              <a:avLst/>
              <a:gdLst/>
              <a:ahLst/>
              <a:cxnLst/>
              <a:rect l="l" t="t" r="r" b="b"/>
              <a:pathLst>
                <a:path w="2726690" h="1363979">
                  <a:moveTo>
                    <a:pt x="2590037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1227582"/>
                  </a:lnTo>
                  <a:lnTo>
                    <a:pt x="6955" y="1270686"/>
                  </a:lnTo>
                  <a:lnTo>
                    <a:pt x="26322" y="1308128"/>
                  </a:lnTo>
                  <a:lnTo>
                    <a:pt x="55851" y="1337657"/>
                  </a:lnTo>
                  <a:lnTo>
                    <a:pt x="93293" y="1357024"/>
                  </a:lnTo>
                  <a:lnTo>
                    <a:pt x="136398" y="1363979"/>
                  </a:lnTo>
                  <a:lnTo>
                    <a:pt x="2590037" y="1363979"/>
                  </a:lnTo>
                  <a:lnTo>
                    <a:pt x="2633142" y="1357024"/>
                  </a:lnTo>
                  <a:lnTo>
                    <a:pt x="2670584" y="1337657"/>
                  </a:lnTo>
                  <a:lnTo>
                    <a:pt x="2700113" y="1308128"/>
                  </a:lnTo>
                  <a:lnTo>
                    <a:pt x="2719480" y="1270686"/>
                  </a:lnTo>
                  <a:lnTo>
                    <a:pt x="2726435" y="1227582"/>
                  </a:lnTo>
                  <a:lnTo>
                    <a:pt x="2726435" y="136397"/>
                  </a:lnTo>
                  <a:lnTo>
                    <a:pt x="2719480" y="93293"/>
                  </a:lnTo>
                  <a:lnTo>
                    <a:pt x="2700113" y="55851"/>
                  </a:lnTo>
                  <a:lnTo>
                    <a:pt x="2670584" y="26322"/>
                  </a:lnTo>
                  <a:lnTo>
                    <a:pt x="2633142" y="6955"/>
                  </a:lnTo>
                  <a:lnTo>
                    <a:pt x="25900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AF00A35-57C2-4101-A7E1-98143565DD2D}"/>
                </a:ext>
              </a:extLst>
            </p:cNvPr>
            <p:cNvSpPr/>
            <p:nvPr/>
          </p:nvSpPr>
          <p:spPr>
            <a:xfrm>
              <a:off x="5070347" y="3584447"/>
              <a:ext cx="2726690" cy="1363980"/>
            </a:xfrm>
            <a:custGeom>
              <a:avLst/>
              <a:gdLst/>
              <a:ahLst/>
              <a:cxnLst/>
              <a:rect l="l" t="t" r="r" b="b"/>
              <a:pathLst>
                <a:path w="2726690" h="1363979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2590037" y="0"/>
                  </a:lnTo>
                  <a:lnTo>
                    <a:pt x="2633142" y="6955"/>
                  </a:lnTo>
                  <a:lnTo>
                    <a:pt x="2670584" y="26322"/>
                  </a:lnTo>
                  <a:lnTo>
                    <a:pt x="2700113" y="55851"/>
                  </a:lnTo>
                  <a:lnTo>
                    <a:pt x="2719480" y="93293"/>
                  </a:lnTo>
                  <a:lnTo>
                    <a:pt x="2726435" y="136397"/>
                  </a:lnTo>
                  <a:lnTo>
                    <a:pt x="2726435" y="1227582"/>
                  </a:lnTo>
                  <a:lnTo>
                    <a:pt x="2719480" y="1270686"/>
                  </a:lnTo>
                  <a:lnTo>
                    <a:pt x="2700113" y="1308128"/>
                  </a:lnTo>
                  <a:lnTo>
                    <a:pt x="2670584" y="1337657"/>
                  </a:lnTo>
                  <a:lnTo>
                    <a:pt x="2633142" y="1357024"/>
                  </a:lnTo>
                  <a:lnTo>
                    <a:pt x="2590037" y="1363979"/>
                  </a:lnTo>
                  <a:lnTo>
                    <a:pt x="136398" y="1363979"/>
                  </a:lnTo>
                  <a:lnTo>
                    <a:pt x="93293" y="1357024"/>
                  </a:lnTo>
                  <a:lnTo>
                    <a:pt x="55851" y="1337657"/>
                  </a:lnTo>
                  <a:lnTo>
                    <a:pt x="26322" y="1308128"/>
                  </a:lnTo>
                  <a:lnTo>
                    <a:pt x="6955" y="1270686"/>
                  </a:lnTo>
                  <a:lnTo>
                    <a:pt x="0" y="1227582"/>
                  </a:lnTo>
                  <a:lnTo>
                    <a:pt x="0" y="13639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43D868F1-5D8B-42AF-9DA1-E7F9C099D3AC}"/>
              </a:ext>
            </a:extLst>
          </p:cNvPr>
          <p:cNvSpPr txBox="1"/>
          <p:nvPr/>
        </p:nvSpPr>
        <p:spPr>
          <a:xfrm>
            <a:off x="5109209" y="3886327"/>
            <a:ext cx="26416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spc="-10" dirty="0">
                <a:latin typeface="Calibri"/>
                <a:cs typeface="Calibri"/>
              </a:rPr>
              <a:t>Fiscal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iniciativa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propia</a:t>
            </a:r>
            <a:r>
              <a:rPr sz="1600" spc="-5" dirty="0">
                <a:latin typeface="Calibri"/>
                <a:cs typeface="Calibri"/>
              </a:rPr>
              <a:t> 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pedido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Policía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puede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ordenar: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B555AF04-9936-4317-8466-0187E0220F80}"/>
              </a:ext>
            </a:extLst>
          </p:cNvPr>
          <p:cNvGrpSpPr/>
          <p:nvPr/>
        </p:nvGrpSpPr>
        <p:grpSpPr>
          <a:xfrm>
            <a:off x="7790815" y="2794761"/>
            <a:ext cx="3830320" cy="1478280"/>
            <a:chOff x="7790815" y="2794761"/>
            <a:chExt cx="3830320" cy="14782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57B933A-1442-4DC5-A3F7-934A6084A2C7}"/>
                </a:ext>
              </a:extLst>
            </p:cNvPr>
            <p:cNvSpPr/>
            <p:nvPr/>
          </p:nvSpPr>
          <p:spPr>
            <a:xfrm>
              <a:off x="7797165" y="3482593"/>
              <a:ext cx="1090930" cy="784225"/>
            </a:xfrm>
            <a:custGeom>
              <a:avLst/>
              <a:gdLst/>
              <a:ahLst/>
              <a:cxnLst/>
              <a:rect l="l" t="t" r="r" b="b"/>
              <a:pathLst>
                <a:path w="1090929" h="784225">
                  <a:moveTo>
                    <a:pt x="0" y="783843"/>
                  </a:moveTo>
                  <a:lnTo>
                    <a:pt x="1090549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B59D3F6-258F-4196-8BE5-25CB31BC47D9}"/>
                </a:ext>
              </a:extLst>
            </p:cNvPr>
            <p:cNvSpPr/>
            <p:nvPr/>
          </p:nvSpPr>
          <p:spPr>
            <a:xfrm>
              <a:off x="8887968" y="2801111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4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185"/>
                  </a:lnTo>
                  <a:lnTo>
                    <a:pt x="6942" y="1269276"/>
                  </a:lnTo>
                  <a:lnTo>
                    <a:pt x="26277" y="1306686"/>
                  </a:lnTo>
                  <a:lnTo>
                    <a:pt x="55769" y="1336178"/>
                  </a:lnTo>
                  <a:lnTo>
                    <a:pt x="93179" y="1355513"/>
                  </a:lnTo>
                  <a:lnTo>
                    <a:pt x="136271" y="1362456"/>
                  </a:lnTo>
                  <a:lnTo>
                    <a:pt x="2590164" y="1362456"/>
                  </a:lnTo>
                  <a:lnTo>
                    <a:pt x="2633256" y="1355513"/>
                  </a:lnTo>
                  <a:lnTo>
                    <a:pt x="2670666" y="1336178"/>
                  </a:lnTo>
                  <a:lnTo>
                    <a:pt x="2700158" y="1306686"/>
                  </a:lnTo>
                  <a:lnTo>
                    <a:pt x="2719493" y="1269276"/>
                  </a:lnTo>
                  <a:lnTo>
                    <a:pt x="2726435" y="1226185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12BA1E00-D83B-410B-B1C8-9552F7B53A63}"/>
                </a:ext>
              </a:extLst>
            </p:cNvPr>
            <p:cNvSpPr/>
            <p:nvPr/>
          </p:nvSpPr>
          <p:spPr>
            <a:xfrm>
              <a:off x="8887968" y="2801111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4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185"/>
                  </a:lnTo>
                  <a:lnTo>
                    <a:pt x="2719493" y="1269276"/>
                  </a:lnTo>
                  <a:lnTo>
                    <a:pt x="2700158" y="1306686"/>
                  </a:lnTo>
                  <a:lnTo>
                    <a:pt x="2670666" y="1336178"/>
                  </a:lnTo>
                  <a:lnTo>
                    <a:pt x="2633256" y="1355513"/>
                  </a:lnTo>
                  <a:lnTo>
                    <a:pt x="2590164" y="1362456"/>
                  </a:lnTo>
                  <a:lnTo>
                    <a:pt x="136271" y="1362456"/>
                  </a:lnTo>
                  <a:lnTo>
                    <a:pt x="93179" y="1355513"/>
                  </a:lnTo>
                  <a:lnTo>
                    <a:pt x="55769" y="1336178"/>
                  </a:lnTo>
                  <a:lnTo>
                    <a:pt x="26277" y="1306686"/>
                  </a:lnTo>
                  <a:lnTo>
                    <a:pt x="6942" y="1269276"/>
                  </a:lnTo>
                  <a:lnTo>
                    <a:pt x="0" y="1226185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554A8457-EBF2-40F5-8070-DAFA9F3ACBBA}"/>
              </a:ext>
            </a:extLst>
          </p:cNvPr>
          <p:cNvSpPr txBox="1"/>
          <p:nvPr/>
        </p:nvSpPr>
        <p:spPr>
          <a:xfrm>
            <a:off x="8926194" y="3213861"/>
            <a:ext cx="258000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latin typeface="Calibri"/>
                <a:cs typeface="Calibri"/>
              </a:rPr>
              <a:t>a)</a:t>
            </a:r>
            <a:r>
              <a:rPr sz="1600" spc="-10" dirty="0">
                <a:latin typeface="Calibri"/>
                <a:cs typeface="Calibri"/>
              </a:rPr>
              <a:t> Realizar tomas </a:t>
            </a:r>
            <a:r>
              <a:rPr sz="1600" spc="-15" dirty="0">
                <a:latin typeface="Calibri"/>
                <a:cs typeface="Calibri"/>
              </a:rPr>
              <a:t>fotográficas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registro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imágenes; </a:t>
            </a:r>
            <a:r>
              <a:rPr sz="1600" spc="-60" dirty="0">
                <a:latin typeface="Calibri"/>
                <a:cs typeface="Calibri"/>
              </a:rPr>
              <a:t>y,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3F166C75-A92A-48EC-87A7-B0EE26F22EEE}"/>
              </a:ext>
            </a:extLst>
          </p:cNvPr>
          <p:cNvGrpSpPr/>
          <p:nvPr/>
        </p:nvGrpSpPr>
        <p:grpSpPr>
          <a:xfrm>
            <a:off x="7790815" y="4260088"/>
            <a:ext cx="3830320" cy="1478280"/>
            <a:chOff x="7790815" y="4260088"/>
            <a:chExt cx="3830320" cy="147828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C9CFFD9-2644-442A-A382-D57770BA9F05}"/>
                </a:ext>
              </a:extLst>
            </p:cNvPr>
            <p:cNvSpPr/>
            <p:nvPr/>
          </p:nvSpPr>
          <p:spPr>
            <a:xfrm>
              <a:off x="7797165" y="4266438"/>
              <a:ext cx="1090930" cy="784225"/>
            </a:xfrm>
            <a:custGeom>
              <a:avLst/>
              <a:gdLst/>
              <a:ahLst/>
              <a:cxnLst/>
              <a:rect l="l" t="t" r="r" b="b"/>
              <a:pathLst>
                <a:path w="1090929" h="784225">
                  <a:moveTo>
                    <a:pt x="0" y="0"/>
                  </a:moveTo>
                  <a:lnTo>
                    <a:pt x="1090549" y="783717"/>
                  </a:lnTo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4615E381-070E-4FF4-9519-81D26DB9E23C}"/>
                </a:ext>
              </a:extLst>
            </p:cNvPr>
            <p:cNvSpPr/>
            <p:nvPr/>
          </p:nvSpPr>
          <p:spPr>
            <a:xfrm>
              <a:off x="8887968" y="4369308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4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210"/>
                  </a:lnTo>
                  <a:lnTo>
                    <a:pt x="6942" y="1269274"/>
                  </a:lnTo>
                  <a:lnTo>
                    <a:pt x="26277" y="1306675"/>
                  </a:lnTo>
                  <a:lnTo>
                    <a:pt x="55769" y="1336168"/>
                  </a:lnTo>
                  <a:lnTo>
                    <a:pt x="93179" y="1355510"/>
                  </a:lnTo>
                  <a:lnTo>
                    <a:pt x="136271" y="1362456"/>
                  </a:lnTo>
                  <a:lnTo>
                    <a:pt x="2590164" y="1362456"/>
                  </a:lnTo>
                  <a:lnTo>
                    <a:pt x="2633256" y="1355510"/>
                  </a:lnTo>
                  <a:lnTo>
                    <a:pt x="2670666" y="1336168"/>
                  </a:lnTo>
                  <a:lnTo>
                    <a:pt x="2700158" y="1306675"/>
                  </a:lnTo>
                  <a:lnTo>
                    <a:pt x="2719493" y="1269274"/>
                  </a:lnTo>
                  <a:lnTo>
                    <a:pt x="2726435" y="1226210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3B86330-63FC-4086-A518-261CE39B7751}"/>
                </a:ext>
              </a:extLst>
            </p:cNvPr>
            <p:cNvSpPr/>
            <p:nvPr/>
          </p:nvSpPr>
          <p:spPr>
            <a:xfrm>
              <a:off x="8887968" y="4369308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4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210"/>
                  </a:lnTo>
                  <a:lnTo>
                    <a:pt x="2719493" y="1269274"/>
                  </a:lnTo>
                  <a:lnTo>
                    <a:pt x="2700158" y="1306675"/>
                  </a:lnTo>
                  <a:lnTo>
                    <a:pt x="2670666" y="1336168"/>
                  </a:lnTo>
                  <a:lnTo>
                    <a:pt x="2633256" y="1355510"/>
                  </a:lnTo>
                  <a:lnTo>
                    <a:pt x="2590164" y="1362456"/>
                  </a:lnTo>
                  <a:lnTo>
                    <a:pt x="136271" y="1362456"/>
                  </a:lnTo>
                  <a:lnTo>
                    <a:pt x="93179" y="1355510"/>
                  </a:lnTo>
                  <a:lnTo>
                    <a:pt x="55769" y="1336168"/>
                  </a:lnTo>
                  <a:lnTo>
                    <a:pt x="26277" y="1306675"/>
                  </a:lnTo>
                  <a:lnTo>
                    <a:pt x="6942" y="1269274"/>
                  </a:lnTo>
                  <a:lnTo>
                    <a:pt x="0" y="1226210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E6807BC7-3BCC-471D-805A-A436B4E96819}"/>
              </a:ext>
            </a:extLst>
          </p:cNvPr>
          <p:cNvSpPr txBox="1"/>
          <p:nvPr/>
        </p:nvSpPr>
        <p:spPr>
          <a:xfrm>
            <a:off x="8926194" y="4446778"/>
            <a:ext cx="2631440" cy="1162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b) Utilizar </a:t>
            </a:r>
            <a:r>
              <a:rPr sz="1600" spc="-15" dirty="0">
                <a:latin typeface="Calibri"/>
                <a:cs typeface="Calibri"/>
              </a:rPr>
              <a:t>otros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medios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técnicos </a:t>
            </a:r>
            <a:r>
              <a:rPr sz="1600" spc="-5" dirty="0">
                <a:latin typeface="Calibri"/>
                <a:cs typeface="Calibri"/>
              </a:rPr>
              <a:t>especiales </a:t>
            </a:r>
            <a:r>
              <a:rPr sz="1600" spc="-10" dirty="0">
                <a:latin typeface="Calibri"/>
                <a:cs typeface="Calibri"/>
              </a:rPr>
              <a:t>con </a:t>
            </a:r>
            <a:r>
              <a:rPr sz="1600" spc="-5" dirty="0">
                <a:latin typeface="Calibri"/>
                <a:cs typeface="Calibri"/>
              </a:rPr>
              <a:t>fines </a:t>
            </a:r>
            <a:r>
              <a:rPr sz="1600" spc="-10" dirty="0">
                <a:latin typeface="Calibri"/>
                <a:cs typeface="Calibri"/>
              </a:rPr>
              <a:t>de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observación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investigación </a:t>
            </a:r>
            <a:r>
              <a:rPr sz="1600" spc="-5" dirty="0">
                <a:latin typeface="Calibri"/>
                <a:cs typeface="Calibri"/>
              </a:rPr>
              <a:t>del </a:t>
            </a:r>
            <a:r>
              <a:rPr sz="1600" spc="-10" dirty="0">
                <a:latin typeface="Calibri"/>
                <a:cs typeface="Calibri"/>
              </a:rPr>
              <a:t>lugar de </a:t>
            </a:r>
            <a:r>
              <a:rPr sz="1600" spc="-5" dirty="0">
                <a:latin typeface="Calibri"/>
                <a:cs typeface="Calibri"/>
              </a:rPr>
              <a:t> residencia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10" dirty="0">
                <a:latin typeface="Calibri"/>
                <a:cs typeface="Calibri"/>
              </a:rPr>
              <a:t> investigado.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D58B1708-455D-441A-8ED9-21746FCA6EF2}"/>
              </a:ext>
            </a:extLst>
          </p:cNvPr>
          <p:cNvGrpSpPr/>
          <p:nvPr/>
        </p:nvGrpSpPr>
        <p:grpSpPr>
          <a:xfrm>
            <a:off x="5063997" y="5146294"/>
            <a:ext cx="2739390" cy="1375410"/>
            <a:chOff x="5063997" y="5146294"/>
            <a:chExt cx="2739390" cy="137541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703DE05-F1A7-45FB-BE54-D40F5D92C89F}"/>
                </a:ext>
              </a:extLst>
            </p:cNvPr>
            <p:cNvSpPr/>
            <p:nvPr/>
          </p:nvSpPr>
          <p:spPr>
            <a:xfrm>
              <a:off x="5070347" y="5152644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09">
                  <a:moveTo>
                    <a:pt x="2590165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0"/>
                  </a:lnTo>
                  <a:lnTo>
                    <a:pt x="0" y="1226210"/>
                  </a:lnTo>
                  <a:lnTo>
                    <a:pt x="6942" y="1269274"/>
                  </a:lnTo>
                  <a:lnTo>
                    <a:pt x="26277" y="1306675"/>
                  </a:lnTo>
                  <a:lnTo>
                    <a:pt x="55769" y="1336168"/>
                  </a:lnTo>
                  <a:lnTo>
                    <a:pt x="93179" y="1355510"/>
                  </a:lnTo>
                  <a:lnTo>
                    <a:pt x="136271" y="1362455"/>
                  </a:lnTo>
                  <a:lnTo>
                    <a:pt x="2590165" y="1362455"/>
                  </a:lnTo>
                  <a:lnTo>
                    <a:pt x="2633256" y="1355510"/>
                  </a:lnTo>
                  <a:lnTo>
                    <a:pt x="2670666" y="1336168"/>
                  </a:lnTo>
                  <a:lnTo>
                    <a:pt x="2700158" y="1306675"/>
                  </a:lnTo>
                  <a:lnTo>
                    <a:pt x="2719493" y="1269274"/>
                  </a:lnTo>
                  <a:lnTo>
                    <a:pt x="2726435" y="1226210"/>
                  </a:lnTo>
                  <a:lnTo>
                    <a:pt x="2726435" y="136270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8CD6723-10E8-4228-B739-C6AD6997C244}"/>
                </a:ext>
              </a:extLst>
            </p:cNvPr>
            <p:cNvSpPr/>
            <p:nvPr/>
          </p:nvSpPr>
          <p:spPr>
            <a:xfrm>
              <a:off x="5070347" y="5152644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09">
                  <a:moveTo>
                    <a:pt x="0" y="136270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5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0"/>
                  </a:lnTo>
                  <a:lnTo>
                    <a:pt x="2726435" y="1226210"/>
                  </a:lnTo>
                  <a:lnTo>
                    <a:pt x="2719493" y="1269274"/>
                  </a:lnTo>
                  <a:lnTo>
                    <a:pt x="2700158" y="1306675"/>
                  </a:lnTo>
                  <a:lnTo>
                    <a:pt x="2670666" y="1336168"/>
                  </a:lnTo>
                  <a:lnTo>
                    <a:pt x="2633256" y="1355510"/>
                  </a:lnTo>
                  <a:lnTo>
                    <a:pt x="2590165" y="1362455"/>
                  </a:lnTo>
                  <a:lnTo>
                    <a:pt x="136271" y="1362455"/>
                  </a:lnTo>
                  <a:lnTo>
                    <a:pt x="93179" y="1355510"/>
                  </a:lnTo>
                  <a:lnTo>
                    <a:pt x="55769" y="1336168"/>
                  </a:lnTo>
                  <a:lnTo>
                    <a:pt x="26277" y="1306675"/>
                  </a:lnTo>
                  <a:lnTo>
                    <a:pt x="6942" y="1269274"/>
                  </a:lnTo>
                  <a:lnTo>
                    <a:pt x="0" y="1226210"/>
                  </a:lnTo>
                  <a:lnTo>
                    <a:pt x="0" y="1362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FF2B5EF4-FFF2-40B4-BE49-F238E27FC236}">
                <a16:creationId xmlns:a16="http://schemas.microsoft.com/office/drawing/2014/main" id="{788E7F3F-CB62-44F0-8F54-1F3B066472DB}"/>
              </a:ext>
            </a:extLst>
          </p:cNvPr>
          <p:cNvSpPr txBox="1"/>
          <p:nvPr/>
        </p:nvSpPr>
        <p:spPr>
          <a:xfrm>
            <a:off x="5109209" y="5230748"/>
            <a:ext cx="2505075" cy="1162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-10" dirty="0">
                <a:latin typeface="Calibri"/>
                <a:cs typeface="Calibri"/>
              </a:rPr>
              <a:t> caso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videovigilancia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realice</a:t>
            </a:r>
            <a:r>
              <a:rPr sz="1600" spc="-5" dirty="0">
                <a:latin typeface="Calibri"/>
                <a:cs typeface="Calibri"/>
              </a:rPr>
              <a:t> 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interior de un inmueble o en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lugares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cerrados,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10" dirty="0">
                <a:latin typeface="Calibri"/>
                <a:cs typeface="Calibri"/>
              </a:rPr>
              <a:t> requiere 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autorización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judicial.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60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3D8806-90CE-42A4-9E32-E2549832C9E0}"/>
              </a:ext>
            </a:extLst>
          </p:cNvPr>
          <p:cNvSpPr txBox="1">
            <a:spLocks/>
          </p:cNvSpPr>
          <p:nvPr/>
        </p:nvSpPr>
        <p:spPr>
          <a:xfrm>
            <a:off x="969365" y="244297"/>
            <a:ext cx="3437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dirty="0"/>
              <a:t>Las</a:t>
            </a:r>
            <a:r>
              <a:rPr lang="es-PE" sz="4800" b="1" spc="-80" dirty="0"/>
              <a:t> </a:t>
            </a:r>
            <a:r>
              <a:rPr lang="es-PE" sz="4800" b="1" dirty="0"/>
              <a:t>pesquisas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9966A81-E2ED-4B50-A356-D60FDEFFE17C}"/>
              </a:ext>
            </a:extLst>
          </p:cNvPr>
          <p:cNvGrpSpPr/>
          <p:nvPr/>
        </p:nvGrpSpPr>
        <p:grpSpPr>
          <a:xfrm>
            <a:off x="3643884" y="809244"/>
            <a:ext cx="5797550" cy="5797550"/>
            <a:chOff x="3643884" y="809244"/>
            <a:chExt cx="5797550" cy="57975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5AA97CF-B284-4FD2-A5DB-C9AA4960A8D2}"/>
                </a:ext>
              </a:extLst>
            </p:cNvPr>
            <p:cNvSpPr/>
            <p:nvPr/>
          </p:nvSpPr>
          <p:spPr>
            <a:xfrm>
              <a:off x="3643884" y="809244"/>
              <a:ext cx="5797550" cy="5797550"/>
            </a:xfrm>
            <a:custGeom>
              <a:avLst/>
              <a:gdLst/>
              <a:ahLst/>
              <a:cxnLst/>
              <a:rect l="l" t="t" r="r" b="b"/>
              <a:pathLst>
                <a:path w="5797550" h="5797550">
                  <a:moveTo>
                    <a:pt x="2898647" y="0"/>
                  </a:moveTo>
                  <a:lnTo>
                    <a:pt x="0" y="2898647"/>
                  </a:lnTo>
                  <a:lnTo>
                    <a:pt x="2898647" y="5797295"/>
                  </a:lnTo>
                  <a:lnTo>
                    <a:pt x="5797295" y="2898647"/>
                  </a:lnTo>
                  <a:lnTo>
                    <a:pt x="2898647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AC245CB-9924-45A1-BC5A-07275AFE6780}"/>
                </a:ext>
              </a:extLst>
            </p:cNvPr>
            <p:cNvSpPr/>
            <p:nvPr/>
          </p:nvSpPr>
          <p:spPr>
            <a:xfrm>
              <a:off x="4194048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6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6"/>
                  </a:lnTo>
                  <a:lnTo>
                    <a:pt x="0" y="1884679"/>
                  </a:lnTo>
                  <a:lnTo>
                    <a:pt x="2937" y="1931957"/>
                  </a:lnTo>
                  <a:lnTo>
                    <a:pt x="11513" y="1977483"/>
                  </a:lnTo>
                  <a:lnTo>
                    <a:pt x="25374" y="2020905"/>
                  </a:lnTo>
                  <a:lnTo>
                    <a:pt x="44168" y="2061869"/>
                  </a:lnTo>
                  <a:lnTo>
                    <a:pt x="67540" y="2100021"/>
                  </a:lnTo>
                  <a:lnTo>
                    <a:pt x="95137" y="2135008"/>
                  </a:lnTo>
                  <a:lnTo>
                    <a:pt x="126607" y="2166478"/>
                  </a:lnTo>
                  <a:lnTo>
                    <a:pt x="161594" y="2194075"/>
                  </a:lnTo>
                  <a:lnTo>
                    <a:pt x="199746" y="2217447"/>
                  </a:lnTo>
                  <a:lnTo>
                    <a:pt x="240710" y="2236241"/>
                  </a:lnTo>
                  <a:lnTo>
                    <a:pt x="284132" y="2250102"/>
                  </a:lnTo>
                  <a:lnTo>
                    <a:pt x="329658" y="2258678"/>
                  </a:lnTo>
                  <a:lnTo>
                    <a:pt x="376936" y="2261616"/>
                  </a:lnTo>
                  <a:lnTo>
                    <a:pt x="1884679" y="2261616"/>
                  </a:lnTo>
                  <a:lnTo>
                    <a:pt x="1931957" y="2258678"/>
                  </a:lnTo>
                  <a:lnTo>
                    <a:pt x="1977483" y="2250102"/>
                  </a:lnTo>
                  <a:lnTo>
                    <a:pt x="2020905" y="2236241"/>
                  </a:lnTo>
                  <a:lnTo>
                    <a:pt x="2061869" y="2217447"/>
                  </a:lnTo>
                  <a:lnTo>
                    <a:pt x="2100021" y="2194075"/>
                  </a:lnTo>
                  <a:lnTo>
                    <a:pt x="2135008" y="2166478"/>
                  </a:lnTo>
                  <a:lnTo>
                    <a:pt x="2166478" y="2135008"/>
                  </a:lnTo>
                  <a:lnTo>
                    <a:pt x="2194075" y="2100021"/>
                  </a:lnTo>
                  <a:lnTo>
                    <a:pt x="2217447" y="2061869"/>
                  </a:lnTo>
                  <a:lnTo>
                    <a:pt x="2236241" y="2020905"/>
                  </a:lnTo>
                  <a:lnTo>
                    <a:pt x="2250102" y="1977483"/>
                  </a:lnTo>
                  <a:lnTo>
                    <a:pt x="2258678" y="1931957"/>
                  </a:lnTo>
                  <a:lnTo>
                    <a:pt x="2261616" y="1884679"/>
                  </a:lnTo>
                  <a:lnTo>
                    <a:pt x="2261616" y="376936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9039FB8-B0A1-41B8-8192-E63FE1F95F58}"/>
                </a:ext>
              </a:extLst>
            </p:cNvPr>
            <p:cNvSpPr/>
            <p:nvPr/>
          </p:nvSpPr>
          <p:spPr>
            <a:xfrm>
              <a:off x="4194048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6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6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6"/>
                  </a:lnTo>
                  <a:lnTo>
                    <a:pt x="2261616" y="1884679"/>
                  </a:lnTo>
                  <a:lnTo>
                    <a:pt x="2258678" y="1931957"/>
                  </a:lnTo>
                  <a:lnTo>
                    <a:pt x="2250102" y="1977483"/>
                  </a:lnTo>
                  <a:lnTo>
                    <a:pt x="2236241" y="2020905"/>
                  </a:lnTo>
                  <a:lnTo>
                    <a:pt x="2217447" y="2061869"/>
                  </a:lnTo>
                  <a:lnTo>
                    <a:pt x="2194075" y="2100021"/>
                  </a:lnTo>
                  <a:lnTo>
                    <a:pt x="2166478" y="2135008"/>
                  </a:lnTo>
                  <a:lnTo>
                    <a:pt x="2135008" y="2166478"/>
                  </a:lnTo>
                  <a:lnTo>
                    <a:pt x="2100021" y="2194075"/>
                  </a:lnTo>
                  <a:lnTo>
                    <a:pt x="2061869" y="2217447"/>
                  </a:lnTo>
                  <a:lnTo>
                    <a:pt x="2020905" y="2236241"/>
                  </a:lnTo>
                  <a:lnTo>
                    <a:pt x="1977483" y="2250102"/>
                  </a:lnTo>
                  <a:lnTo>
                    <a:pt x="1931957" y="2258678"/>
                  </a:lnTo>
                  <a:lnTo>
                    <a:pt x="1884679" y="2261616"/>
                  </a:lnTo>
                  <a:lnTo>
                    <a:pt x="376936" y="2261616"/>
                  </a:lnTo>
                  <a:lnTo>
                    <a:pt x="329658" y="2258678"/>
                  </a:lnTo>
                  <a:lnTo>
                    <a:pt x="284132" y="2250102"/>
                  </a:lnTo>
                  <a:lnTo>
                    <a:pt x="240710" y="2236241"/>
                  </a:lnTo>
                  <a:lnTo>
                    <a:pt x="199746" y="2217447"/>
                  </a:lnTo>
                  <a:lnTo>
                    <a:pt x="161594" y="2194075"/>
                  </a:lnTo>
                  <a:lnTo>
                    <a:pt x="126607" y="2166478"/>
                  </a:lnTo>
                  <a:lnTo>
                    <a:pt x="95137" y="2135008"/>
                  </a:lnTo>
                  <a:lnTo>
                    <a:pt x="67540" y="2100021"/>
                  </a:lnTo>
                  <a:lnTo>
                    <a:pt x="44168" y="2061869"/>
                  </a:lnTo>
                  <a:lnTo>
                    <a:pt x="25374" y="2020905"/>
                  </a:lnTo>
                  <a:lnTo>
                    <a:pt x="11513" y="1977483"/>
                  </a:lnTo>
                  <a:lnTo>
                    <a:pt x="2937" y="1931957"/>
                  </a:lnTo>
                  <a:lnTo>
                    <a:pt x="0" y="1884679"/>
                  </a:lnTo>
                  <a:lnTo>
                    <a:pt x="0" y="376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8A4B12C-2A29-4557-B3E2-4A68FBE18970}"/>
              </a:ext>
            </a:extLst>
          </p:cNvPr>
          <p:cNvSpPr txBox="1"/>
          <p:nvPr/>
        </p:nvSpPr>
        <p:spPr>
          <a:xfrm>
            <a:off x="4349877" y="1504315"/>
            <a:ext cx="1927225" cy="19278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Las pesquisas tienen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como objeto </a:t>
            </a:r>
            <a:r>
              <a:rPr sz="1500" spc="-5" dirty="0">
                <a:latin typeface="Calibri"/>
                <a:cs typeface="Calibri"/>
              </a:rPr>
              <a:t>comprobar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-10" dirty="0">
                <a:latin typeface="Calibri"/>
                <a:cs typeface="Calibri"/>
              </a:rPr>
              <a:t>estado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personas,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lugares,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cosas,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 </a:t>
            </a:r>
            <a:r>
              <a:rPr sz="1500" spc="-10" dirty="0">
                <a:latin typeface="Calibri"/>
                <a:cs typeface="Calibri"/>
              </a:rPr>
              <a:t>rastros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10" dirty="0">
                <a:latin typeface="Calibri"/>
                <a:cs typeface="Calibri"/>
              </a:rPr>
              <a:t>otros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efectos </a:t>
            </a:r>
            <a:r>
              <a:rPr sz="1500" spc="-5" dirty="0">
                <a:latin typeface="Calibri"/>
                <a:cs typeface="Calibri"/>
              </a:rPr>
              <a:t>materiales </a:t>
            </a:r>
            <a:r>
              <a:rPr sz="1500" dirty="0">
                <a:latin typeface="Calibri"/>
                <a:cs typeface="Calibri"/>
              </a:rPr>
              <a:t>que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hubiere,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utilidad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para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investigación.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(art.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</a:pPr>
            <a:r>
              <a:rPr sz="1500" spc="-5" dirty="0">
                <a:latin typeface="Calibri"/>
                <a:cs typeface="Calibri"/>
              </a:rPr>
              <a:t>208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CPP).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AE3E8A03-B5B0-4E46-A3A8-475FF1140C0B}"/>
              </a:ext>
            </a:extLst>
          </p:cNvPr>
          <p:cNvGrpSpPr/>
          <p:nvPr/>
        </p:nvGrpSpPr>
        <p:grpSpPr>
          <a:xfrm>
            <a:off x="6623050" y="1353058"/>
            <a:ext cx="2274570" cy="2274570"/>
            <a:chOff x="6623050" y="1353058"/>
            <a:chExt cx="2274570" cy="227457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CA135F-08AF-4262-914C-E55DB00F804C}"/>
                </a:ext>
              </a:extLst>
            </p:cNvPr>
            <p:cNvSpPr/>
            <p:nvPr/>
          </p:nvSpPr>
          <p:spPr>
            <a:xfrm>
              <a:off x="6629400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5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6"/>
                  </a:lnTo>
                  <a:lnTo>
                    <a:pt x="0" y="1884679"/>
                  </a:lnTo>
                  <a:lnTo>
                    <a:pt x="2937" y="1931957"/>
                  </a:lnTo>
                  <a:lnTo>
                    <a:pt x="11513" y="1977483"/>
                  </a:lnTo>
                  <a:lnTo>
                    <a:pt x="25374" y="2020905"/>
                  </a:lnTo>
                  <a:lnTo>
                    <a:pt x="44168" y="2061869"/>
                  </a:lnTo>
                  <a:lnTo>
                    <a:pt x="67540" y="2100021"/>
                  </a:lnTo>
                  <a:lnTo>
                    <a:pt x="95137" y="2135008"/>
                  </a:lnTo>
                  <a:lnTo>
                    <a:pt x="126607" y="2166478"/>
                  </a:lnTo>
                  <a:lnTo>
                    <a:pt x="161594" y="2194075"/>
                  </a:lnTo>
                  <a:lnTo>
                    <a:pt x="199746" y="2217447"/>
                  </a:lnTo>
                  <a:lnTo>
                    <a:pt x="240710" y="2236241"/>
                  </a:lnTo>
                  <a:lnTo>
                    <a:pt x="284132" y="2250102"/>
                  </a:lnTo>
                  <a:lnTo>
                    <a:pt x="329658" y="2258678"/>
                  </a:lnTo>
                  <a:lnTo>
                    <a:pt x="376935" y="2261616"/>
                  </a:lnTo>
                  <a:lnTo>
                    <a:pt x="1884679" y="2261616"/>
                  </a:lnTo>
                  <a:lnTo>
                    <a:pt x="1931957" y="2258678"/>
                  </a:lnTo>
                  <a:lnTo>
                    <a:pt x="1977483" y="2250102"/>
                  </a:lnTo>
                  <a:lnTo>
                    <a:pt x="2020905" y="2236241"/>
                  </a:lnTo>
                  <a:lnTo>
                    <a:pt x="2061869" y="2217447"/>
                  </a:lnTo>
                  <a:lnTo>
                    <a:pt x="2100021" y="2194075"/>
                  </a:lnTo>
                  <a:lnTo>
                    <a:pt x="2135008" y="2166478"/>
                  </a:lnTo>
                  <a:lnTo>
                    <a:pt x="2166478" y="2135008"/>
                  </a:lnTo>
                  <a:lnTo>
                    <a:pt x="2194075" y="2100021"/>
                  </a:lnTo>
                  <a:lnTo>
                    <a:pt x="2217447" y="2061869"/>
                  </a:lnTo>
                  <a:lnTo>
                    <a:pt x="2236241" y="2020905"/>
                  </a:lnTo>
                  <a:lnTo>
                    <a:pt x="2250102" y="1977483"/>
                  </a:lnTo>
                  <a:lnTo>
                    <a:pt x="2258678" y="1931957"/>
                  </a:lnTo>
                  <a:lnTo>
                    <a:pt x="2261616" y="1884679"/>
                  </a:lnTo>
                  <a:lnTo>
                    <a:pt x="2261616" y="376936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EF2D2C6-9C89-42AC-B10F-43A4C77562E9}"/>
                </a:ext>
              </a:extLst>
            </p:cNvPr>
            <p:cNvSpPr/>
            <p:nvPr/>
          </p:nvSpPr>
          <p:spPr>
            <a:xfrm>
              <a:off x="6629400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6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5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6"/>
                  </a:lnTo>
                  <a:lnTo>
                    <a:pt x="2261616" y="1884679"/>
                  </a:lnTo>
                  <a:lnTo>
                    <a:pt x="2258678" y="1931957"/>
                  </a:lnTo>
                  <a:lnTo>
                    <a:pt x="2250102" y="1977483"/>
                  </a:lnTo>
                  <a:lnTo>
                    <a:pt x="2236241" y="2020905"/>
                  </a:lnTo>
                  <a:lnTo>
                    <a:pt x="2217447" y="2061869"/>
                  </a:lnTo>
                  <a:lnTo>
                    <a:pt x="2194075" y="2100021"/>
                  </a:lnTo>
                  <a:lnTo>
                    <a:pt x="2166478" y="2135008"/>
                  </a:lnTo>
                  <a:lnTo>
                    <a:pt x="2135008" y="2166478"/>
                  </a:lnTo>
                  <a:lnTo>
                    <a:pt x="2100021" y="2194075"/>
                  </a:lnTo>
                  <a:lnTo>
                    <a:pt x="2061869" y="2217447"/>
                  </a:lnTo>
                  <a:lnTo>
                    <a:pt x="2020905" y="2236241"/>
                  </a:lnTo>
                  <a:lnTo>
                    <a:pt x="1977483" y="2250102"/>
                  </a:lnTo>
                  <a:lnTo>
                    <a:pt x="1931957" y="2258678"/>
                  </a:lnTo>
                  <a:lnTo>
                    <a:pt x="1884679" y="2261616"/>
                  </a:lnTo>
                  <a:lnTo>
                    <a:pt x="376935" y="2261616"/>
                  </a:lnTo>
                  <a:lnTo>
                    <a:pt x="329658" y="2258678"/>
                  </a:lnTo>
                  <a:lnTo>
                    <a:pt x="284132" y="2250102"/>
                  </a:lnTo>
                  <a:lnTo>
                    <a:pt x="240710" y="2236241"/>
                  </a:lnTo>
                  <a:lnTo>
                    <a:pt x="199746" y="2217447"/>
                  </a:lnTo>
                  <a:lnTo>
                    <a:pt x="161594" y="2194075"/>
                  </a:lnTo>
                  <a:lnTo>
                    <a:pt x="126607" y="2166478"/>
                  </a:lnTo>
                  <a:lnTo>
                    <a:pt x="95137" y="2135008"/>
                  </a:lnTo>
                  <a:lnTo>
                    <a:pt x="67540" y="2100021"/>
                  </a:lnTo>
                  <a:lnTo>
                    <a:pt x="44168" y="2061869"/>
                  </a:lnTo>
                  <a:lnTo>
                    <a:pt x="25374" y="2020905"/>
                  </a:lnTo>
                  <a:lnTo>
                    <a:pt x="11513" y="1977483"/>
                  </a:lnTo>
                  <a:lnTo>
                    <a:pt x="2937" y="1931957"/>
                  </a:lnTo>
                  <a:lnTo>
                    <a:pt x="0" y="1884679"/>
                  </a:lnTo>
                  <a:lnTo>
                    <a:pt x="0" y="376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AC510FD-3027-4EB2-ADE7-9A0E26C3FE7D}"/>
              </a:ext>
            </a:extLst>
          </p:cNvPr>
          <p:cNvSpPr txBox="1"/>
          <p:nvPr/>
        </p:nvSpPr>
        <p:spPr>
          <a:xfrm>
            <a:off x="6785229" y="1608835"/>
            <a:ext cx="1925320" cy="17189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Las pesquisas las </a:t>
            </a:r>
            <a:r>
              <a:rPr sz="1500" spc="-10" dirty="0">
                <a:latin typeface="Calibri"/>
                <a:cs typeface="Calibri"/>
              </a:rPr>
              <a:t>realiza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policía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finalidad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tener </a:t>
            </a:r>
            <a:r>
              <a:rPr sz="1500" dirty="0">
                <a:latin typeface="Calibri"/>
                <a:cs typeface="Calibri"/>
              </a:rPr>
              <a:t>una posibilidad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encontrar rastros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delito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considere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 en </a:t>
            </a:r>
            <a:r>
              <a:rPr sz="1500" spc="-5" dirty="0">
                <a:latin typeface="Calibri"/>
                <a:cs typeface="Calibri"/>
              </a:rPr>
              <a:t>un lugar se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encuentra oculto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imputado.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97827DEF-51EE-454F-A1AD-BE2989760392}"/>
              </a:ext>
            </a:extLst>
          </p:cNvPr>
          <p:cNvGrpSpPr/>
          <p:nvPr/>
        </p:nvGrpSpPr>
        <p:grpSpPr>
          <a:xfrm>
            <a:off x="4187697" y="3788409"/>
            <a:ext cx="2274570" cy="2274570"/>
            <a:chOff x="4187697" y="3788409"/>
            <a:chExt cx="2274570" cy="227457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89D6581-3412-4658-B43D-850C699838A6}"/>
                </a:ext>
              </a:extLst>
            </p:cNvPr>
            <p:cNvSpPr/>
            <p:nvPr/>
          </p:nvSpPr>
          <p:spPr>
            <a:xfrm>
              <a:off x="4194047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6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5"/>
                  </a:lnTo>
                  <a:lnTo>
                    <a:pt x="0" y="1884667"/>
                  </a:lnTo>
                  <a:lnTo>
                    <a:pt x="2937" y="1931952"/>
                  </a:lnTo>
                  <a:lnTo>
                    <a:pt x="11513" y="1977484"/>
                  </a:lnTo>
                  <a:lnTo>
                    <a:pt x="25374" y="2020910"/>
                  </a:lnTo>
                  <a:lnTo>
                    <a:pt x="44168" y="2061876"/>
                  </a:lnTo>
                  <a:lnTo>
                    <a:pt x="67540" y="2100029"/>
                  </a:lnTo>
                  <a:lnTo>
                    <a:pt x="95137" y="2135017"/>
                  </a:lnTo>
                  <a:lnTo>
                    <a:pt x="126607" y="2166485"/>
                  </a:lnTo>
                  <a:lnTo>
                    <a:pt x="161594" y="2194081"/>
                  </a:lnTo>
                  <a:lnTo>
                    <a:pt x="199746" y="2217452"/>
                  </a:lnTo>
                  <a:lnTo>
                    <a:pt x="240710" y="2236244"/>
                  </a:lnTo>
                  <a:lnTo>
                    <a:pt x="284132" y="2250104"/>
                  </a:lnTo>
                  <a:lnTo>
                    <a:pt x="329658" y="2258679"/>
                  </a:lnTo>
                  <a:lnTo>
                    <a:pt x="376936" y="2261616"/>
                  </a:lnTo>
                  <a:lnTo>
                    <a:pt x="1884679" y="2261616"/>
                  </a:lnTo>
                  <a:lnTo>
                    <a:pt x="1931957" y="2258679"/>
                  </a:lnTo>
                  <a:lnTo>
                    <a:pt x="1977483" y="2250104"/>
                  </a:lnTo>
                  <a:lnTo>
                    <a:pt x="2020905" y="2236244"/>
                  </a:lnTo>
                  <a:lnTo>
                    <a:pt x="2061869" y="2217452"/>
                  </a:lnTo>
                  <a:lnTo>
                    <a:pt x="2100021" y="2194081"/>
                  </a:lnTo>
                  <a:lnTo>
                    <a:pt x="2135008" y="2166485"/>
                  </a:lnTo>
                  <a:lnTo>
                    <a:pt x="2166478" y="2135017"/>
                  </a:lnTo>
                  <a:lnTo>
                    <a:pt x="2194075" y="2100029"/>
                  </a:lnTo>
                  <a:lnTo>
                    <a:pt x="2217447" y="2061876"/>
                  </a:lnTo>
                  <a:lnTo>
                    <a:pt x="2236241" y="2020910"/>
                  </a:lnTo>
                  <a:lnTo>
                    <a:pt x="2250102" y="1977484"/>
                  </a:lnTo>
                  <a:lnTo>
                    <a:pt x="2258678" y="1931952"/>
                  </a:lnTo>
                  <a:lnTo>
                    <a:pt x="2261616" y="1884667"/>
                  </a:lnTo>
                  <a:lnTo>
                    <a:pt x="2261616" y="376935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9150E8B-3D56-4F3F-B925-A59DDE34F8F7}"/>
                </a:ext>
              </a:extLst>
            </p:cNvPr>
            <p:cNvSpPr/>
            <p:nvPr/>
          </p:nvSpPr>
          <p:spPr>
            <a:xfrm>
              <a:off x="4194047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5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6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5"/>
                  </a:lnTo>
                  <a:lnTo>
                    <a:pt x="2261616" y="1884667"/>
                  </a:lnTo>
                  <a:lnTo>
                    <a:pt x="2258678" y="1931952"/>
                  </a:lnTo>
                  <a:lnTo>
                    <a:pt x="2250102" y="1977484"/>
                  </a:lnTo>
                  <a:lnTo>
                    <a:pt x="2236241" y="2020910"/>
                  </a:lnTo>
                  <a:lnTo>
                    <a:pt x="2217447" y="2061876"/>
                  </a:lnTo>
                  <a:lnTo>
                    <a:pt x="2194075" y="2100029"/>
                  </a:lnTo>
                  <a:lnTo>
                    <a:pt x="2166478" y="2135017"/>
                  </a:lnTo>
                  <a:lnTo>
                    <a:pt x="2135008" y="2166485"/>
                  </a:lnTo>
                  <a:lnTo>
                    <a:pt x="2100021" y="2194081"/>
                  </a:lnTo>
                  <a:lnTo>
                    <a:pt x="2061869" y="2217452"/>
                  </a:lnTo>
                  <a:lnTo>
                    <a:pt x="2020905" y="2236244"/>
                  </a:lnTo>
                  <a:lnTo>
                    <a:pt x="1977483" y="2250104"/>
                  </a:lnTo>
                  <a:lnTo>
                    <a:pt x="1931957" y="2258679"/>
                  </a:lnTo>
                  <a:lnTo>
                    <a:pt x="1884679" y="2261616"/>
                  </a:lnTo>
                  <a:lnTo>
                    <a:pt x="376936" y="2261616"/>
                  </a:lnTo>
                  <a:lnTo>
                    <a:pt x="329658" y="2258679"/>
                  </a:lnTo>
                  <a:lnTo>
                    <a:pt x="284132" y="2250104"/>
                  </a:lnTo>
                  <a:lnTo>
                    <a:pt x="240710" y="2236244"/>
                  </a:lnTo>
                  <a:lnTo>
                    <a:pt x="199746" y="2217452"/>
                  </a:lnTo>
                  <a:lnTo>
                    <a:pt x="161594" y="2194081"/>
                  </a:lnTo>
                  <a:lnTo>
                    <a:pt x="126607" y="2166485"/>
                  </a:lnTo>
                  <a:lnTo>
                    <a:pt x="95137" y="2135017"/>
                  </a:lnTo>
                  <a:lnTo>
                    <a:pt x="67540" y="2100029"/>
                  </a:lnTo>
                  <a:lnTo>
                    <a:pt x="44168" y="2061876"/>
                  </a:lnTo>
                  <a:lnTo>
                    <a:pt x="25374" y="2020910"/>
                  </a:lnTo>
                  <a:lnTo>
                    <a:pt x="11513" y="1977484"/>
                  </a:lnTo>
                  <a:lnTo>
                    <a:pt x="2937" y="1931952"/>
                  </a:lnTo>
                  <a:lnTo>
                    <a:pt x="0" y="1884667"/>
                  </a:lnTo>
                  <a:lnTo>
                    <a:pt x="0" y="3769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F4064690-DB98-4508-90C6-974BE51CBEC4}"/>
              </a:ext>
            </a:extLst>
          </p:cNvPr>
          <p:cNvSpPr txBox="1"/>
          <p:nvPr/>
        </p:nvSpPr>
        <p:spPr>
          <a:xfrm>
            <a:off x="4349877" y="4358385"/>
            <a:ext cx="1745614" cy="10915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Cabe la posibilidad de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levantar </a:t>
            </a:r>
            <a:r>
              <a:rPr sz="1500" dirty="0">
                <a:latin typeface="Calibri"/>
                <a:cs typeface="Calibri"/>
              </a:rPr>
              <a:t>planos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señales,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descriptivos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fotográficos,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10" dirty="0">
                <a:latin typeface="Calibri"/>
                <a:cs typeface="Calibri"/>
              </a:rPr>
              <a:t>otras </a:t>
            </a:r>
            <a:r>
              <a:rPr sz="1500" spc="-5" dirty="0">
                <a:latin typeface="Calibri"/>
                <a:cs typeface="Calibri"/>
              </a:rPr>
              <a:t> operaciones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técnicas.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4437EC2A-D8EF-408E-A9D5-3886913079AD}"/>
              </a:ext>
            </a:extLst>
          </p:cNvPr>
          <p:cNvGrpSpPr/>
          <p:nvPr/>
        </p:nvGrpSpPr>
        <p:grpSpPr>
          <a:xfrm>
            <a:off x="6623050" y="3788409"/>
            <a:ext cx="2274570" cy="2274570"/>
            <a:chOff x="6623050" y="3788409"/>
            <a:chExt cx="2274570" cy="227457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1D82F9E-C71B-4260-AE61-DE16449A6E72}"/>
                </a:ext>
              </a:extLst>
            </p:cNvPr>
            <p:cNvSpPr/>
            <p:nvPr/>
          </p:nvSpPr>
          <p:spPr>
            <a:xfrm>
              <a:off x="6629400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5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5"/>
                  </a:lnTo>
                  <a:lnTo>
                    <a:pt x="0" y="1884667"/>
                  </a:lnTo>
                  <a:lnTo>
                    <a:pt x="2937" y="1931952"/>
                  </a:lnTo>
                  <a:lnTo>
                    <a:pt x="11513" y="1977484"/>
                  </a:lnTo>
                  <a:lnTo>
                    <a:pt x="25374" y="2020910"/>
                  </a:lnTo>
                  <a:lnTo>
                    <a:pt x="44168" y="2061876"/>
                  </a:lnTo>
                  <a:lnTo>
                    <a:pt x="67540" y="2100029"/>
                  </a:lnTo>
                  <a:lnTo>
                    <a:pt x="95137" y="2135017"/>
                  </a:lnTo>
                  <a:lnTo>
                    <a:pt x="126607" y="2166485"/>
                  </a:lnTo>
                  <a:lnTo>
                    <a:pt x="161594" y="2194081"/>
                  </a:lnTo>
                  <a:lnTo>
                    <a:pt x="199746" y="2217452"/>
                  </a:lnTo>
                  <a:lnTo>
                    <a:pt x="240710" y="2236244"/>
                  </a:lnTo>
                  <a:lnTo>
                    <a:pt x="284132" y="2250104"/>
                  </a:lnTo>
                  <a:lnTo>
                    <a:pt x="329658" y="2258679"/>
                  </a:lnTo>
                  <a:lnTo>
                    <a:pt x="376935" y="2261616"/>
                  </a:lnTo>
                  <a:lnTo>
                    <a:pt x="1884679" y="2261616"/>
                  </a:lnTo>
                  <a:lnTo>
                    <a:pt x="1931957" y="2258679"/>
                  </a:lnTo>
                  <a:lnTo>
                    <a:pt x="1977483" y="2250104"/>
                  </a:lnTo>
                  <a:lnTo>
                    <a:pt x="2020905" y="2236244"/>
                  </a:lnTo>
                  <a:lnTo>
                    <a:pt x="2061869" y="2217452"/>
                  </a:lnTo>
                  <a:lnTo>
                    <a:pt x="2100021" y="2194081"/>
                  </a:lnTo>
                  <a:lnTo>
                    <a:pt x="2135008" y="2166485"/>
                  </a:lnTo>
                  <a:lnTo>
                    <a:pt x="2166478" y="2135017"/>
                  </a:lnTo>
                  <a:lnTo>
                    <a:pt x="2194075" y="2100029"/>
                  </a:lnTo>
                  <a:lnTo>
                    <a:pt x="2217447" y="2061876"/>
                  </a:lnTo>
                  <a:lnTo>
                    <a:pt x="2236241" y="2020910"/>
                  </a:lnTo>
                  <a:lnTo>
                    <a:pt x="2250102" y="1977484"/>
                  </a:lnTo>
                  <a:lnTo>
                    <a:pt x="2258678" y="1931952"/>
                  </a:lnTo>
                  <a:lnTo>
                    <a:pt x="2261616" y="1884667"/>
                  </a:lnTo>
                  <a:lnTo>
                    <a:pt x="2261616" y="376935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55FA07B-B3B5-4AD0-9168-8E7B70E00928}"/>
                </a:ext>
              </a:extLst>
            </p:cNvPr>
            <p:cNvSpPr/>
            <p:nvPr/>
          </p:nvSpPr>
          <p:spPr>
            <a:xfrm>
              <a:off x="6629400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5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5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5"/>
                  </a:lnTo>
                  <a:lnTo>
                    <a:pt x="2261616" y="1884667"/>
                  </a:lnTo>
                  <a:lnTo>
                    <a:pt x="2258678" y="1931952"/>
                  </a:lnTo>
                  <a:lnTo>
                    <a:pt x="2250102" y="1977484"/>
                  </a:lnTo>
                  <a:lnTo>
                    <a:pt x="2236241" y="2020910"/>
                  </a:lnTo>
                  <a:lnTo>
                    <a:pt x="2217447" y="2061876"/>
                  </a:lnTo>
                  <a:lnTo>
                    <a:pt x="2194075" y="2100029"/>
                  </a:lnTo>
                  <a:lnTo>
                    <a:pt x="2166478" y="2135017"/>
                  </a:lnTo>
                  <a:lnTo>
                    <a:pt x="2135008" y="2166485"/>
                  </a:lnTo>
                  <a:lnTo>
                    <a:pt x="2100021" y="2194081"/>
                  </a:lnTo>
                  <a:lnTo>
                    <a:pt x="2061869" y="2217452"/>
                  </a:lnTo>
                  <a:lnTo>
                    <a:pt x="2020905" y="2236244"/>
                  </a:lnTo>
                  <a:lnTo>
                    <a:pt x="1977483" y="2250104"/>
                  </a:lnTo>
                  <a:lnTo>
                    <a:pt x="1931957" y="2258679"/>
                  </a:lnTo>
                  <a:lnTo>
                    <a:pt x="1884679" y="2261616"/>
                  </a:lnTo>
                  <a:lnTo>
                    <a:pt x="376935" y="2261616"/>
                  </a:lnTo>
                  <a:lnTo>
                    <a:pt x="329658" y="2258679"/>
                  </a:lnTo>
                  <a:lnTo>
                    <a:pt x="284132" y="2250104"/>
                  </a:lnTo>
                  <a:lnTo>
                    <a:pt x="240710" y="2236244"/>
                  </a:lnTo>
                  <a:lnTo>
                    <a:pt x="199746" y="2217452"/>
                  </a:lnTo>
                  <a:lnTo>
                    <a:pt x="161594" y="2194081"/>
                  </a:lnTo>
                  <a:lnTo>
                    <a:pt x="126607" y="2166485"/>
                  </a:lnTo>
                  <a:lnTo>
                    <a:pt x="95137" y="2135017"/>
                  </a:lnTo>
                  <a:lnTo>
                    <a:pt x="67540" y="2100029"/>
                  </a:lnTo>
                  <a:lnTo>
                    <a:pt x="44168" y="2061876"/>
                  </a:lnTo>
                  <a:lnTo>
                    <a:pt x="25374" y="2020910"/>
                  </a:lnTo>
                  <a:lnTo>
                    <a:pt x="11513" y="1977484"/>
                  </a:lnTo>
                  <a:lnTo>
                    <a:pt x="2937" y="1931952"/>
                  </a:lnTo>
                  <a:lnTo>
                    <a:pt x="0" y="1884667"/>
                  </a:lnTo>
                  <a:lnTo>
                    <a:pt x="0" y="3769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91885E1B-D9FA-420C-9FD1-03422F1DDC18}"/>
              </a:ext>
            </a:extLst>
          </p:cNvPr>
          <p:cNvSpPr txBox="1"/>
          <p:nvPr/>
        </p:nvSpPr>
        <p:spPr>
          <a:xfrm>
            <a:off x="6785229" y="4567808"/>
            <a:ext cx="1911350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Finalmente,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levantará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 </a:t>
            </a:r>
            <a:r>
              <a:rPr sz="1500" spc="-10" dirty="0">
                <a:latin typeface="Calibri"/>
                <a:cs typeface="Calibri"/>
              </a:rPr>
              <a:t>acta </a:t>
            </a:r>
            <a:r>
              <a:rPr sz="1500" spc="-5" dirty="0">
                <a:latin typeface="Calibri"/>
                <a:cs typeface="Calibri"/>
              </a:rPr>
              <a:t>describiendo </a:t>
            </a:r>
            <a:r>
              <a:rPr sz="1500" dirty="0">
                <a:latin typeface="Calibri"/>
                <a:cs typeface="Calibri"/>
              </a:rPr>
              <a:t>lo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acontecido.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34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9F3B1A-7DC8-42D5-B9B8-46C552A032D5}"/>
              </a:ext>
            </a:extLst>
          </p:cNvPr>
          <p:cNvSpPr txBox="1">
            <a:spLocks/>
          </p:cNvSpPr>
          <p:nvPr/>
        </p:nvSpPr>
        <p:spPr>
          <a:xfrm>
            <a:off x="1207413" y="299085"/>
            <a:ext cx="541732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b="1" spc="-5" dirty="0"/>
              <a:t>La</a:t>
            </a:r>
            <a:r>
              <a:rPr lang="es-PE" b="1" spc="-20" dirty="0"/>
              <a:t> </a:t>
            </a:r>
            <a:r>
              <a:rPr lang="es-PE" b="1" spc="-15" dirty="0"/>
              <a:t>intervención</a:t>
            </a:r>
            <a:r>
              <a:rPr lang="es-PE" b="1" spc="-10" dirty="0"/>
              <a:t> </a:t>
            </a:r>
            <a:r>
              <a:rPr lang="es-PE" b="1" spc="-20" dirty="0"/>
              <a:t>corporal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E2242B-5672-41A5-8C3D-9B12743BF7F5}"/>
              </a:ext>
            </a:extLst>
          </p:cNvPr>
          <p:cNvGrpSpPr/>
          <p:nvPr/>
        </p:nvGrpSpPr>
        <p:grpSpPr>
          <a:xfrm>
            <a:off x="776985" y="1260094"/>
            <a:ext cx="11025431" cy="2349500"/>
            <a:chOff x="776986" y="1260094"/>
            <a:chExt cx="10421620" cy="23495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17B62A2-A8A7-4A50-8FA9-90E581369E2D}"/>
                </a:ext>
              </a:extLst>
            </p:cNvPr>
            <p:cNvSpPr/>
            <p:nvPr/>
          </p:nvSpPr>
          <p:spPr>
            <a:xfrm>
              <a:off x="783336" y="1266444"/>
              <a:ext cx="10408920" cy="2336800"/>
            </a:xfrm>
            <a:custGeom>
              <a:avLst/>
              <a:gdLst/>
              <a:ahLst/>
              <a:cxnLst/>
              <a:rect l="l" t="t" r="r" b="b"/>
              <a:pathLst>
                <a:path w="10408920" h="2336800">
                  <a:moveTo>
                    <a:pt x="10019538" y="0"/>
                  </a:moveTo>
                  <a:lnTo>
                    <a:pt x="389394" y="0"/>
                  </a:lnTo>
                  <a:lnTo>
                    <a:pt x="340548" y="3034"/>
                  </a:lnTo>
                  <a:lnTo>
                    <a:pt x="293513" y="11894"/>
                  </a:lnTo>
                  <a:lnTo>
                    <a:pt x="248654" y="26214"/>
                  </a:lnTo>
                  <a:lnTo>
                    <a:pt x="206336" y="45629"/>
                  </a:lnTo>
                  <a:lnTo>
                    <a:pt x="166922" y="69774"/>
                  </a:lnTo>
                  <a:lnTo>
                    <a:pt x="130780" y="98284"/>
                  </a:lnTo>
                  <a:lnTo>
                    <a:pt x="98272" y="130793"/>
                  </a:lnTo>
                  <a:lnTo>
                    <a:pt x="69765" y="166936"/>
                  </a:lnTo>
                  <a:lnTo>
                    <a:pt x="45622" y="206348"/>
                  </a:lnTo>
                  <a:lnTo>
                    <a:pt x="26210" y="248664"/>
                  </a:lnTo>
                  <a:lnTo>
                    <a:pt x="11892" y="293518"/>
                  </a:lnTo>
                  <a:lnTo>
                    <a:pt x="3033" y="340546"/>
                  </a:lnTo>
                  <a:lnTo>
                    <a:pt x="0" y="389381"/>
                  </a:lnTo>
                  <a:lnTo>
                    <a:pt x="0" y="1946909"/>
                  </a:lnTo>
                  <a:lnTo>
                    <a:pt x="3033" y="1995745"/>
                  </a:lnTo>
                  <a:lnTo>
                    <a:pt x="11892" y="2042773"/>
                  </a:lnTo>
                  <a:lnTo>
                    <a:pt x="26210" y="2087627"/>
                  </a:lnTo>
                  <a:lnTo>
                    <a:pt x="45622" y="2129943"/>
                  </a:lnTo>
                  <a:lnTo>
                    <a:pt x="69765" y="2169355"/>
                  </a:lnTo>
                  <a:lnTo>
                    <a:pt x="98272" y="2205498"/>
                  </a:lnTo>
                  <a:lnTo>
                    <a:pt x="130780" y="2238007"/>
                  </a:lnTo>
                  <a:lnTo>
                    <a:pt x="166922" y="2266517"/>
                  </a:lnTo>
                  <a:lnTo>
                    <a:pt x="206336" y="2290662"/>
                  </a:lnTo>
                  <a:lnTo>
                    <a:pt x="248654" y="2310077"/>
                  </a:lnTo>
                  <a:lnTo>
                    <a:pt x="293513" y="2324397"/>
                  </a:lnTo>
                  <a:lnTo>
                    <a:pt x="340548" y="2333257"/>
                  </a:lnTo>
                  <a:lnTo>
                    <a:pt x="389394" y="2336291"/>
                  </a:lnTo>
                  <a:lnTo>
                    <a:pt x="10019538" y="2336291"/>
                  </a:lnTo>
                  <a:lnTo>
                    <a:pt x="10068373" y="2333257"/>
                  </a:lnTo>
                  <a:lnTo>
                    <a:pt x="10115401" y="2324397"/>
                  </a:lnTo>
                  <a:lnTo>
                    <a:pt x="10160255" y="2310077"/>
                  </a:lnTo>
                  <a:lnTo>
                    <a:pt x="10202571" y="2290662"/>
                  </a:lnTo>
                  <a:lnTo>
                    <a:pt x="10241983" y="2266517"/>
                  </a:lnTo>
                  <a:lnTo>
                    <a:pt x="10278126" y="2238007"/>
                  </a:lnTo>
                  <a:lnTo>
                    <a:pt x="10310635" y="2205498"/>
                  </a:lnTo>
                  <a:lnTo>
                    <a:pt x="10339145" y="2169355"/>
                  </a:lnTo>
                  <a:lnTo>
                    <a:pt x="10363290" y="2129943"/>
                  </a:lnTo>
                  <a:lnTo>
                    <a:pt x="10382705" y="2087627"/>
                  </a:lnTo>
                  <a:lnTo>
                    <a:pt x="10397025" y="2042773"/>
                  </a:lnTo>
                  <a:lnTo>
                    <a:pt x="10405885" y="1995745"/>
                  </a:lnTo>
                  <a:lnTo>
                    <a:pt x="10408920" y="1946909"/>
                  </a:lnTo>
                  <a:lnTo>
                    <a:pt x="10408920" y="389381"/>
                  </a:lnTo>
                  <a:lnTo>
                    <a:pt x="10405885" y="340546"/>
                  </a:lnTo>
                  <a:lnTo>
                    <a:pt x="10397025" y="293518"/>
                  </a:lnTo>
                  <a:lnTo>
                    <a:pt x="10382705" y="248664"/>
                  </a:lnTo>
                  <a:lnTo>
                    <a:pt x="10363290" y="206348"/>
                  </a:lnTo>
                  <a:lnTo>
                    <a:pt x="10339145" y="166936"/>
                  </a:lnTo>
                  <a:lnTo>
                    <a:pt x="10310635" y="130793"/>
                  </a:lnTo>
                  <a:lnTo>
                    <a:pt x="10278126" y="98284"/>
                  </a:lnTo>
                  <a:lnTo>
                    <a:pt x="10241983" y="69774"/>
                  </a:lnTo>
                  <a:lnTo>
                    <a:pt x="10202571" y="45629"/>
                  </a:lnTo>
                  <a:lnTo>
                    <a:pt x="10160255" y="26214"/>
                  </a:lnTo>
                  <a:lnTo>
                    <a:pt x="10115401" y="11894"/>
                  </a:lnTo>
                  <a:lnTo>
                    <a:pt x="10068373" y="3034"/>
                  </a:lnTo>
                  <a:lnTo>
                    <a:pt x="100195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FB45218-91B3-4912-8BEE-1EF7C71F7852}"/>
                </a:ext>
              </a:extLst>
            </p:cNvPr>
            <p:cNvSpPr/>
            <p:nvPr/>
          </p:nvSpPr>
          <p:spPr>
            <a:xfrm>
              <a:off x="783336" y="1266444"/>
              <a:ext cx="10408920" cy="2336800"/>
            </a:xfrm>
            <a:custGeom>
              <a:avLst/>
              <a:gdLst/>
              <a:ahLst/>
              <a:cxnLst/>
              <a:rect l="l" t="t" r="r" b="b"/>
              <a:pathLst>
                <a:path w="10408920" h="2336800">
                  <a:moveTo>
                    <a:pt x="0" y="389381"/>
                  </a:moveTo>
                  <a:lnTo>
                    <a:pt x="3033" y="340546"/>
                  </a:lnTo>
                  <a:lnTo>
                    <a:pt x="11892" y="293518"/>
                  </a:lnTo>
                  <a:lnTo>
                    <a:pt x="26210" y="248664"/>
                  </a:lnTo>
                  <a:lnTo>
                    <a:pt x="45622" y="206348"/>
                  </a:lnTo>
                  <a:lnTo>
                    <a:pt x="69765" y="166936"/>
                  </a:lnTo>
                  <a:lnTo>
                    <a:pt x="98272" y="130793"/>
                  </a:lnTo>
                  <a:lnTo>
                    <a:pt x="130780" y="98284"/>
                  </a:lnTo>
                  <a:lnTo>
                    <a:pt x="166922" y="69774"/>
                  </a:lnTo>
                  <a:lnTo>
                    <a:pt x="206336" y="45629"/>
                  </a:lnTo>
                  <a:lnTo>
                    <a:pt x="248654" y="26214"/>
                  </a:lnTo>
                  <a:lnTo>
                    <a:pt x="293513" y="11894"/>
                  </a:lnTo>
                  <a:lnTo>
                    <a:pt x="340548" y="3034"/>
                  </a:lnTo>
                  <a:lnTo>
                    <a:pt x="389394" y="0"/>
                  </a:lnTo>
                  <a:lnTo>
                    <a:pt x="10019538" y="0"/>
                  </a:lnTo>
                  <a:lnTo>
                    <a:pt x="10068373" y="3034"/>
                  </a:lnTo>
                  <a:lnTo>
                    <a:pt x="10115401" y="11894"/>
                  </a:lnTo>
                  <a:lnTo>
                    <a:pt x="10160255" y="26214"/>
                  </a:lnTo>
                  <a:lnTo>
                    <a:pt x="10202571" y="45629"/>
                  </a:lnTo>
                  <a:lnTo>
                    <a:pt x="10241983" y="69774"/>
                  </a:lnTo>
                  <a:lnTo>
                    <a:pt x="10278126" y="98284"/>
                  </a:lnTo>
                  <a:lnTo>
                    <a:pt x="10310635" y="130793"/>
                  </a:lnTo>
                  <a:lnTo>
                    <a:pt x="10339145" y="166936"/>
                  </a:lnTo>
                  <a:lnTo>
                    <a:pt x="10363290" y="206348"/>
                  </a:lnTo>
                  <a:lnTo>
                    <a:pt x="10382705" y="248664"/>
                  </a:lnTo>
                  <a:lnTo>
                    <a:pt x="10397025" y="293518"/>
                  </a:lnTo>
                  <a:lnTo>
                    <a:pt x="10405885" y="340546"/>
                  </a:lnTo>
                  <a:lnTo>
                    <a:pt x="10408920" y="389381"/>
                  </a:lnTo>
                  <a:lnTo>
                    <a:pt x="10408920" y="1946909"/>
                  </a:lnTo>
                  <a:lnTo>
                    <a:pt x="10405885" y="1995745"/>
                  </a:lnTo>
                  <a:lnTo>
                    <a:pt x="10397025" y="2042773"/>
                  </a:lnTo>
                  <a:lnTo>
                    <a:pt x="10382705" y="2087627"/>
                  </a:lnTo>
                  <a:lnTo>
                    <a:pt x="10363290" y="2129943"/>
                  </a:lnTo>
                  <a:lnTo>
                    <a:pt x="10339145" y="2169355"/>
                  </a:lnTo>
                  <a:lnTo>
                    <a:pt x="10310635" y="2205498"/>
                  </a:lnTo>
                  <a:lnTo>
                    <a:pt x="10278126" y="2238007"/>
                  </a:lnTo>
                  <a:lnTo>
                    <a:pt x="10241983" y="2266517"/>
                  </a:lnTo>
                  <a:lnTo>
                    <a:pt x="10202571" y="2290662"/>
                  </a:lnTo>
                  <a:lnTo>
                    <a:pt x="10160255" y="2310077"/>
                  </a:lnTo>
                  <a:lnTo>
                    <a:pt x="10115401" y="2324397"/>
                  </a:lnTo>
                  <a:lnTo>
                    <a:pt x="10068373" y="2333257"/>
                  </a:lnTo>
                  <a:lnTo>
                    <a:pt x="10019538" y="2336291"/>
                  </a:lnTo>
                  <a:lnTo>
                    <a:pt x="389394" y="2336291"/>
                  </a:lnTo>
                  <a:lnTo>
                    <a:pt x="340548" y="2333257"/>
                  </a:lnTo>
                  <a:lnTo>
                    <a:pt x="293513" y="2324397"/>
                  </a:lnTo>
                  <a:lnTo>
                    <a:pt x="248654" y="2310077"/>
                  </a:lnTo>
                  <a:lnTo>
                    <a:pt x="206336" y="2290662"/>
                  </a:lnTo>
                  <a:lnTo>
                    <a:pt x="166922" y="2266517"/>
                  </a:lnTo>
                  <a:lnTo>
                    <a:pt x="130780" y="2238007"/>
                  </a:lnTo>
                  <a:lnTo>
                    <a:pt x="98272" y="2205498"/>
                  </a:lnTo>
                  <a:lnTo>
                    <a:pt x="69765" y="2169355"/>
                  </a:lnTo>
                  <a:lnTo>
                    <a:pt x="45622" y="2129943"/>
                  </a:lnTo>
                  <a:lnTo>
                    <a:pt x="26210" y="2087627"/>
                  </a:lnTo>
                  <a:lnTo>
                    <a:pt x="11892" y="2042773"/>
                  </a:lnTo>
                  <a:lnTo>
                    <a:pt x="3033" y="1995745"/>
                  </a:lnTo>
                  <a:lnTo>
                    <a:pt x="0" y="1946909"/>
                  </a:lnTo>
                  <a:lnTo>
                    <a:pt x="0" y="3893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F20848F4-3316-4DB0-869E-1FBE53874455}"/>
              </a:ext>
            </a:extLst>
          </p:cNvPr>
          <p:cNvGrpSpPr/>
          <p:nvPr/>
        </p:nvGrpSpPr>
        <p:grpSpPr>
          <a:xfrm>
            <a:off x="776985" y="3674109"/>
            <a:ext cx="11025431" cy="2350770"/>
            <a:chOff x="776986" y="3674109"/>
            <a:chExt cx="10421620" cy="235077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058F027-CABB-4150-876C-017593920FD7}"/>
                </a:ext>
              </a:extLst>
            </p:cNvPr>
            <p:cNvSpPr/>
            <p:nvPr/>
          </p:nvSpPr>
          <p:spPr>
            <a:xfrm>
              <a:off x="783336" y="3680459"/>
              <a:ext cx="10408920" cy="2338070"/>
            </a:xfrm>
            <a:custGeom>
              <a:avLst/>
              <a:gdLst/>
              <a:ahLst/>
              <a:cxnLst/>
              <a:rect l="l" t="t" r="r" b="b"/>
              <a:pathLst>
                <a:path w="10408920" h="2338070">
                  <a:moveTo>
                    <a:pt x="10019284" y="0"/>
                  </a:moveTo>
                  <a:lnTo>
                    <a:pt x="389636" y="0"/>
                  </a:lnTo>
                  <a:lnTo>
                    <a:pt x="340761" y="3036"/>
                  </a:lnTo>
                  <a:lnTo>
                    <a:pt x="293697" y="11902"/>
                  </a:lnTo>
                  <a:lnTo>
                    <a:pt x="248811" y="26233"/>
                  </a:lnTo>
                  <a:lnTo>
                    <a:pt x="206466" y="45662"/>
                  </a:lnTo>
                  <a:lnTo>
                    <a:pt x="167029" y="69823"/>
                  </a:lnTo>
                  <a:lnTo>
                    <a:pt x="130863" y="98353"/>
                  </a:lnTo>
                  <a:lnTo>
                    <a:pt x="98335" y="130884"/>
                  </a:lnTo>
                  <a:lnTo>
                    <a:pt x="69810" y="167051"/>
                  </a:lnTo>
                  <a:lnTo>
                    <a:pt x="45652" y="206489"/>
                  </a:lnTo>
                  <a:lnTo>
                    <a:pt x="26227" y="248832"/>
                  </a:lnTo>
                  <a:lnTo>
                    <a:pt x="11899" y="293714"/>
                  </a:lnTo>
                  <a:lnTo>
                    <a:pt x="3035" y="340771"/>
                  </a:lnTo>
                  <a:lnTo>
                    <a:pt x="0" y="389635"/>
                  </a:lnTo>
                  <a:lnTo>
                    <a:pt x="0" y="1948179"/>
                  </a:lnTo>
                  <a:lnTo>
                    <a:pt x="3035" y="1997054"/>
                  </a:lnTo>
                  <a:lnTo>
                    <a:pt x="11899" y="2044118"/>
                  </a:lnTo>
                  <a:lnTo>
                    <a:pt x="26227" y="2089004"/>
                  </a:lnTo>
                  <a:lnTo>
                    <a:pt x="45652" y="2131349"/>
                  </a:lnTo>
                  <a:lnTo>
                    <a:pt x="69810" y="2170786"/>
                  </a:lnTo>
                  <a:lnTo>
                    <a:pt x="98335" y="2206952"/>
                  </a:lnTo>
                  <a:lnTo>
                    <a:pt x="130863" y="2239480"/>
                  </a:lnTo>
                  <a:lnTo>
                    <a:pt x="167029" y="2268005"/>
                  </a:lnTo>
                  <a:lnTo>
                    <a:pt x="206466" y="2292163"/>
                  </a:lnTo>
                  <a:lnTo>
                    <a:pt x="248811" y="2311588"/>
                  </a:lnTo>
                  <a:lnTo>
                    <a:pt x="293697" y="2325916"/>
                  </a:lnTo>
                  <a:lnTo>
                    <a:pt x="340761" y="2334780"/>
                  </a:lnTo>
                  <a:lnTo>
                    <a:pt x="389636" y="2337816"/>
                  </a:lnTo>
                  <a:lnTo>
                    <a:pt x="10019284" y="2337816"/>
                  </a:lnTo>
                  <a:lnTo>
                    <a:pt x="10068148" y="2334780"/>
                  </a:lnTo>
                  <a:lnTo>
                    <a:pt x="10115205" y="2325916"/>
                  </a:lnTo>
                  <a:lnTo>
                    <a:pt x="10160087" y="2311588"/>
                  </a:lnTo>
                  <a:lnTo>
                    <a:pt x="10202430" y="2292163"/>
                  </a:lnTo>
                  <a:lnTo>
                    <a:pt x="10241868" y="2268005"/>
                  </a:lnTo>
                  <a:lnTo>
                    <a:pt x="10278035" y="2239480"/>
                  </a:lnTo>
                  <a:lnTo>
                    <a:pt x="10310566" y="2206952"/>
                  </a:lnTo>
                  <a:lnTo>
                    <a:pt x="10339096" y="2170786"/>
                  </a:lnTo>
                  <a:lnTo>
                    <a:pt x="10363257" y="2131349"/>
                  </a:lnTo>
                  <a:lnTo>
                    <a:pt x="10382686" y="2089004"/>
                  </a:lnTo>
                  <a:lnTo>
                    <a:pt x="10397017" y="2044118"/>
                  </a:lnTo>
                  <a:lnTo>
                    <a:pt x="10405883" y="1997054"/>
                  </a:lnTo>
                  <a:lnTo>
                    <a:pt x="10408920" y="1948179"/>
                  </a:lnTo>
                  <a:lnTo>
                    <a:pt x="10408920" y="389635"/>
                  </a:lnTo>
                  <a:lnTo>
                    <a:pt x="10405883" y="340771"/>
                  </a:lnTo>
                  <a:lnTo>
                    <a:pt x="10397017" y="293714"/>
                  </a:lnTo>
                  <a:lnTo>
                    <a:pt x="10382686" y="248832"/>
                  </a:lnTo>
                  <a:lnTo>
                    <a:pt x="10363257" y="206489"/>
                  </a:lnTo>
                  <a:lnTo>
                    <a:pt x="10339096" y="167051"/>
                  </a:lnTo>
                  <a:lnTo>
                    <a:pt x="10310566" y="130884"/>
                  </a:lnTo>
                  <a:lnTo>
                    <a:pt x="10278035" y="98353"/>
                  </a:lnTo>
                  <a:lnTo>
                    <a:pt x="10241868" y="69823"/>
                  </a:lnTo>
                  <a:lnTo>
                    <a:pt x="10202430" y="45662"/>
                  </a:lnTo>
                  <a:lnTo>
                    <a:pt x="10160087" y="26233"/>
                  </a:lnTo>
                  <a:lnTo>
                    <a:pt x="10115205" y="11902"/>
                  </a:lnTo>
                  <a:lnTo>
                    <a:pt x="10068148" y="3036"/>
                  </a:lnTo>
                  <a:lnTo>
                    <a:pt x="1001928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74D4701-089F-4C4E-BD22-19BD961C70F9}"/>
                </a:ext>
              </a:extLst>
            </p:cNvPr>
            <p:cNvSpPr/>
            <p:nvPr/>
          </p:nvSpPr>
          <p:spPr>
            <a:xfrm>
              <a:off x="783336" y="3680459"/>
              <a:ext cx="10408920" cy="2338070"/>
            </a:xfrm>
            <a:custGeom>
              <a:avLst/>
              <a:gdLst/>
              <a:ahLst/>
              <a:cxnLst/>
              <a:rect l="l" t="t" r="r" b="b"/>
              <a:pathLst>
                <a:path w="10408920" h="2338070">
                  <a:moveTo>
                    <a:pt x="0" y="389635"/>
                  </a:moveTo>
                  <a:lnTo>
                    <a:pt x="3035" y="340771"/>
                  </a:lnTo>
                  <a:lnTo>
                    <a:pt x="11899" y="293714"/>
                  </a:lnTo>
                  <a:lnTo>
                    <a:pt x="26227" y="248832"/>
                  </a:lnTo>
                  <a:lnTo>
                    <a:pt x="45652" y="206489"/>
                  </a:lnTo>
                  <a:lnTo>
                    <a:pt x="69810" y="167051"/>
                  </a:lnTo>
                  <a:lnTo>
                    <a:pt x="98335" y="130884"/>
                  </a:lnTo>
                  <a:lnTo>
                    <a:pt x="130863" y="98353"/>
                  </a:lnTo>
                  <a:lnTo>
                    <a:pt x="167029" y="69823"/>
                  </a:lnTo>
                  <a:lnTo>
                    <a:pt x="206466" y="45662"/>
                  </a:lnTo>
                  <a:lnTo>
                    <a:pt x="248811" y="26233"/>
                  </a:lnTo>
                  <a:lnTo>
                    <a:pt x="293697" y="11902"/>
                  </a:lnTo>
                  <a:lnTo>
                    <a:pt x="340761" y="3036"/>
                  </a:lnTo>
                  <a:lnTo>
                    <a:pt x="389636" y="0"/>
                  </a:lnTo>
                  <a:lnTo>
                    <a:pt x="10019284" y="0"/>
                  </a:lnTo>
                  <a:lnTo>
                    <a:pt x="10068148" y="3036"/>
                  </a:lnTo>
                  <a:lnTo>
                    <a:pt x="10115205" y="11902"/>
                  </a:lnTo>
                  <a:lnTo>
                    <a:pt x="10160087" y="26233"/>
                  </a:lnTo>
                  <a:lnTo>
                    <a:pt x="10202430" y="45662"/>
                  </a:lnTo>
                  <a:lnTo>
                    <a:pt x="10241868" y="69823"/>
                  </a:lnTo>
                  <a:lnTo>
                    <a:pt x="10278035" y="98353"/>
                  </a:lnTo>
                  <a:lnTo>
                    <a:pt x="10310566" y="130884"/>
                  </a:lnTo>
                  <a:lnTo>
                    <a:pt x="10339096" y="167051"/>
                  </a:lnTo>
                  <a:lnTo>
                    <a:pt x="10363257" y="206489"/>
                  </a:lnTo>
                  <a:lnTo>
                    <a:pt x="10382686" y="248832"/>
                  </a:lnTo>
                  <a:lnTo>
                    <a:pt x="10397017" y="293714"/>
                  </a:lnTo>
                  <a:lnTo>
                    <a:pt x="10405883" y="340771"/>
                  </a:lnTo>
                  <a:lnTo>
                    <a:pt x="10408920" y="389635"/>
                  </a:lnTo>
                  <a:lnTo>
                    <a:pt x="10408920" y="1948179"/>
                  </a:lnTo>
                  <a:lnTo>
                    <a:pt x="10405883" y="1997054"/>
                  </a:lnTo>
                  <a:lnTo>
                    <a:pt x="10397017" y="2044118"/>
                  </a:lnTo>
                  <a:lnTo>
                    <a:pt x="10382686" y="2089004"/>
                  </a:lnTo>
                  <a:lnTo>
                    <a:pt x="10363257" y="2131349"/>
                  </a:lnTo>
                  <a:lnTo>
                    <a:pt x="10339096" y="2170786"/>
                  </a:lnTo>
                  <a:lnTo>
                    <a:pt x="10310566" y="2206952"/>
                  </a:lnTo>
                  <a:lnTo>
                    <a:pt x="10278035" y="2239480"/>
                  </a:lnTo>
                  <a:lnTo>
                    <a:pt x="10241868" y="2268005"/>
                  </a:lnTo>
                  <a:lnTo>
                    <a:pt x="10202430" y="2292163"/>
                  </a:lnTo>
                  <a:lnTo>
                    <a:pt x="10160087" y="2311588"/>
                  </a:lnTo>
                  <a:lnTo>
                    <a:pt x="10115205" y="2325916"/>
                  </a:lnTo>
                  <a:lnTo>
                    <a:pt x="10068148" y="2334780"/>
                  </a:lnTo>
                  <a:lnTo>
                    <a:pt x="10019284" y="2337816"/>
                  </a:lnTo>
                  <a:lnTo>
                    <a:pt x="389636" y="2337816"/>
                  </a:lnTo>
                  <a:lnTo>
                    <a:pt x="340761" y="2334780"/>
                  </a:lnTo>
                  <a:lnTo>
                    <a:pt x="293697" y="2325916"/>
                  </a:lnTo>
                  <a:lnTo>
                    <a:pt x="248811" y="2311588"/>
                  </a:lnTo>
                  <a:lnTo>
                    <a:pt x="206466" y="2292163"/>
                  </a:lnTo>
                  <a:lnTo>
                    <a:pt x="167029" y="2268005"/>
                  </a:lnTo>
                  <a:lnTo>
                    <a:pt x="130863" y="2239480"/>
                  </a:lnTo>
                  <a:lnTo>
                    <a:pt x="98335" y="2206952"/>
                  </a:lnTo>
                  <a:lnTo>
                    <a:pt x="69810" y="2170786"/>
                  </a:lnTo>
                  <a:lnTo>
                    <a:pt x="45652" y="2131349"/>
                  </a:lnTo>
                  <a:lnTo>
                    <a:pt x="26227" y="2089004"/>
                  </a:lnTo>
                  <a:lnTo>
                    <a:pt x="11899" y="2044118"/>
                  </a:lnTo>
                  <a:lnTo>
                    <a:pt x="3035" y="1997054"/>
                  </a:lnTo>
                  <a:lnTo>
                    <a:pt x="0" y="1948179"/>
                  </a:lnTo>
                  <a:lnTo>
                    <a:pt x="0" y="3896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3168B8CD-2C7F-48B1-B736-30336BD0971B}"/>
              </a:ext>
            </a:extLst>
          </p:cNvPr>
          <p:cNvSpPr txBox="1"/>
          <p:nvPr/>
        </p:nvSpPr>
        <p:spPr>
          <a:xfrm>
            <a:off x="988262" y="1421968"/>
            <a:ext cx="10530993" cy="398335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21285" algn="just">
              <a:lnSpc>
                <a:spcPct val="91600"/>
              </a:lnSpc>
              <a:spcBef>
                <a:spcPts val="375"/>
              </a:spcBef>
            </a:pPr>
            <a:r>
              <a:rPr sz="2700" spc="-5" dirty="0">
                <a:latin typeface="Calibri"/>
                <a:cs typeface="Calibri"/>
              </a:rPr>
              <a:t>Tiene </a:t>
            </a:r>
            <a:r>
              <a:rPr sz="2700" spc="-10" dirty="0">
                <a:latin typeface="Calibri"/>
                <a:cs typeface="Calibri"/>
              </a:rPr>
              <a:t>como </a:t>
            </a:r>
            <a:r>
              <a:rPr sz="2700" spc="-5" dirty="0">
                <a:latin typeface="Calibri"/>
                <a:cs typeface="Calibri"/>
              </a:rPr>
              <a:t>finalidad </a:t>
            </a:r>
            <a:r>
              <a:rPr sz="2700" dirty="0">
                <a:latin typeface="Calibri"/>
                <a:cs typeface="Calibri"/>
              </a:rPr>
              <a:t>el </a:t>
            </a:r>
            <a:r>
              <a:rPr sz="2700" spc="-10" dirty="0">
                <a:latin typeface="Calibri"/>
                <a:cs typeface="Calibri"/>
              </a:rPr>
              <a:t>esclarecimiento </a:t>
            </a:r>
            <a:r>
              <a:rPr sz="2700" spc="-5" dirty="0">
                <a:latin typeface="Calibri"/>
                <a:cs typeface="Calibri"/>
              </a:rPr>
              <a:t>de hechos </a:t>
            </a:r>
            <a:r>
              <a:rPr sz="2700" spc="-10" dirty="0">
                <a:latin typeface="Calibri"/>
                <a:cs typeface="Calibri"/>
              </a:rPr>
              <a:t>significativos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investigación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siempre</a:t>
            </a:r>
            <a:r>
              <a:rPr sz="2700" dirty="0">
                <a:latin typeface="Calibri"/>
                <a:cs typeface="Calibri"/>
              </a:rPr>
              <a:t> y cuando el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delito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esté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sancionado </a:t>
            </a:r>
            <a:r>
              <a:rPr sz="2700" spc="-10" dirty="0">
                <a:latin typeface="Calibri"/>
                <a:cs typeface="Calibri"/>
              </a:rPr>
              <a:t>con </a:t>
            </a:r>
            <a:r>
              <a:rPr sz="2700" spc="-5" dirty="0">
                <a:latin typeface="Calibri"/>
                <a:cs typeface="Calibri"/>
              </a:rPr>
              <a:t>pena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privativa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5" dirty="0">
                <a:latin typeface="Calibri"/>
                <a:cs typeface="Calibri"/>
              </a:rPr>
              <a:t>libertad </a:t>
            </a:r>
            <a:r>
              <a:rPr sz="2700" spc="-20" dirty="0">
                <a:latin typeface="Calibri"/>
                <a:cs typeface="Calibri"/>
              </a:rPr>
              <a:t>mayor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4 años y es </a:t>
            </a:r>
            <a:r>
              <a:rPr sz="2700" spc="-10" dirty="0">
                <a:latin typeface="Calibri"/>
                <a:cs typeface="Calibri"/>
              </a:rPr>
              <a:t>ordenada </a:t>
            </a:r>
            <a:r>
              <a:rPr sz="2700" spc="-5" dirty="0">
                <a:latin typeface="Calibri"/>
                <a:cs typeface="Calibri"/>
              </a:rPr>
              <a:t>por </a:t>
            </a:r>
            <a:r>
              <a:rPr sz="2700" dirty="0">
                <a:latin typeface="Calibri"/>
                <a:cs typeface="Calibri"/>
              </a:rPr>
              <a:t>el </a:t>
            </a:r>
            <a:r>
              <a:rPr sz="2700" spc="-10" dirty="0">
                <a:latin typeface="Calibri"/>
                <a:cs typeface="Calibri"/>
              </a:rPr>
              <a:t>Juez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Investigación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Preparatoria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solicitud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del </a:t>
            </a:r>
            <a:r>
              <a:rPr sz="2700" spc="-10" dirty="0">
                <a:latin typeface="Calibri"/>
                <a:cs typeface="Calibri"/>
              </a:rPr>
              <a:t>Ministerio </a:t>
            </a:r>
            <a:r>
              <a:rPr sz="2700" spc="-5" dirty="0">
                <a:latin typeface="Calibri"/>
                <a:cs typeface="Calibri"/>
              </a:rPr>
              <a:t>Público.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(art. </a:t>
            </a:r>
            <a:r>
              <a:rPr sz="2700" dirty="0">
                <a:latin typeface="Calibri"/>
                <a:cs typeface="Calibri"/>
              </a:rPr>
              <a:t>211°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del</a:t>
            </a:r>
            <a:r>
              <a:rPr sz="2700" spc="-10" dirty="0">
                <a:latin typeface="Calibri"/>
                <a:cs typeface="Calibri"/>
              </a:rPr>
              <a:t> CPP)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 algn="just">
              <a:lnSpc>
                <a:spcPts val="2960"/>
              </a:lnSpc>
              <a:spcBef>
                <a:spcPts val="5"/>
              </a:spcBef>
            </a:pPr>
            <a:r>
              <a:rPr sz="2700" spc="-5" dirty="0">
                <a:latin typeface="Calibri"/>
                <a:cs typeface="Calibri"/>
              </a:rPr>
              <a:t>Se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pueden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realizar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pruebas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análisis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sanguíneo, </a:t>
            </a:r>
            <a:r>
              <a:rPr sz="2700" spc="-25" dirty="0">
                <a:latin typeface="Calibri"/>
                <a:cs typeface="Calibri"/>
              </a:rPr>
              <a:t>molecular,</a:t>
            </a:r>
            <a:r>
              <a:rPr sz="2700" spc="-10" dirty="0">
                <a:latin typeface="Calibri"/>
                <a:cs typeface="Calibri"/>
              </a:rPr>
              <a:t> genético</a:t>
            </a:r>
            <a:r>
              <a:rPr sz="2700" dirty="0">
                <a:latin typeface="Calibri"/>
                <a:cs typeface="Calibri"/>
              </a:rPr>
              <a:t> u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otras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las </a:t>
            </a:r>
            <a:r>
              <a:rPr sz="2700" spc="-15" dirty="0">
                <a:latin typeface="Calibri"/>
                <a:cs typeface="Calibri"/>
              </a:rPr>
              <a:t>realiza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un médico </a:t>
            </a:r>
            <a:r>
              <a:rPr sz="2700" dirty="0">
                <a:latin typeface="Calibri"/>
                <a:cs typeface="Calibri"/>
              </a:rPr>
              <a:t>o </a:t>
            </a:r>
            <a:r>
              <a:rPr sz="2700" spc="-15" dirty="0">
                <a:latin typeface="Calibri"/>
                <a:cs typeface="Calibri"/>
              </a:rPr>
              <a:t>profesional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especializado.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Asimismo,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elabora </a:t>
            </a:r>
            <a:r>
              <a:rPr sz="2700" spc="-5" dirty="0">
                <a:latin typeface="Calibri"/>
                <a:cs typeface="Calibri"/>
              </a:rPr>
              <a:t>un </a:t>
            </a:r>
            <a:r>
              <a:rPr sz="2700" spc="-10" dirty="0">
                <a:latin typeface="Calibri"/>
                <a:cs typeface="Calibri"/>
              </a:rPr>
              <a:t>acta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con</a:t>
            </a:r>
            <a:r>
              <a:rPr sz="2700" spc="-5" dirty="0">
                <a:latin typeface="Calibri"/>
                <a:cs typeface="Calibri"/>
              </a:rPr>
              <a:t> presencia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del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abogado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defensor.</a:t>
            </a:r>
            <a:endParaRPr sz="2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93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5041D2E-2063-49A5-9787-EA91B208AAB4}"/>
              </a:ext>
            </a:extLst>
          </p:cNvPr>
          <p:cNvGrpSpPr/>
          <p:nvPr/>
        </p:nvGrpSpPr>
        <p:grpSpPr>
          <a:xfrm>
            <a:off x="4158741" y="751077"/>
            <a:ext cx="3874770" cy="2707640"/>
            <a:chOff x="4158741" y="751077"/>
            <a:chExt cx="3874770" cy="270764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C61D4D2-C767-4859-B509-28B4883C201C}"/>
                </a:ext>
              </a:extLst>
            </p:cNvPr>
            <p:cNvSpPr/>
            <p:nvPr/>
          </p:nvSpPr>
          <p:spPr>
            <a:xfrm>
              <a:off x="4165091" y="757427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3412743" y="0"/>
                  </a:moveTo>
                  <a:lnTo>
                    <a:pt x="449072" y="0"/>
                  </a:lnTo>
                  <a:lnTo>
                    <a:pt x="400137" y="2634"/>
                  </a:lnTo>
                  <a:lnTo>
                    <a:pt x="352730" y="10357"/>
                  </a:lnTo>
                  <a:lnTo>
                    <a:pt x="307124" y="22892"/>
                  </a:lnTo>
                  <a:lnTo>
                    <a:pt x="263592" y="39967"/>
                  </a:lnTo>
                  <a:lnTo>
                    <a:pt x="222409" y="61308"/>
                  </a:lnTo>
                  <a:lnTo>
                    <a:pt x="183849" y="86640"/>
                  </a:lnTo>
                  <a:lnTo>
                    <a:pt x="148184" y="115690"/>
                  </a:lnTo>
                  <a:lnTo>
                    <a:pt x="115690" y="148184"/>
                  </a:lnTo>
                  <a:lnTo>
                    <a:pt x="86640" y="183849"/>
                  </a:lnTo>
                  <a:lnTo>
                    <a:pt x="61308" y="222409"/>
                  </a:lnTo>
                  <a:lnTo>
                    <a:pt x="39967" y="263592"/>
                  </a:lnTo>
                  <a:lnTo>
                    <a:pt x="22892" y="307124"/>
                  </a:lnTo>
                  <a:lnTo>
                    <a:pt x="10357" y="352730"/>
                  </a:lnTo>
                  <a:lnTo>
                    <a:pt x="2634" y="400137"/>
                  </a:lnTo>
                  <a:lnTo>
                    <a:pt x="0" y="449072"/>
                  </a:lnTo>
                  <a:lnTo>
                    <a:pt x="0" y="2245360"/>
                  </a:lnTo>
                  <a:lnTo>
                    <a:pt x="2634" y="2294294"/>
                  </a:lnTo>
                  <a:lnTo>
                    <a:pt x="10357" y="2341701"/>
                  </a:lnTo>
                  <a:lnTo>
                    <a:pt x="22892" y="2387307"/>
                  </a:lnTo>
                  <a:lnTo>
                    <a:pt x="39967" y="2430839"/>
                  </a:lnTo>
                  <a:lnTo>
                    <a:pt x="61308" y="2472022"/>
                  </a:lnTo>
                  <a:lnTo>
                    <a:pt x="86640" y="2510582"/>
                  </a:lnTo>
                  <a:lnTo>
                    <a:pt x="115690" y="2546247"/>
                  </a:lnTo>
                  <a:lnTo>
                    <a:pt x="148184" y="2578741"/>
                  </a:lnTo>
                  <a:lnTo>
                    <a:pt x="183849" y="2607791"/>
                  </a:lnTo>
                  <a:lnTo>
                    <a:pt x="222409" y="2633123"/>
                  </a:lnTo>
                  <a:lnTo>
                    <a:pt x="263592" y="2654464"/>
                  </a:lnTo>
                  <a:lnTo>
                    <a:pt x="307124" y="2671539"/>
                  </a:lnTo>
                  <a:lnTo>
                    <a:pt x="352730" y="2684074"/>
                  </a:lnTo>
                  <a:lnTo>
                    <a:pt x="400137" y="2691797"/>
                  </a:lnTo>
                  <a:lnTo>
                    <a:pt x="449072" y="2694432"/>
                  </a:lnTo>
                  <a:lnTo>
                    <a:pt x="3412743" y="2694432"/>
                  </a:lnTo>
                  <a:lnTo>
                    <a:pt x="3461678" y="2691797"/>
                  </a:lnTo>
                  <a:lnTo>
                    <a:pt x="3509085" y="2684074"/>
                  </a:lnTo>
                  <a:lnTo>
                    <a:pt x="3554691" y="2671539"/>
                  </a:lnTo>
                  <a:lnTo>
                    <a:pt x="3598223" y="2654464"/>
                  </a:lnTo>
                  <a:lnTo>
                    <a:pt x="3639406" y="2633123"/>
                  </a:lnTo>
                  <a:lnTo>
                    <a:pt x="3677966" y="2607791"/>
                  </a:lnTo>
                  <a:lnTo>
                    <a:pt x="3713631" y="2578741"/>
                  </a:lnTo>
                  <a:lnTo>
                    <a:pt x="3746125" y="2546247"/>
                  </a:lnTo>
                  <a:lnTo>
                    <a:pt x="3775175" y="2510582"/>
                  </a:lnTo>
                  <a:lnTo>
                    <a:pt x="3800507" y="2472022"/>
                  </a:lnTo>
                  <a:lnTo>
                    <a:pt x="3821848" y="2430839"/>
                  </a:lnTo>
                  <a:lnTo>
                    <a:pt x="3838923" y="2387307"/>
                  </a:lnTo>
                  <a:lnTo>
                    <a:pt x="3851458" y="2341701"/>
                  </a:lnTo>
                  <a:lnTo>
                    <a:pt x="3859181" y="2294294"/>
                  </a:lnTo>
                  <a:lnTo>
                    <a:pt x="3861816" y="2245360"/>
                  </a:lnTo>
                  <a:lnTo>
                    <a:pt x="3861816" y="449072"/>
                  </a:lnTo>
                  <a:lnTo>
                    <a:pt x="3859181" y="400137"/>
                  </a:lnTo>
                  <a:lnTo>
                    <a:pt x="3851458" y="352730"/>
                  </a:lnTo>
                  <a:lnTo>
                    <a:pt x="3838923" y="307124"/>
                  </a:lnTo>
                  <a:lnTo>
                    <a:pt x="3821848" y="263592"/>
                  </a:lnTo>
                  <a:lnTo>
                    <a:pt x="3800507" y="222409"/>
                  </a:lnTo>
                  <a:lnTo>
                    <a:pt x="3775175" y="183849"/>
                  </a:lnTo>
                  <a:lnTo>
                    <a:pt x="3746125" y="148184"/>
                  </a:lnTo>
                  <a:lnTo>
                    <a:pt x="3713631" y="115690"/>
                  </a:lnTo>
                  <a:lnTo>
                    <a:pt x="3677966" y="86640"/>
                  </a:lnTo>
                  <a:lnTo>
                    <a:pt x="3639406" y="61308"/>
                  </a:lnTo>
                  <a:lnTo>
                    <a:pt x="3598223" y="39967"/>
                  </a:lnTo>
                  <a:lnTo>
                    <a:pt x="3554691" y="22892"/>
                  </a:lnTo>
                  <a:lnTo>
                    <a:pt x="3509085" y="10357"/>
                  </a:lnTo>
                  <a:lnTo>
                    <a:pt x="3461678" y="2634"/>
                  </a:lnTo>
                  <a:lnTo>
                    <a:pt x="34127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6617A95-AAA7-4166-ADA4-90698847F408}"/>
                </a:ext>
              </a:extLst>
            </p:cNvPr>
            <p:cNvSpPr/>
            <p:nvPr/>
          </p:nvSpPr>
          <p:spPr>
            <a:xfrm>
              <a:off x="4165091" y="757427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0" y="449072"/>
                  </a:moveTo>
                  <a:lnTo>
                    <a:pt x="2634" y="400137"/>
                  </a:lnTo>
                  <a:lnTo>
                    <a:pt x="10357" y="352730"/>
                  </a:lnTo>
                  <a:lnTo>
                    <a:pt x="22892" y="307124"/>
                  </a:lnTo>
                  <a:lnTo>
                    <a:pt x="39967" y="263592"/>
                  </a:lnTo>
                  <a:lnTo>
                    <a:pt x="61308" y="222409"/>
                  </a:lnTo>
                  <a:lnTo>
                    <a:pt x="86640" y="183849"/>
                  </a:lnTo>
                  <a:lnTo>
                    <a:pt x="115690" y="148184"/>
                  </a:lnTo>
                  <a:lnTo>
                    <a:pt x="148184" y="115690"/>
                  </a:lnTo>
                  <a:lnTo>
                    <a:pt x="183849" y="86640"/>
                  </a:lnTo>
                  <a:lnTo>
                    <a:pt x="222409" y="61308"/>
                  </a:lnTo>
                  <a:lnTo>
                    <a:pt x="263592" y="39967"/>
                  </a:lnTo>
                  <a:lnTo>
                    <a:pt x="307124" y="22892"/>
                  </a:lnTo>
                  <a:lnTo>
                    <a:pt x="352730" y="10357"/>
                  </a:lnTo>
                  <a:lnTo>
                    <a:pt x="400137" y="2634"/>
                  </a:lnTo>
                  <a:lnTo>
                    <a:pt x="449072" y="0"/>
                  </a:lnTo>
                  <a:lnTo>
                    <a:pt x="3412743" y="0"/>
                  </a:lnTo>
                  <a:lnTo>
                    <a:pt x="3461678" y="2634"/>
                  </a:lnTo>
                  <a:lnTo>
                    <a:pt x="3509085" y="10357"/>
                  </a:lnTo>
                  <a:lnTo>
                    <a:pt x="3554691" y="22892"/>
                  </a:lnTo>
                  <a:lnTo>
                    <a:pt x="3598223" y="39967"/>
                  </a:lnTo>
                  <a:lnTo>
                    <a:pt x="3639406" y="61308"/>
                  </a:lnTo>
                  <a:lnTo>
                    <a:pt x="3677966" y="86640"/>
                  </a:lnTo>
                  <a:lnTo>
                    <a:pt x="3713631" y="115690"/>
                  </a:lnTo>
                  <a:lnTo>
                    <a:pt x="3746125" y="148184"/>
                  </a:lnTo>
                  <a:lnTo>
                    <a:pt x="3775175" y="183849"/>
                  </a:lnTo>
                  <a:lnTo>
                    <a:pt x="3800507" y="222409"/>
                  </a:lnTo>
                  <a:lnTo>
                    <a:pt x="3821848" y="263592"/>
                  </a:lnTo>
                  <a:lnTo>
                    <a:pt x="3838923" y="307124"/>
                  </a:lnTo>
                  <a:lnTo>
                    <a:pt x="3851458" y="352730"/>
                  </a:lnTo>
                  <a:lnTo>
                    <a:pt x="3859181" y="400137"/>
                  </a:lnTo>
                  <a:lnTo>
                    <a:pt x="3861816" y="449072"/>
                  </a:lnTo>
                  <a:lnTo>
                    <a:pt x="3861816" y="2245360"/>
                  </a:lnTo>
                  <a:lnTo>
                    <a:pt x="3859181" y="2294294"/>
                  </a:lnTo>
                  <a:lnTo>
                    <a:pt x="3851458" y="2341701"/>
                  </a:lnTo>
                  <a:lnTo>
                    <a:pt x="3838923" y="2387307"/>
                  </a:lnTo>
                  <a:lnTo>
                    <a:pt x="3821848" y="2430839"/>
                  </a:lnTo>
                  <a:lnTo>
                    <a:pt x="3800507" y="2472022"/>
                  </a:lnTo>
                  <a:lnTo>
                    <a:pt x="3775175" y="2510582"/>
                  </a:lnTo>
                  <a:lnTo>
                    <a:pt x="3746125" y="2546247"/>
                  </a:lnTo>
                  <a:lnTo>
                    <a:pt x="3713631" y="2578741"/>
                  </a:lnTo>
                  <a:lnTo>
                    <a:pt x="3677966" y="2607791"/>
                  </a:lnTo>
                  <a:lnTo>
                    <a:pt x="3639406" y="2633123"/>
                  </a:lnTo>
                  <a:lnTo>
                    <a:pt x="3598223" y="2654464"/>
                  </a:lnTo>
                  <a:lnTo>
                    <a:pt x="3554691" y="2671539"/>
                  </a:lnTo>
                  <a:lnTo>
                    <a:pt x="3509085" y="2684074"/>
                  </a:lnTo>
                  <a:lnTo>
                    <a:pt x="3461678" y="2691797"/>
                  </a:lnTo>
                  <a:lnTo>
                    <a:pt x="3412743" y="2694432"/>
                  </a:lnTo>
                  <a:lnTo>
                    <a:pt x="449072" y="2694432"/>
                  </a:lnTo>
                  <a:lnTo>
                    <a:pt x="400137" y="2691797"/>
                  </a:lnTo>
                  <a:lnTo>
                    <a:pt x="352730" y="2684074"/>
                  </a:lnTo>
                  <a:lnTo>
                    <a:pt x="307124" y="2671539"/>
                  </a:lnTo>
                  <a:lnTo>
                    <a:pt x="263592" y="2654464"/>
                  </a:lnTo>
                  <a:lnTo>
                    <a:pt x="222409" y="2633123"/>
                  </a:lnTo>
                  <a:lnTo>
                    <a:pt x="183849" y="2607791"/>
                  </a:lnTo>
                  <a:lnTo>
                    <a:pt x="148184" y="2578741"/>
                  </a:lnTo>
                  <a:lnTo>
                    <a:pt x="115690" y="2546247"/>
                  </a:lnTo>
                  <a:lnTo>
                    <a:pt x="86640" y="2510582"/>
                  </a:lnTo>
                  <a:lnTo>
                    <a:pt x="61308" y="2472022"/>
                  </a:lnTo>
                  <a:lnTo>
                    <a:pt x="39967" y="2430839"/>
                  </a:lnTo>
                  <a:lnTo>
                    <a:pt x="22892" y="2387307"/>
                  </a:lnTo>
                  <a:lnTo>
                    <a:pt x="10357" y="2341701"/>
                  </a:lnTo>
                  <a:lnTo>
                    <a:pt x="2634" y="2294294"/>
                  </a:lnTo>
                  <a:lnTo>
                    <a:pt x="0" y="2245360"/>
                  </a:lnTo>
                  <a:lnTo>
                    <a:pt x="0" y="4490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D6FAEDAC-5FEC-4567-B6C4-49B99227609D}"/>
              </a:ext>
            </a:extLst>
          </p:cNvPr>
          <p:cNvSpPr txBox="1"/>
          <p:nvPr/>
        </p:nvSpPr>
        <p:spPr>
          <a:xfrm>
            <a:off x="4356353" y="1654301"/>
            <a:ext cx="293370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latin typeface="Calibri"/>
                <a:cs typeface="Calibri"/>
              </a:rPr>
              <a:t>Cabe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posibilidad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realizar </a:t>
            </a:r>
            <a:r>
              <a:rPr sz="1900" spc="-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exámenes corporales </a:t>
            </a: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otras </a:t>
            </a:r>
            <a:r>
              <a:rPr sz="1900" spc="-10" dirty="0">
                <a:latin typeface="Calibri"/>
                <a:cs typeface="Calibri"/>
              </a:rPr>
              <a:t> personas.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(art. </a:t>
            </a:r>
            <a:r>
              <a:rPr sz="1900" spc="-5" dirty="0">
                <a:latin typeface="Calibri"/>
                <a:cs typeface="Calibri"/>
              </a:rPr>
              <a:t>212°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CPP)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70A2117E-E632-4A47-8313-D634B18F4D5D}"/>
              </a:ext>
            </a:extLst>
          </p:cNvPr>
          <p:cNvGrpSpPr/>
          <p:nvPr/>
        </p:nvGrpSpPr>
        <p:grpSpPr>
          <a:xfrm>
            <a:off x="4158741" y="3581146"/>
            <a:ext cx="3874770" cy="2707640"/>
            <a:chOff x="4158741" y="3581146"/>
            <a:chExt cx="3874770" cy="270764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904F08C-16D4-40E8-B320-F72114C90C72}"/>
                </a:ext>
              </a:extLst>
            </p:cNvPr>
            <p:cNvSpPr/>
            <p:nvPr/>
          </p:nvSpPr>
          <p:spPr>
            <a:xfrm>
              <a:off x="4165091" y="3587496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3412743" y="0"/>
                  </a:moveTo>
                  <a:lnTo>
                    <a:pt x="449072" y="0"/>
                  </a:lnTo>
                  <a:lnTo>
                    <a:pt x="400137" y="2634"/>
                  </a:lnTo>
                  <a:lnTo>
                    <a:pt x="352730" y="10357"/>
                  </a:lnTo>
                  <a:lnTo>
                    <a:pt x="307124" y="22892"/>
                  </a:lnTo>
                  <a:lnTo>
                    <a:pt x="263592" y="39967"/>
                  </a:lnTo>
                  <a:lnTo>
                    <a:pt x="222409" y="61308"/>
                  </a:lnTo>
                  <a:lnTo>
                    <a:pt x="183849" y="86640"/>
                  </a:lnTo>
                  <a:lnTo>
                    <a:pt x="148184" y="115690"/>
                  </a:lnTo>
                  <a:lnTo>
                    <a:pt x="115690" y="148184"/>
                  </a:lnTo>
                  <a:lnTo>
                    <a:pt x="86640" y="183849"/>
                  </a:lnTo>
                  <a:lnTo>
                    <a:pt x="61308" y="222409"/>
                  </a:lnTo>
                  <a:lnTo>
                    <a:pt x="39967" y="263592"/>
                  </a:lnTo>
                  <a:lnTo>
                    <a:pt x="22892" y="307124"/>
                  </a:lnTo>
                  <a:lnTo>
                    <a:pt x="10357" y="352730"/>
                  </a:lnTo>
                  <a:lnTo>
                    <a:pt x="2634" y="400137"/>
                  </a:lnTo>
                  <a:lnTo>
                    <a:pt x="0" y="449071"/>
                  </a:lnTo>
                  <a:lnTo>
                    <a:pt x="0" y="2245347"/>
                  </a:lnTo>
                  <a:lnTo>
                    <a:pt x="2634" y="2294279"/>
                  </a:lnTo>
                  <a:lnTo>
                    <a:pt x="10357" y="2341685"/>
                  </a:lnTo>
                  <a:lnTo>
                    <a:pt x="22892" y="2387291"/>
                  </a:lnTo>
                  <a:lnTo>
                    <a:pt x="39967" y="2430823"/>
                  </a:lnTo>
                  <a:lnTo>
                    <a:pt x="61308" y="2472007"/>
                  </a:lnTo>
                  <a:lnTo>
                    <a:pt x="86640" y="2510569"/>
                  </a:lnTo>
                  <a:lnTo>
                    <a:pt x="115690" y="2546235"/>
                  </a:lnTo>
                  <a:lnTo>
                    <a:pt x="148184" y="2578731"/>
                  </a:lnTo>
                  <a:lnTo>
                    <a:pt x="183849" y="2607783"/>
                  </a:lnTo>
                  <a:lnTo>
                    <a:pt x="222409" y="2633117"/>
                  </a:lnTo>
                  <a:lnTo>
                    <a:pt x="263592" y="2654460"/>
                  </a:lnTo>
                  <a:lnTo>
                    <a:pt x="307124" y="2671536"/>
                  </a:lnTo>
                  <a:lnTo>
                    <a:pt x="352730" y="2684073"/>
                  </a:lnTo>
                  <a:lnTo>
                    <a:pt x="400137" y="2691796"/>
                  </a:lnTo>
                  <a:lnTo>
                    <a:pt x="449072" y="2694431"/>
                  </a:lnTo>
                  <a:lnTo>
                    <a:pt x="3412743" y="2694431"/>
                  </a:lnTo>
                  <a:lnTo>
                    <a:pt x="3461678" y="2691796"/>
                  </a:lnTo>
                  <a:lnTo>
                    <a:pt x="3509085" y="2684073"/>
                  </a:lnTo>
                  <a:lnTo>
                    <a:pt x="3554691" y="2671536"/>
                  </a:lnTo>
                  <a:lnTo>
                    <a:pt x="3598223" y="2654460"/>
                  </a:lnTo>
                  <a:lnTo>
                    <a:pt x="3639406" y="2633117"/>
                  </a:lnTo>
                  <a:lnTo>
                    <a:pt x="3677966" y="2607783"/>
                  </a:lnTo>
                  <a:lnTo>
                    <a:pt x="3713631" y="2578731"/>
                  </a:lnTo>
                  <a:lnTo>
                    <a:pt x="3746125" y="2546235"/>
                  </a:lnTo>
                  <a:lnTo>
                    <a:pt x="3775175" y="2510569"/>
                  </a:lnTo>
                  <a:lnTo>
                    <a:pt x="3800507" y="2472007"/>
                  </a:lnTo>
                  <a:lnTo>
                    <a:pt x="3821848" y="2430823"/>
                  </a:lnTo>
                  <a:lnTo>
                    <a:pt x="3838923" y="2387291"/>
                  </a:lnTo>
                  <a:lnTo>
                    <a:pt x="3851458" y="2341685"/>
                  </a:lnTo>
                  <a:lnTo>
                    <a:pt x="3859181" y="2294279"/>
                  </a:lnTo>
                  <a:lnTo>
                    <a:pt x="3861816" y="2245347"/>
                  </a:lnTo>
                  <a:lnTo>
                    <a:pt x="3861816" y="449071"/>
                  </a:lnTo>
                  <a:lnTo>
                    <a:pt x="3859181" y="400137"/>
                  </a:lnTo>
                  <a:lnTo>
                    <a:pt x="3851458" y="352730"/>
                  </a:lnTo>
                  <a:lnTo>
                    <a:pt x="3838923" y="307124"/>
                  </a:lnTo>
                  <a:lnTo>
                    <a:pt x="3821848" y="263592"/>
                  </a:lnTo>
                  <a:lnTo>
                    <a:pt x="3800507" y="222409"/>
                  </a:lnTo>
                  <a:lnTo>
                    <a:pt x="3775175" y="183849"/>
                  </a:lnTo>
                  <a:lnTo>
                    <a:pt x="3746125" y="148184"/>
                  </a:lnTo>
                  <a:lnTo>
                    <a:pt x="3713631" y="115690"/>
                  </a:lnTo>
                  <a:lnTo>
                    <a:pt x="3677966" y="86640"/>
                  </a:lnTo>
                  <a:lnTo>
                    <a:pt x="3639406" y="61308"/>
                  </a:lnTo>
                  <a:lnTo>
                    <a:pt x="3598223" y="39967"/>
                  </a:lnTo>
                  <a:lnTo>
                    <a:pt x="3554691" y="22892"/>
                  </a:lnTo>
                  <a:lnTo>
                    <a:pt x="3509085" y="10357"/>
                  </a:lnTo>
                  <a:lnTo>
                    <a:pt x="3461678" y="2634"/>
                  </a:lnTo>
                  <a:lnTo>
                    <a:pt x="34127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535B58D-5C58-49D7-9723-04675384EFD6}"/>
                </a:ext>
              </a:extLst>
            </p:cNvPr>
            <p:cNvSpPr/>
            <p:nvPr/>
          </p:nvSpPr>
          <p:spPr>
            <a:xfrm>
              <a:off x="4165091" y="3587496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0" y="449071"/>
                  </a:moveTo>
                  <a:lnTo>
                    <a:pt x="2634" y="400137"/>
                  </a:lnTo>
                  <a:lnTo>
                    <a:pt x="10357" y="352730"/>
                  </a:lnTo>
                  <a:lnTo>
                    <a:pt x="22892" y="307124"/>
                  </a:lnTo>
                  <a:lnTo>
                    <a:pt x="39967" y="263592"/>
                  </a:lnTo>
                  <a:lnTo>
                    <a:pt x="61308" y="222409"/>
                  </a:lnTo>
                  <a:lnTo>
                    <a:pt x="86640" y="183849"/>
                  </a:lnTo>
                  <a:lnTo>
                    <a:pt x="115690" y="148184"/>
                  </a:lnTo>
                  <a:lnTo>
                    <a:pt x="148184" y="115690"/>
                  </a:lnTo>
                  <a:lnTo>
                    <a:pt x="183849" y="86640"/>
                  </a:lnTo>
                  <a:lnTo>
                    <a:pt x="222409" y="61308"/>
                  </a:lnTo>
                  <a:lnTo>
                    <a:pt x="263592" y="39967"/>
                  </a:lnTo>
                  <a:lnTo>
                    <a:pt x="307124" y="22892"/>
                  </a:lnTo>
                  <a:lnTo>
                    <a:pt x="352730" y="10357"/>
                  </a:lnTo>
                  <a:lnTo>
                    <a:pt x="400137" y="2634"/>
                  </a:lnTo>
                  <a:lnTo>
                    <a:pt x="449072" y="0"/>
                  </a:lnTo>
                  <a:lnTo>
                    <a:pt x="3412743" y="0"/>
                  </a:lnTo>
                  <a:lnTo>
                    <a:pt x="3461678" y="2634"/>
                  </a:lnTo>
                  <a:lnTo>
                    <a:pt x="3509085" y="10357"/>
                  </a:lnTo>
                  <a:lnTo>
                    <a:pt x="3554691" y="22892"/>
                  </a:lnTo>
                  <a:lnTo>
                    <a:pt x="3598223" y="39967"/>
                  </a:lnTo>
                  <a:lnTo>
                    <a:pt x="3639406" y="61308"/>
                  </a:lnTo>
                  <a:lnTo>
                    <a:pt x="3677966" y="86640"/>
                  </a:lnTo>
                  <a:lnTo>
                    <a:pt x="3713631" y="115690"/>
                  </a:lnTo>
                  <a:lnTo>
                    <a:pt x="3746125" y="148184"/>
                  </a:lnTo>
                  <a:lnTo>
                    <a:pt x="3775175" y="183849"/>
                  </a:lnTo>
                  <a:lnTo>
                    <a:pt x="3800507" y="222409"/>
                  </a:lnTo>
                  <a:lnTo>
                    <a:pt x="3821848" y="263592"/>
                  </a:lnTo>
                  <a:lnTo>
                    <a:pt x="3838923" y="307124"/>
                  </a:lnTo>
                  <a:lnTo>
                    <a:pt x="3851458" y="352730"/>
                  </a:lnTo>
                  <a:lnTo>
                    <a:pt x="3859181" y="400137"/>
                  </a:lnTo>
                  <a:lnTo>
                    <a:pt x="3861816" y="449071"/>
                  </a:lnTo>
                  <a:lnTo>
                    <a:pt x="3861816" y="2245347"/>
                  </a:lnTo>
                  <a:lnTo>
                    <a:pt x="3859181" y="2294279"/>
                  </a:lnTo>
                  <a:lnTo>
                    <a:pt x="3851458" y="2341685"/>
                  </a:lnTo>
                  <a:lnTo>
                    <a:pt x="3838923" y="2387291"/>
                  </a:lnTo>
                  <a:lnTo>
                    <a:pt x="3821848" y="2430823"/>
                  </a:lnTo>
                  <a:lnTo>
                    <a:pt x="3800507" y="2472007"/>
                  </a:lnTo>
                  <a:lnTo>
                    <a:pt x="3775175" y="2510569"/>
                  </a:lnTo>
                  <a:lnTo>
                    <a:pt x="3746125" y="2546235"/>
                  </a:lnTo>
                  <a:lnTo>
                    <a:pt x="3713631" y="2578731"/>
                  </a:lnTo>
                  <a:lnTo>
                    <a:pt x="3677966" y="2607783"/>
                  </a:lnTo>
                  <a:lnTo>
                    <a:pt x="3639406" y="2633117"/>
                  </a:lnTo>
                  <a:lnTo>
                    <a:pt x="3598223" y="2654460"/>
                  </a:lnTo>
                  <a:lnTo>
                    <a:pt x="3554691" y="2671536"/>
                  </a:lnTo>
                  <a:lnTo>
                    <a:pt x="3509085" y="2684073"/>
                  </a:lnTo>
                  <a:lnTo>
                    <a:pt x="3461678" y="2691796"/>
                  </a:lnTo>
                  <a:lnTo>
                    <a:pt x="3412743" y="2694431"/>
                  </a:lnTo>
                  <a:lnTo>
                    <a:pt x="449072" y="2694431"/>
                  </a:lnTo>
                  <a:lnTo>
                    <a:pt x="400137" y="2691796"/>
                  </a:lnTo>
                  <a:lnTo>
                    <a:pt x="352730" y="2684073"/>
                  </a:lnTo>
                  <a:lnTo>
                    <a:pt x="307124" y="2671536"/>
                  </a:lnTo>
                  <a:lnTo>
                    <a:pt x="263592" y="2654460"/>
                  </a:lnTo>
                  <a:lnTo>
                    <a:pt x="222409" y="2633117"/>
                  </a:lnTo>
                  <a:lnTo>
                    <a:pt x="183849" y="2607783"/>
                  </a:lnTo>
                  <a:lnTo>
                    <a:pt x="148184" y="2578731"/>
                  </a:lnTo>
                  <a:lnTo>
                    <a:pt x="115690" y="2546235"/>
                  </a:lnTo>
                  <a:lnTo>
                    <a:pt x="86640" y="2510569"/>
                  </a:lnTo>
                  <a:lnTo>
                    <a:pt x="61308" y="2472007"/>
                  </a:lnTo>
                  <a:lnTo>
                    <a:pt x="39967" y="2430823"/>
                  </a:lnTo>
                  <a:lnTo>
                    <a:pt x="22892" y="2387291"/>
                  </a:lnTo>
                  <a:lnTo>
                    <a:pt x="10357" y="2341685"/>
                  </a:lnTo>
                  <a:lnTo>
                    <a:pt x="2634" y="2294279"/>
                  </a:lnTo>
                  <a:lnTo>
                    <a:pt x="0" y="2245347"/>
                  </a:lnTo>
                  <a:lnTo>
                    <a:pt x="0" y="44907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FD2C715F-652A-43A7-A74D-B0F30D43799C}"/>
              </a:ext>
            </a:extLst>
          </p:cNvPr>
          <p:cNvSpPr txBox="1"/>
          <p:nvPr/>
        </p:nvSpPr>
        <p:spPr>
          <a:xfrm>
            <a:off x="4356353" y="3821048"/>
            <a:ext cx="3423920" cy="21710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5"/>
              </a:spcBef>
            </a:pPr>
            <a:r>
              <a:rPr sz="1900" spc="-20" dirty="0">
                <a:latin typeface="Calibri"/>
                <a:cs typeface="Calibri"/>
              </a:rPr>
              <a:t>Por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otro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lado,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cabe 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posibilidad </a:t>
            </a:r>
            <a:r>
              <a:rPr sz="1900" spc="-5" dirty="0">
                <a:latin typeface="Calibri"/>
                <a:cs typeface="Calibri"/>
              </a:rPr>
              <a:t> de </a:t>
            </a:r>
            <a:r>
              <a:rPr sz="1900" spc="-15" dirty="0">
                <a:latin typeface="Calibri"/>
                <a:cs typeface="Calibri"/>
              </a:rPr>
              <a:t>realizar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mínimas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intervenciones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observaciones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orden </a:t>
            </a:r>
            <a:r>
              <a:rPr sz="1900" spc="-10" dirty="0">
                <a:latin typeface="Calibri"/>
                <a:cs typeface="Calibri"/>
              </a:rPr>
              <a:t> judicial: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pequeñas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extracciones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sangre,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piel </a:t>
            </a:r>
            <a:r>
              <a:rPr sz="1900" spc="-5" dirty="0">
                <a:latin typeface="Calibri"/>
                <a:cs typeface="Calibri"/>
              </a:rPr>
              <a:t>o cabello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no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provoquen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peligro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para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salud. </a:t>
            </a:r>
            <a:r>
              <a:rPr sz="1900" spc="-15" dirty="0">
                <a:latin typeface="Calibri"/>
                <a:cs typeface="Calibri"/>
              </a:rPr>
              <a:t>Este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tipo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pruebas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son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llevadas</a:t>
            </a:r>
            <a:r>
              <a:rPr sz="1900" spc="-5" dirty="0">
                <a:latin typeface="Calibri"/>
                <a:cs typeface="Calibri"/>
              </a:rPr>
              <a:t> 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cabo</a:t>
            </a:r>
            <a:r>
              <a:rPr sz="1900" spc="-10" dirty="0">
                <a:latin typeface="Calibri"/>
                <a:cs typeface="Calibri"/>
              </a:rPr>
              <a:t> por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 </a:t>
            </a:r>
            <a:r>
              <a:rPr sz="1900" spc="-15" dirty="0">
                <a:latin typeface="Calibri"/>
                <a:cs typeface="Calibri"/>
              </a:rPr>
              <a:t>experto.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0FF6F37-8BDC-4344-8D69-8B4A0B2CDB0D}"/>
              </a:ext>
            </a:extLst>
          </p:cNvPr>
          <p:cNvSpPr txBox="1">
            <a:spLocks/>
          </p:cNvSpPr>
          <p:nvPr/>
        </p:nvSpPr>
        <p:spPr>
          <a:xfrm>
            <a:off x="417982" y="115951"/>
            <a:ext cx="461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3600" b="1" dirty="0"/>
              <a:t>La</a:t>
            </a:r>
            <a:r>
              <a:rPr lang="es-PE" sz="3600" b="1" spc="-45" dirty="0"/>
              <a:t> </a:t>
            </a:r>
            <a:r>
              <a:rPr lang="es-PE" sz="3600" b="1" spc="-10" dirty="0"/>
              <a:t>intervención</a:t>
            </a:r>
            <a:r>
              <a:rPr lang="es-PE" sz="3600" b="1" spc="-35" dirty="0"/>
              <a:t> </a:t>
            </a:r>
            <a:r>
              <a:rPr lang="es-PE" sz="3600" b="1" spc="-15" dirty="0"/>
              <a:t>corporal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194098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7994BA-F3A3-4A59-B292-74A8E54B9A04}"/>
              </a:ext>
            </a:extLst>
          </p:cNvPr>
          <p:cNvSpPr txBox="1">
            <a:spLocks/>
          </p:cNvSpPr>
          <p:nvPr/>
        </p:nvSpPr>
        <p:spPr>
          <a:xfrm>
            <a:off x="722782" y="340817"/>
            <a:ext cx="4616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3600" b="1" dirty="0"/>
              <a:t>La</a:t>
            </a:r>
            <a:r>
              <a:rPr lang="es-PE" sz="3600" b="1" spc="-40" dirty="0"/>
              <a:t> </a:t>
            </a:r>
            <a:r>
              <a:rPr lang="es-PE" sz="3600" b="1" spc="-10" dirty="0"/>
              <a:t>intervención</a:t>
            </a:r>
            <a:r>
              <a:rPr lang="es-PE" sz="3600" b="1" spc="-40" dirty="0"/>
              <a:t> </a:t>
            </a:r>
            <a:r>
              <a:rPr lang="es-PE" sz="3600" b="1" spc="-15" dirty="0"/>
              <a:t>corporal</a:t>
            </a:r>
            <a:endParaRPr lang="es-PE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FC73047-B89A-44B7-83C9-30B60DFAC2BF}"/>
              </a:ext>
            </a:extLst>
          </p:cNvPr>
          <p:cNvGrpSpPr/>
          <p:nvPr/>
        </p:nvGrpSpPr>
        <p:grpSpPr>
          <a:xfrm>
            <a:off x="2392426" y="1334769"/>
            <a:ext cx="7407275" cy="1047750"/>
            <a:chOff x="2392426" y="1334769"/>
            <a:chExt cx="7407275" cy="10477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AFC1139-6D26-4B31-B505-0CE771B3490B}"/>
                </a:ext>
              </a:extLst>
            </p:cNvPr>
            <p:cNvSpPr/>
            <p:nvPr/>
          </p:nvSpPr>
          <p:spPr>
            <a:xfrm>
              <a:off x="2398776" y="1341119"/>
              <a:ext cx="7394575" cy="1035050"/>
            </a:xfrm>
            <a:custGeom>
              <a:avLst/>
              <a:gdLst/>
              <a:ahLst/>
              <a:cxnLst/>
              <a:rect l="l" t="t" r="r" b="b"/>
              <a:pathLst>
                <a:path w="7394575" h="1035050">
                  <a:moveTo>
                    <a:pt x="7221982" y="0"/>
                  </a:moveTo>
                  <a:lnTo>
                    <a:pt x="172466" y="0"/>
                  </a:lnTo>
                  <a:lnTo>
                    <a:pt x="126617" y="6160"/>
                  </a:lnTo>
                  <a:lnTo>
                    <a:pt x="85419" y="23546"/>
                  </a:lnTo>
                  <a:lnTo>
                    <a:pt x="50514" y="50514"/>
                  </a:lnTo>
                  <a:lnTo>
                    <a:pt x="23546" y="85419"/>
                  </a:lnTo>
                  <a:lnTo>
                    <a:pt x="6160" y="126617"/>
                  </a:lnTo>
                  <a:lnTo>
                    <a:pt x="0" y="172465"/>
                  </a:lnTo>
                  <a:lnTo>
                    <a:pt x="0" y="862329"/>
                  </a:lnTo>
                  <a:lnTo>
                    <a:pt x="6160" y="908178"/>
                  </a:lnTo>
                  <a:lnTo>
                    <a:pt x="23546" y="949376"/>
                  </a:lnTo>
                  <a:lnTo>
                    <a:pt x="50514" y="984281"/>
                  </a:lnTo>
                  <a:lnTo>
                    <a:pt x="85419" y="1011249"/>
                  </a:lnTo>
                  <a:lnTo>
                    <a:pt x="126617" y="1028635"/>
                  </a:lnTo>
                  <a:lnTo>
                    <a:pt x="172466" y="1034795"/>
                  </a:lnTo>
                  <a:lnTo>
                    <a:pt x="7221982" y="1034795"/>
                  </a:lnTo>
                  <a:lnTo>
                    <a:pt x="7267830" y="1028635"/>
                  </a:lnTo>
                  <a:lnTo>
                    <a:pt x="7309028" y="1011249"/>
                  </a:lnTo>
                  <a:lnTo>
                    <a:pt x="7343933" y="984281"/>
                  </a:lnTo>
                  <a:lnTo>
                    <a:pt x="7370901" y="949376"/>
                  </a:lnTo>
                  <a:lnTo>
                    <a:pt x="7388287" y="908178"/>
                  </a:lnTo>
                  <a:lnTo>
                    <a:pt x="7394448" y="862329"/>
                  </a:lnTo>
                  <a:lnTo>
                    <a:pt x="7394448" y="172465"/>
                  </a:lnTo>
                  <a:lnTo>
                    <a:pt x="7388287" y="126617"/>
                  </a:lnTo>
                  <a:lnTo>
                    <a:pt x="7370901" y="85419"/>
                  </a:lnTo>
                  <a:lnTo>
                    <a:pt x="7343933" y="50514"/>
                  </a:lnTo>
                  <a:lnTo>
                    <a:pt x="7309028" y="23546"/>
                  </a:lnTo>
                  <a:lnTo>
                    <a:pt x="7267830" y="6160"/>
                  </a:lnTo>
                  <a:lnTo>
                    <a:pt x="72219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61D40A-EC39-4DEA-A375-1D4E46D5389E}"/>
                </a:ext>
              </a:extLst>
            </p:cNvPr>
            <p:cNvSpPr/>
            <p:nvPr/>
          </p:nvSpPr>
          <p:spPr>
            <a:xfrm>
              <a:off x="2398776" y="1341119"/>
              <a:ext cx="7394575" cy="1035050"/>
            </a:xfrm>
            <a:custGeom>
              <a:avLst/>
              <a:gdLst/>
              <a:ahLst/>
              <a:cxnLst/>
              <a:rect l="l" t="t" r="r" b="b"/>
              <a:pathLst>
                <a:path w="7394575" h="1035050">
                  <a:moveTo>
                    <a:pt x="0" y="172465"/>
                  </a:moveTo>
                  <a:lnTo>
                    <a:pt x="6160" y="126617"/>
                  </a:lnTo>
                  <a:lnTo>
                    <a:pt x="23546" y="85419"/>
                  </a:lnTo>
                  <a:lnTo>
                    <a:pt x="50514" y="50514"/>
                  </a:lnTo>
                  <a:lnTo>
                    <a:pt x="85419" y="23546"/>
                  </a:lnTo>
                  <a:lnTo>
                    <a:pt x="126617" y="6160"/>
                  </a:lnTo>
                  <a:lnTo>
                    <a:pt x="172466" y="0"/>
                  </a:lnTo>
                  <a:lnTo>
                    <a:pt x="7221982" y="0"/>
                  </a:lnTo>
                  <a:lnTo>
                    <a:pt x="7267830" y="6160"/>
                  </a:lnTo>
                  <a:lnTo>
                    <a:pt x="7309028" y="23546"/>
                  </a:lnTo>
                  <a:lnTo>
                    <a:pt x="7343933" y="50514"/>
                  </a:lnTo>
                  <a:lnTo>
                    <a:pt x="7370901" y="85419"/>
                  </a:lnTo>
                  <a:lnTo>
                    <a:pt x="7388287" y="126617"/>
                  </a:lnTo>
                  <a:lnTo>
                    <a:pt x="7394448" y="172465"/>
                  </a:lnTo>
                  <a:lnTo>
                    <a:pt x="7394448" y="862329"/>
                  </a:lnTo>
                  <a:lnTo>
                    <a:pt x="7388287" y="908178"/>
                  </a:lnTo>
                  <a:lnTo>
                    <a:pt x="7370901" y="949376"/>
                  </a:lnTo>
                  <a:lnTo>
                    <a:pt x="7343933" y="984281"/>
                  </a:lnTo>
                  <a:lnTo>
                    <a:pt x="7309028" y="1011249"/>
                  </a:lnTo>
                  <a:lnTo>
                    <a:pt x="7267830" y="1028635"/>
                  </a:lnTo>
                  <a:lnTo>
                    <a:pt x="7221982" y="1034795"/>
                  </a:lnTo>
                  <a:lnTo>
                    <a:pt x="172466" y="1034795"/>
                  </a:lnTo>
                  <a:lnTo>
                    <a:pt x="126617" y="1028635"/>
                  </a:lnTo>
                  <a:lnTo>
                    <a:pt x="85419" y="1011249"/>
                  </a:lnTo>
                  <a:lnTo>
                    <a:pt x="50514" y="984281"/>
                  </a:lnTo>
                  <a:lnTo>
                    <a:pt x="23546" y="949376"/>
                  </a:lnTo>
                  <a:lnTo>
                    <a:pt x="6160" y="908178"/>
                  </a:lnTo>
                  <a:lnTo>
                    <a:pt x="0" y="862329"/>
                  </a:lnTo>
                  <a:lnTo>
                    <a:pt x="0" y="1724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A4D1029-A3FF-40DC-8452-5B729DF8B762}"/>
              </a:ext>
            </a:extLst>
          </p:cNvPr>
          <p:cNvSpPr txBox="1"/>
          <p:nvPr/>
        </p:nvSpPr>
        <p:spPr>
          <a:xfrm>
            <a:off x="2536698" y="1426845"/>
            <a:ext cx="612330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15"/>
              </a:spcBef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Diferencias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ente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intervención corporal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b="1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registro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88752D7D-A6CC-4913-9C1A-E8FF092D27FE}"/>
              </a:ext>
            </a:extLst>
          </p:cNvPr>
          <p:cNvGrpSpPr/>
          <p:nvPr/>
        </p:nvGrpSpPr>
        <p:grpSpPr>
          <a:xfrm>
            <a:off x="2611882" y="2846577"/>
            <a:ext cx="7136130" cy="2864485"/>
            <a:chOff x="2611882" y="2846577"/>
            <a:chExt cx="7136130" cy="28644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F6DBD35-4B48-4B6B-9463-8A22FE3311DC}"/>
                </a:ext>
              </a:extLst>
            </p:cNvPr>
            <p:cNvSpPr/>
            <p:nvPr/>
          </p:nvSpPr>
          <p:spPr>
            <a:xfrm>
              <a:off x="2618232" y="2852927"/>
              <a:ext cx="7123430" cy="2851785"/>
            </a:xfrm>
            <a:custGeom>
              <a:avLst/>
              <a:gdLst/>
              <a:ahLst/>
              <a:cxnLst/>
              <a:rect l="l" t="t" r="r" b="b"/>
              <a:pathLst>
                <a:path w="7123430" h="2851785">
                  <a:moveTo>
                    <a:pt x="6647942" y="0"/>
                  </a:moveTo>
                  <a:lnTo>
                    <a:pt x="475234" y="0"/>
                  </a:lnTo>
                  <a:lnTo>
                    <a:pt x="426636" y="2453"/>
                  </a:lnTo>
                  <a:lnTo>
                    <a:pt x="379444" y="9653"/>
                  </a:lnTo>
                  <a:lnTo>
                    <a:pt x="333897" y="21361"/>
                  </a:lnTo>
                  <a:lnTo>
                    <a:pt x="290232" y="37339"/>
                  </a:lnTo>
                  <a:lnTo>
                    <a:pt x="248689" y="57349"/>
                  </a:lnTo>
                  <a:lnTo>
                    <a:pt x="209506" y="81150"/>
                  </a:lnTo>
                  <a:lnTo>
                    <a:pt x="172922" y="108505"/>
                  </a:lnTo>
                  <a:lnTo>
                    <a:pt x="139176" y="139176"/>
                  </a:lnTo>
                  <a:lnTo>
                    <a:pt x="108505" y="172922"/>
                  </a:lnTo>
                  <a:lnTo>
                    <a:pt x="81150" y="209506"/>
                  </a:lnTo>
                  <a:lnTo>
                    <a:pt x="57349" y="248689"/>
                  </a:lnTo>
                  <a:lnTo>
                    <a:pt x="37339" y="290232"/>
                  </a:lnTo>
                  <a:lnTo>
                    <a:pt x="21361" y="333897"/>
                  </a:lnTo>
                  <a:lnTo>
                    <a:pt x="9653" y="379444"/>
                  </a:lnTo>
                  <a:lnTo>
                    <a:pt x="2453" y="426636"/>
                  </a:lnTo>
                  <a:lnTo>
                    <a:pt x="0" y="475234"/>
                  </a:lnTo>
                  <a:lnTo>
                    <a:pt x="0" y="2376170"/>
                  </a:lnTo>
                  <a:lnTo>
                    <a:pt x="2453" y="2424767"/>
                  </a:lnTo>
                  <a:lnTo>
                    <a:pt x="9653" y="2471959"/>
                  </a:lnTo>
                  <a:lnTo>
                    <a:pt x="21361" y="2517506"/>
                  </a:lnTo>
                  <a:lnTo>
                    <a:pt x="37339" y="2561171"/>
                  </a:lnTo>
                  <a:lnTo>
                    <a:pt x="57349" y="2602714"/>
                  </a:lnTo>
                  <a:lnTo>
                    <a:pt x="81150" y="2641897"/>
                  </a:lnTo>
                  <a:lnTo>
                    <a:pt x="108505" y="2678481"/>
                  </a:lnTo>
                  <a:lnTo>
                    <a:pt x="139176" y="2712227"/>
                  </a:lnTo>
                  <a:lnTo>
                    <a:pt x="172922" y="2742898"/>
                  </a:lnTo>
                  <a:lnTo>
                    <a:pt x="209506" y="2770253"/>
                  </a:lnTo>
                  <a:lnTo>
                    <a:pt x="248689" y="2794054"/>
                  </a:lnTo>
                  <a:lnTo>
                    <a:pt x="290232" y="2814064"/>
                  </a:lnTo>
                  <a:lnTo>
                    <a:pt x="333897" y="2830042"/>
                  </a:lnTo>
                  <a:lnTo>
                    <a:pt x="379444" y="2841750"/>
                  </a:lnTo>
                  <a:lnTo>
                    <a:pt x="426636" y="2848950"/>
                  </a:lnTo>
                  <a:lnTo>
                    <a:pt x="475234" y="2851404"/>
                  </a:lnTo>
                  <a:lnTo>
                    <a:pt x="6647942" y="2851404"/>
                  </a:lnTo>
                  <a:lnTo>
                    <a:pt x="6696539" y="2848950"/>
                  </a:lnTo>
                  <a:lnTo>
                    <a:pt x="6743731" y="2841750"/>
                  </a:lnTo>
                  <a:lnTo>
                    <a:pt x="6789278" y="2830042"/>
                  </a:lnTo>
                  <a:lnTo>
                    <a:pt x="6832943" y="2814064"/>
                  </a:lnTo>
                  <a:lnTo>
                    <a:pt x="6874486" y="2794054"/>
                  </a:lnTo>
                  <a:lnTo>
                    <a:pt x="6913669" y="2770253"/>
                  </a:lnTo>
                  <a:lnTo>
                    <a:pt x="6950253" y="2742898"/>
                  </a:lnTo>
                  <a:lnTo>
                    <a:pt x="6983999" y="2712227"/>
                  </a:lnTo>
                  <a:lnTo>
                    <a:pt x="7014670" y="2678481"/>
                  </a:lnTo>
                  <a:lnTo>
                    <a:pt x="7042025" y="2641897"/>
                  </a:lnTo>
                  <a:lnTo>
                    <a:pt x="7065826" y="2602714"/>
                  </a:lnTo>
                  <a:lnTo>
                    <a:pt x="7085836" y="2561171"/>
                  </a:lnTo>
                  <a:lnTo>
                    <a:pt x="7101814" y="2517506"/>
                  </a:lnTo>
                  <a:lnTo>
                    <a:pt x="7113522" y="2471959"/>
                  </a:lnTo>
                  <a:lnTo>
                    <a:pt x="7120722" y="2424767"/>
                  </a:lnTo>
                  <a:lnTo>
                    <a:pt x="7123176" y="2376170"/>
                  </a:lnTo>
                  <a:lnTo>
                    <a:pt x="7123176" y="475234"/>
                  </a:lnTo>
                  <a:lnTo>
                    <a:pt x="7120722" y="426636"/>
                  </a:lnTo>
                  <a:lnTo>
                    <a:pt x="7113522" y="379444"/>
                  </a:lnTo>
                  <a:lnTo>
                    <a:pt x="7101814" y="333897"/>
                  </a:lnTo>
                  <a:lnTo>
                    <a:pt x="7085836" y="290232"/>
                  </a:lnTo>
                  <a:lnTo>
                    <a:pt x="7065826" y="248689"/>
                  </a:lnTo>
                  <a:lnTo>
                    <a:pt x="7042025" y="209506"/>
                  </a:lnTo>
                  <a:lnTo>
                    <a:pt x="7014670" y="172922"/>
                  </a:lnTo>
                  <a:lnTo>
                    <a:pt x="6983999" y="139176"/>
                  </a:lnTo>
                  <a:lnTo>
                    <a:pt x="6950253" y="108505"/>
                  </a:lnTo>
                  <a:lnTo>
                    <a:pt x="6913669" y="81150"/>
                  </a:lnTo>
                  <a:lnTo>
                    <a:pt x="6874486" y="57349"/>
                  </a:lnTo>
                  <a:lnTo>
                    <a:pt x="6832943" y="37339"/>
                  </a:lnTo>
                  <a:lnTo>
                    <a:pt x="6789278" y="21361"/>
                  </a:lnTo>
                  <a:lnTo>
                    <a:pt x="6743731" y="9653"/>
                  </a:lnTo>
                  <a:lnTo>
                    <a:pt x="6696539" y="2453"/>
                  </a:lnTo>
                  <a:lnTo>
                    <a:pt x="664794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EC95CCB-222F-4D5F-A386-6852B9301956}"/>
                </a:ext>
              </a:extLst>
            </p:cNvPr>
            <p:cNvSpPr/>
            <p:nvPr/>
          </p:nvSpPr>
          <p:spPr>
            <a:xfrm>
              <a:off x="2618232" y="2852927"/>
              <a:ext cx="7123430" cy="2851785"/>
            </a:xfrm>
            <a:custGeom>
              <a:avLst/>
              <a:gdLst/>
              <a:ahLst/>
              <a:cxnLst/>
              <a:rect l="l" t="t" r="r" b="b"/>
              <a:pathLst>
                <a:path w="7123430" h="2851785">
                  <a:moveTo>
                    <a:pt x="0" y="475234"/>
                  </a:moveTo>
                  <a:lnTo>
                    <a:pt x="2453" y="426636"/>
                  </a:lnTo>
                  <a:lnTo>
                    <a:pt x="9653" y="379444"/>
                  </a:lnTo>
                  <a:lnTo>
                    <a:pt x="21361" y="333897"/>
                  </a:lnTo>
                  <a:lnTo>
                    <a:pt x="37339" y="290232"/>
                  </a:lnTo>
                  <a:lnTo>
                    <a:pt x="57349" y="248689"/>
                  </a:lnTo>
                  <a:lnTo>
                    <a:pt x="81150" y="209506"/>
                  </a:lnTo>
                  <a:lnTo>
                    <a:pt x="108505" y="172922"/>
                  </a:lnTo>
                  <a:lnTo>
                    <a:pt x="139176" y="139176"/>
                  </a:lnTo>
                  <a:lnTo>
                    <a:pt x="172922" y="108505"/>
                  </a:lnTo>
                  <a:lnTo>
                    <a:pt x="209506" y="81150"/>
                  </a:lnTo>
                  <a:lnTo>
                    <a:pt x="248689" y="57349"/>
                  </a:lnTo>
                  <a:lnTo>
                    <a:pt x="290232" y="37339"/>
                  </a:lnTo>
                  <a:lnTo>
                    <a:pt x="333897" y="21361"/>
                  </a:lnTo>
                  <a:lnTo>
                    <a:pt x="379444" y="9653"/>
                  </a:lnTo>
                  <a:lnTo>
                    <a:pt x="426636" y="2453"/>
                  </a:lnTo>
                  <a:lnTo>
                    <a:pt x="475234" y="0"/>
                  </a:lnTo>
                  <a:lnTo>
                    <a:pt x="6647942" y="0"/>
                  </a:lnTo>
                  <a:lnTo>
                    <a:pt x="6696539" y="2453"/>
                  </a:lnTo>
                  <a:lnTo>
                    <a:pt x="6743731" y="9653"/>
                  </a:lnTo>
                  <a:lnTo>
                    <a:pt x="6789278" y="21361"/>
                  </a:lnTo>
                  <a:lnTo>
                    <a:pt x="6832943" y="37339"/>
                  </a:lnTo>
                  <a:lnTo>
                    <a:pt x="6874486" y="57349"/>
                  </a:lnTo>
                  <a:lnTo>
                    <a:pt x="6913669" y="81150"/>
                  </a:lnTo>
                  <a:lnTo>
                    <a:pt x="6950253" y="108505"/>
                  </a:lnTo>
                  <a:lnTo>
                    <a:pt x="6983999" y="139176"/>
                  </a:lnTo>
                  <a:lnTo>
                    <a:pt x="7014670" y="172922"/>
                  </a:lnTo>
                  <a:lnTo>
                    <a:pt x="7042025" y="209506"/>
                  </a:lnTo>
                  <a:lnTo>
                    <a:pt x="7065826" y="248689"/>
                  </a:lnTo>
                  <a:lnTo>
                    <a:pt x="7085836" y="290232"/>
                  </a:lnTo>
                  <a:lnTo>
                    <a:pt x="7101814" y="333897"/>
                  </a:lnTo>
                  <a:lnTo>
                    <a:pt x="7113522" y="379444"/>
                  </a:lnTo>
                  <a:lnTo>
                    <a:pt x="7120722" y="426636"/>
                  </a:lnTo>
                  <a:lnTo>
                    <a:pt x="7123176" y="475234"/>
                  </a:lnTo>
                  <a:lnTo>
                    <a:pt x="7123176" y="2376170"/>
                  </a:lnTo>
                  <a:lnTo>
                    <a:pt x="7120722" y="2424767"/>
                  </a:lnTo>
                  <a:lnTo>
                    <a:pt x="7113522" y="2471959"/>
                  </a:lnTo>
                  <a:lnTo>
                    <a:pt x="7101814" y="2517506"/>
                  </a:lnTo>
                  <a:lnTo>
                    <a:pt x="7085836" y="2561171"/>
                  </a:lnTo>
                  <a:lnTo>
                    <a:pt x="7065826" y="2602714"/>
                  </a:lnTo>
                  <a:lnTo>
                    <a:pt x="7042025" y="2641897"/>
                  </a:lnTo>
                  <a:lnTo>
                    <a:pt x="7014670" y="2678481"/>
                  </a:lnTo>
                  <a:lnTo>
                    <a:pt x="6983999" y="2712227"/>
                  </a:lnTo>
                  <a:lnTo>
                    <a:pt x="6950253" y="2742898"/>
                  </a:lnTo>
                  <a:lnTo>
                    <a:pt x="6913669" y="2770253"/>
                  </a:lnTo>
                  <a:lnTo>
                    <a:pt x="6874486" y="2794054"/>
                  </a:lnTo>
                  <a:lnTo>
                    <a:pt x="6832943" y="2814064"/>
                  </a:lnTo>
                  <a:lnTo>
                    <a:pt x="6789278" y="2830042"/>
                  </a:lnTo>
                  <a:lnTo>
                    <a:pt x="6743731" y="2841750"/>
                  </a:lnTo>
                  <a:lnTo>
                    <a:pt x="6696539" y="2848950"/>
                  </a:lnTo>
                  <a:lnTo>
                    <a:pt x="6647942" y="2851404"/>
                  </a:lnTo>
                  <a:lnTo>
                    <a:pt x="475234" y="2851404"/>
                  </a:lnTo>
                  <a:lnTo>
                    <a:pt x="426636" y="2848950"/>
                  </a:lnTo>
                  <a:lnTo>
                    <a:pt x="379444" y="2841750"/>
                  </a:lnTo>
                  <a:lnTo>
                    <a:pt x="333897" y="2830042"/>
                  </a:lnTo>
                  <a:lnTo>
                    <a:pt x="290232" y="2814064"/>
                  </a:lnTo>
                  <a:lnTo>
                    <a:pt x="248689" y="2794054"/>
                  </a:lnTo>
                  <a:lnTo>
                    <a:pt x="209506" y="2770253"/>
                  </a:lnTo>
                  <a:lnTo>
                    <a:pt x="172922" y="2742898"/>
                  </a:lnTo>
                  <a:lnTo>
                    <a:pt x="139176" y="2712227"/>
                  </a:lnTo>
                  <a:lnTo>
                    <a:pt x="108505" y="2678481"/>
                  </a:lnTo>
                  <a:lnTo>
                    <a:pt x="81150" y="2641897"/>
                  </a:lnTo>
                  <a:lnTo>
                    <a:pt x="57349" y="2602714"/>
                  </a:lnTo>
                  <a:lnTo>
                    <a:pt x="37339" y="2561171"/>
                  </a:lnTo>
                  <a:lnTo>
                    <a:pt x="21361" y="2517506"/>
                  </a:lnTo>
                  <a:lnTo>
                    <a:pt x="9653" y="2471959"/>
                  </a:lnTo>
                  <a:lnTo>
                    <a:pt x="2453" y="2424767"/>
                  </a:lnTo>
                  <a:lnTo>
                    <a:pt x="0" y="2376170"/>
                  </a:lnTo>
                  <a:lnTo>
                    <a:pt x="0" y="4752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E114EAF-868C-4F4F-BD31-1932DBE1A963}"/>
              </a:ext>
            </a:extLst>
          </p:cNvPr>
          <p:cNvSpPr txBox="1"/>
          <p:nvPr/>
        </p:nvSpPr>
        <p:spPr>
          <a:xfrm>
            <a:off x="2824988" y="3048076"/>
            <a:ext cx="6663055" cy="23977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5"/>
              </a:spcBef>
            </a:pPr>
            <a:r>
              <a:rPr sz="2100" spc="-5" dirty="0">
                <a:latin typeface="Calibri"/>
                <a:cs typeface="Calibri"/>
              </a:rPr>
              <a:t>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circunscribir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intervención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acto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concreto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(para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diferenciarlo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registro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corporal)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aquellos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actos que implican, no una búsqueda de </a:t>
            </a:r>
            <a:r>
              <a:rPr sz="2100" spc="-10" dirty="0">
                <a:latin typeface="Calibri"/>
                <a:cs typeface="Calibri"/>
              </a:rPr>
              <a:t>objetos </a:t>
            </a:r>
            <a:r>
              <a:rPr sz="2100" dirty="0">
                <a:latin typeface="Calibri"/>
                <a:cs typeface="Calibri"/>
              </a:rPr>
              <a:t>en la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corporal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en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cavidades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 </a:t>
            </a:r>
            <a:r>
              <a:rPr sz="2100" spc="-5" dirty="0">
                <a:latin typeface="Calibri"/>
                <a:cs typeface="Calibri"/>
              </a:rPr>
              <a:t>orificios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corporales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naturales</a:t>
            </a:r>
            <a:r>
              <a:rPr sz="2100" spc="-15" dirty="0">
                <a:latin typeface="Calibri"/>
                <a:cs typeface="Calibri"/>
              </a:rPr>
              <a:t> (registros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anales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vaginales),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sino </a:t>
            </a:r>
            <a:r>
              <a:rPr sz="2100" spc="-10" dirty="0">
                <a:latin typeface="Calibri"/>
                <a:cs typeface="Calibri"/>
              </a:rPr>
              <a:t>extracciones</a:t>
            </a:r>
            <a:r>
              <a:rPr sz="2100" spc="-5" dirty="0">
                <a:latin typeface="Calibri"/>
                <a:cs typeface="Calibri"/>
              </a:rPr>
              <a:t> de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fluidos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cuerpo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humano,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tales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análisis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sangre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orina,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ecográficos,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cualquier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otro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tipo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dirty="0">
                <a:latin typeface="Calibri"/>
                <a:cs typeface="Calibri"/>
              </a:rPr>
              <a:t>actuación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sanitaria,</a:t>
            </a:r>
            <a:r>
              <a:rPr sz="2100" spc="-10" dirty="0">
                <a:latin typeface="Calibri"/>
                <a:cs typeface="Calibri"/>
              </a:rPr>
              <a:t> examinando </a:t>
            </a:r>
            <a:r>
              <a:rPr sz="2100" dirty="0">
                <a:latin typeface="Calibri"/>
                <a:cs typeface="Calibri"/>
              </a:rPr>
              <a:t>el cuerpo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mismo </a:t>
            </a:r>
            <a:r>
              <a:rPr sz="2100" spc="-5" dirty="0">
                <a:latin typeface="Calibri"/>
                <a:cs typeface="Calibri"/>
              </a:rPr>
              <a:t>del imputado.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(Roxin)</a:t>
            </a:r>
            <a:endParaRPr sz="2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9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54293F-205A-4C79-B5A7-651833C74871}"/>
              </a:ext>
            </a:extLst>
          </p:cNvPr>
          <p:cNvSpPr txBox="1">
            <a:spLocks/>
          </p:cNvSpPr>
          <p:nvPr/>
        </p:nvSpPr>
        <p:spPr>
          <a:xfrm>
            <a:off x="705104" y="173812"/>
            <a:ext cx="65284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dirty="0"/>
              <a:t>La</a:t>
            </a:r>
            <a:r>
              <a:rPr lang="es-PE" sz="4800" b="1" spc="-30" dirty="0"/>
              <a:t> </a:t>
            </a:r>
            <a:r>
              <a:rPr lang="es-PE" sz="4800" b="1" dirty="0"/>
              <a:t>prueba</a:t>
            </a:r>
            <a:r>
              <a:rPr lang="es-PE" sz="4800" b="1" spc="-40" dirty="0"/>
              <a:t> </a:t>
            </a:r>
            <a:r>
              <a:rPr lang="es-PE" sz="4800" b="1" dirty="0"/>
              <a:t>de</a:t>
            </a:r>
            <a:r>
              <a:rPr lang="es-PE" sz="4800" b="1" spc="-25" dirty="0"/>
              <a:t> </a:t>
            </a:r>
            <a:r>
              <a:rPr lang="es-PE" sz="4800" b="1" spc="-5" dirty="0"/>
              <a:t>alcoholemia</a:t>
            </a:r>
            <a:endParaRPr lang="es-PE" sz="48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FFAEB5A-994C-4EBC-8B05-AD0D9DB754B9}"/>
              </a:ext>
            </a:extLst>
          </p:cNvPr>
          <p:cNvGrpSpPr/>
          <p:nvPr/>
        </p:nvGrpSpPr>
        <p:grpSpPr>
          <a:xfrm>
            <a:off x="831850" y="1921510"/>
            <a:ext cx="10528300" cy="1989455"/>
            <a:chOff x="831850" y="1921510"/>
            <a:chExt cx="10528300" cy="198945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3B189D3-A24D-479E-9FF0-148421AC835D}"/>
                </a:ext>
              </a:extLst>
            </p:cNvPr>
            <p:cNvSpPr/>
            <p:nvPr/>
          </p:nvSpPr>
          <p:spPr>
            <a:xfrm>
              <a:off x="838200" y="192786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10186162" y="0"/>
                  </a:moveTo>
                  <a:lnTo>
                    <a:pt x="329438" y="0"/>
                  </a:lnTo>
                  <a:lnTo>
                    <a:pt x="280756" y="3570"/>
                  </a:lnTo>
                  <a:lnTo>
                    <a:pt x="234293" y="13944"/>
                  </a:lnTo>
                  <a:lnTo>
                    <a:pt x="190556" y="30611"/>
                  </a:lnTo>
                  <a:lnTo>
                    <a:pt x="150057" y="53062"/>
                  </a:lnTo>
                  <a:lnTo>
                    <a:pt x="113303" y="80789"/>
                  </a:lnTo>
                  <a:lnTo>
                    <a:pt x="80806" y="113283"/>
                  </a:lnTo>
                  <a:lnTo>
                    <a:pt x="53075" y="150034"/>
                  </a:lnTo>
                  <a:lnTo>
                    <a:pt x="30619" y="190534"/>
                  </a:lnTo>
                  <a:lnTo>
                    <a:pt x="13948" y="234274"/>
                  </a:lnTo>
                  <a:lnTo>
                    <a:pt x="3572" y="280745"/>
                  </a:lnTo>
                  <a:lnTo>
                    <a:pt x="0" y="329438"/>
                  </a:lnTo>
                  <a:lnTo>
                    <a:pt x="0" y="1647189"/>
                  </a:lnTo>
                  <a:lnTo>
                    <a:pt x="3572" y="1695882"/>
                  </a:lnTo>
                  <a:lnTo>
                    <a:pt x="13948" y="1742353"/>
                  </a:lnTo>
                  <a:lnTo>
                    <a:pt x="30619" y="1786093"/>
                  </a:lnTo>
                  <a:lnTo>
                    <a:pt x="53075" y="1826593"/>
                  </a:lnTo>
                  <a:lnTo>
                    <a:pt x="80806" y="1863344"/>
                  </a:lnTo>
                  <a:lnTo>
                    <a:pt x="113303" y="1895838"/>
                  </a:lnTo>
                  <a:lnTo>
                    <a:pt x="150057" y="1923565"/>
                  </a:lnTo>
                  <a:lnTo>
                    <a:pt x="190556" y="1946016"/>
                  </a:lnTo>
                  <a:lnTo>
                    <a:pt x="234293" y="1962683"/>
                  </a:lnTo>
                  <a:lnTo>
                    <a:pt x="280756" y="1973057"/>
                  </a:lnTo>
                  <a:lnTo>
                    <a:pt x="329438" y="1976627"/>
                  </a:lnTo>
                  <a:lnTo>
                    <a:pt x="10186162" y="1976627"/>
                  </a:lnTo>
                  <a:lnTo>
                    <a:pt x="10234854" y="1973057"/>
                  </a:lnTo>
                  <a:lnTo>
                    <a:pt x="10281325" y="1962683"/>
                  </a:lnTo>
                  <a:lnTo>
                    <a:pt x="10325065" y="1946016"/>
                  </a:lnTo>
                  <a:lnTo>
                    <a:pt x="10365565" y="1923565"/>
                  </a:lnTo>
                  <a:lnTo>
                    <a:pt x="10402316" y="1895838"/>
                  </a:lnTo>
                  <a:lnTo>
                    <a:pt x="10434810" y="1863344"/>
                  </a:lnTo>
                  <a:lnTo>
                    <a:pt x="10462537" y="1826593"/>
                  </a:lnTo>
                  <a:lnTo>
                    <a:pt x="10484988" y="1786093"/>
                  </a:lnTo>
                  <a:lnTo>
                    <a:pt x="10501655" y="1742353"/>
                  </a:lnTo>
                  <a:lnTo>
                    <a:pt x="10512029" y="1695882"/>
                  </a:lnTo>
                  <a:lnTo>
                    <a:pt x="10515600" y="1647189"/>
                  </a:lnTo>
                  <a:lnTo>
                    <a:pt x="10515600" y="329438"/>
                  </a:lnTo>
                  <a:lnTo>
                    <a:pt x="10512029" y="280745"/>
                  </a:lnTo>
                  <a:lnTo>
                    <a:pt x="10501655" y="234274"/>
                  </a:lnTo>
                  <a:lnTo>
                    <a:pt x="10484988" y="190534"/>
                  </a:lnTo>
                  <a:lnTo>
                    <a:pt x="10462537" y="150034"/>
                  </a:lnTo>
                  <a:lnTo>
                    <a:pt x="10434810" y="113283"/>
                  </a:lnTo>
                  <a:lnTo>
                    <a:pt x="10402316" y="80789"/>
                  </a:lnTo>
                  <a:lnTo>
                    <a:pt x="10365565" y="53062"/>
                  </a:lnTo>
                  <a:lnTo>
                    <a:pt x="10325065" y="30611"/>
                  </a:lnTo>
                  <a:lnTo>
                    <a:pt x="10281325" y="13944"/>
                  </a:lnTo>
                  <a:lnTo>
                    <a:pt x="10234854" y="3570"/>
                  </a:lnTo>
                  <a:lnTo>
                    <a:pt x="1018616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A048BC-9118-4F39-8BDB-10DEF4EC18B3}"/>
                </a:ext>
              </a:extLst>
            </p:cNvPr>
            <p:cNvSpPr/>
            <p:nvPr/>
          </p:nvSpPr>
          <p:spPr>
            <a:xfrm>
              <a:off x="838200" y="192786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0" y="329438"/>
                  </a:moveTo>
                  <a:lnTo>
                    <a:pt x="3572" y="280745"/>
                  </a:lnTo>
                  <a:lnTo>
                    <a:pt x="13948" y="234274"/>
                  </a:lnTo>
                  <a:lnTo>
                    <a:pt x="30619" y="190534"/>
                  </a:lnTo>
                  <a:lnTo>
                    <a:pt x="53075" y="150034"/>
                  </a:lnTo>
                  <a:lnTo>
                    <a:pt x="80806" y="113283"/>
                  </a:lnTo>
                  <a:lnTo>
                    <a:pt x="113303" y="80789"/>
                  </a:lnTo>
                  <a:lnTo>
                    <a:pt x="150057" y="53062"/>
                  </a:lnTo>
                  <a:lnTo>
                    <a:pt x="190556" y="30611"/>
                  </a:lnTo>
                  <a:lnTo>
                    <a:pt x="234293" y="13944"/>
                  </a:lnTo>
                  <a:lnTo>
                    <a:pt x="280756" y="3570"/>
                  </a:lnTo>
                  <a:lnTo>
                    <a:pt x="329438" y="0"/>
                  </a:lnTo>
                  <a:lnTo>
                    <a:pt x="10186162" y="0"/>
                  </a:lnTo>
                  <a:lnTo>
                    <a:pt x="10234854" y="3570"/>
                  </a:lnTo>
                  <a:lnTo>
                    <a:pt x="10281325" y="13944"/>
                  </a:lnTo>
                  <a:lnTo>
                    <a:pt x="10325065" y="30611"/>
                  </a:lnTo>
                  <a:lnTo>
                    <a:pt x="10365565" y="53062"/>
                  </a:lnTo>
                  <a:lnTo>
                    <a:pt x="10402316" y="80789"/>
                  </a:lnTo>
                  <a:lnTo>
                    <a:pt x="10434810" y="113283"/>
                  </a:lnTo>
                  <a:lnTo>
                    <a:pt x="10462537" y="150034"/>
                  </a:lnTo>
                  <a:lnTo>
                    <a:pt x="10484988" y="190534"/>
                  </a:lnTo>
                  <a:lnTo>
                    <a:pt x="10501655" y="234274"/>
                  </a:lnTo>
                  <a:lnTo>
                    <a:pt x="10512029" y="280745"/>
                  </a:lnTo>
                  <a:lnTo>
                    <a:pt x="10515600" y="329438"/>
                  </a:lnTo>
                  <a:lnTo>
                    <a:pt x="10515600" y="1647189"/>
                  </a:lnTo>
                  <a:lnTo>
                    <a:pt x="10512029" y="1695882"/>
                  </a:lnTo>
                  <a:lnTo>
                    <a:pt x="10501655" y="1742353"/>
                  </a:lnTo>
                  <a:lnTo>
                    <a:pt x="10484988" y="1786093"/>
                  </a:lnTo>
                  <a:lnTo>
                    <a:pt x="10462537" y="1826593"/>
                  </a:lnTo>
                  <a:lnTo>
                    <a:pt x="10434810" y="1863344"/>
                  </a:lnTo>
                  <a:lnTo>
                    <a:pt x="10402316" y="1895838"/>
                  </a:lnTo>
                  <a:lnTo>
                    <a:pt x="10365565" y="1923565"/>
                  </a:lnTo>
                  <a:lnTo>
                    <a:pt x="10325065" y="1946016"/>
                  </a:lnTo>
                  <a:lnTo>
                    <a:pt x="10281325" y="1962683"/>
                  </a:lnTo>
                  <a:lnTo>
                    <a:pt x="10234854" y="1973057"/>
                  </a:lnTo>
                  <a:lnTo>
                    <a:pt x="10186162" y="1976627"/>
                  </a:lnTo>
                  <a:lnTo>
                    <a:pt x="329438" y="1976627"/>
                  </a:lnTo>
                  <a:lnTo>
                    <a:pt x="280756" y="1973057"/>
                  </a:lnTo>
                  <a:lnTo>
                    <a:pt x="234293" y="1962683"/>
                  </a:lnTo>
                  <a:lnTo>
                    <a:pt x="190556" y="1946016"/>
                  </a:lnTo>
                  <a:lnTo>
                    <a:pt x="150057" y="1923565"/>
                  </a:lnTo>
                  <a:lnTo>
                    <a:pt x="113303" y="1895838"/>
                  </a:lnTo>
                  <a:lnTo>
                    <a:pt x="80806" y="1863344"/>
                  </a:lnTo>
                  <a:lnTo>
                    <a:pt x="53075" y="1826593"/>
                  </a:lnTo>
                  <a:lnTo>
                    <a:pt x="30619" y="1786093"/>
                  </a:lnTo>
                  <a:lnTo>
                    <a:pt x="13948" y="1742353"/>
                  </a:lnTo>
                  <a:lnTo>
                    <a:pt x="3572" y="1695882"/>
                  </a:lnTo>
                  <a:lnTo>
                    <a:pt x="0" y="1647189"/>
                  </a:lnTo>
                  <a:lnTo>
                    <a:pt x="0" y="3294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3F16D68-6569-45B9-9861-F803CA9594AC}"/>
              </a:ext>
            </a:extLst>
          </p:cNvPr>
          <p:cNvSpPr txBox="1"/>
          <p:nvPr/>
        </p:nvSpPr>
        <p:spPr>
          <a:xfrm>
            <a:off x="1009599" y="2372360"/>
            <a:ext cx="10068560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5"/>
              </a:spcBef>
            </a:pPr>
            <a:r>
              <a:rPr sz="2300" spc="-15" dirty="0">
                <a:latin typeface="Calibri"/>
                <a:cs typeface="Calibri"/>
              </a:rPr>
              <a:t>Este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 </a:t>
            </a:r>
            <a:r>
              <a:rPr sz="2300" dirty="0">
                <a:latin typeface="Calibri"/>
                <a:cs typeface="Calibri"/>
              </a:rPr>
              <a:t>prueba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realiza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Policía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como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prevención </a:t>
            </a:r>
            <a:r>
              <a:rPr sz="2300" spc="-5" dirty="0">
                <a:latin typeface="Calibri"/>
                <a:cs typeface="Calibri"/>
              </a:rPr>
              <a:t>de delitos</a:t>
            </a:r>
            <a:r>
              <a:rPr sz="2300" dirty="0">
                <a:latin typeface="Calibri"/>
                <a:cs typeface="Calibri"/>
              </a:rPr>
              <a:t> 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 el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curso </a:t>
            </a:r>
            <a:r>
              <a:rPr sz="2300" spc="-5" dirty="0">
                <a:latin typeface="Calibri"/>
                <a:cs typeface="Calibri"/>
              </a:rPr>
              <a:t>de </a:t>
            </a:r>
            <a:r>
              <a:rPr sz="2300" dirty="0">
                <a:latin typeface="Calibri"/>
                <a:cs typeface="Calibri"/>
              </a:rPr>
              <a:t>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inmediata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intervención</a:t>
            </a:r>
            <a:r>
              <a:rPr sz="2300" spc="-10" dirty="0">
                <a:latin typeface="Calibri"/>
                <a:cs typeface="Calibri"/>
              </a:rPr>
              <a:t> como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consecuencia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delito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mediante</a:t>
            </a:r>
            <a:r>
              <a:rPr sz="2300" dirty="0">
                <a:latin typeface="Calibri"/>
                <a:cs typeface="Calibri"/>
              </a:rPr>
              <a:t> la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conducción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vehículos.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7CD5ED74-C021-4268-AB38-7A213975D53E}"/>
              </a:ext>
            </a:extLst>
          </p:cNvPr>
          <p:cNvGrpSpPr/>
          <p:nvPr/>
        </p:nvGrpSpPr>
        <p:grpSpPr>
          <a:xfrm>
            <a:off x="831850" y="3963670"/>
            <a:ext cx="10528300" cy="1989455"/>
            <a:chOff x="831850" y="3963670"/>
            <a:chExt cx="10528300" cy="198945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D6944F0-3054-4FED-BB1F-9F00DB76B5AA}"/>
                </a:ext>
              </a:extLst>
            </p:cNvPr>
            <p:cNvSpPr/>
            <p:nvPr/>
          </p:nvSpPr>
          <p:spPr>
            <a:xfrm>
              <a:off x="838200" y="397002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10186162" y="0"/>
                  </a:moveTo>
                  <a:lnTo>
                    <a:pt x="329438" y="0"/>
                  </a:lnTo>
                  <a:lnTo>
                    <a:pt x="280756" y="3570"/>
                  </a:lnTo>
                  <a:lnTo>
                    <a:pt x="234293" y="13944"/>
                  </a:lnTo>
                  <a:lnTo>
                    <a:pt x="190556" y="30611"/>
                  </a:lnTo>
                  <a:lnTo>
                    <a:pt x="150057" y="53062"/>
                  </a:lnTo>
                  <a:lnTo>
                    <a:pt x="113303" y="80789"/>
                  </a:lnTo>
                  <a:lnTo>
                    <a:pt x="80806" y="113283"/>
                  </a:lnTo>
                  <a:lnTo>
                    <a:pt x="53075" y="150034"/>
                  </a:lnTo>
                  <a:lnTo>
                    <a:pt x="30619" y="190534"/>
                  </a:lnTo>
                  <a:lnTo>
                    <a:pt x="13948" y="234274"/>
                  </a:lnTo>
                  <a:lnTo>
                    <a:pt x="3572" y="280745"/>
                  </a:lnTo>
                  <a:lnTo>
                    <a:pt x="0" y="329437"/>
                  </a:lnTo>
                  <a:lnTo>
                    <a:pt x="0" y="1647189"/>
                  </a:lnTo>
                  <a:lnTo>
                    <a:pt x="3572" y="1695871"/>
                  </a:lnTo>
                  <a:lnTo>
                    <a:pt x="13948" y="1742334"/>
                  </a:lnTo>
                  <a:lnTo>
                    <a:pt x="30619" y="1786071"/>
                  </a:lnTo>
                  <a:lnTo>
                    <a:pt x="53075" y="1826570"/>
                  </a:lnTo>
                  <a:lnTo>
                    <a:pt x="80806" y="1863324"/>
                  </a:lnTo>
                  <a:lnTo>
                    <a:pt x="113303" y="1895821"/>
                  </a:lnTo>
                  <a:lnTo>
                    <a:pt x="150057" y="1923552"/>
                  </a:lnTo>
                  <a:lnTo>
                    <a:pt x="190556" y="1946008"/>
                  </a:lnTo>
                  <a:lnTo>
                    <a:pt x="234293" y="1962679"/>
                  </a:lnTo>
                  <a:lnTo>
                    <a:pt x="280756" y="1973055"/>
                  </a:lnTo>
                  <a:lnTo>
                    <a:pt x="329438" y="1976627"/>
                  </a:lnTo>
                  <a:lnTo>
                    <a:pt x="10186162" y="1976627"/>
                  </a:lnTo>
                  <a:lnTo>
                    <a:pt x="10234854" y="1973055"/>
                  </a:lnTo>
                  <a:lnTo>
                    <a:pt x="10281325" y="1962679"/>
                  </a:lnTo>
                  <a:lnTo>
                    <a:pt x="10325065" y="1946008"/>
                  </a:lnTo>
                  <a:lnTo>
                    <a:pt x="10365565" y="1923552"/>
                  </a:lnTo>
                  <a:lnTo>
                    <a:pt x="10402316" y="1895821"/>
                  </a:lnTo>
                  <a:lnTo>
                    <a:pt x="10434810" y="1863324"/>
                  </a:lnTo>
                  <a:lnTo>
                    <a:pt x="10462537" y="1826570"/>
                  </a:lnTo>
                  <a:lnTo>
                    <a:pt x="10484988" y="1786071"/>
                  </a:lnTo>
                  <a:lnTo>
                    <a:pt x="10501655" y="1742334"/>
                  </a:lnTo>
                  <a:lnTo>
                    <a:pt x="10512029" y="1695871"/>
                  </a:lnTo>
                  <a:lnTo>
                    <a:pt x="10515600" y="1647189"/>
                  </a:lnTo>
                  <a:lnTo>
                    <a:pt x="10515600" y="329437"/>
                  </a:lnTo>
                  <a:lnTo>
                    <a:pt x="10512029" y="280745"/>
                  </a:lnTo>
                  <a:lnTo>
                    <a:pt x="10501655" y="234274"/>
                  </a:lnTo>
                  <a:lnTo>
                    <a:pt x="10484988" y="190534"/>
                  </a:lnTo>
                  <a:lnTo>
                    <a:pt x="10462537" y="150034"/>
                  </a:lnTo>
                  <a:lnTo>
                    <a:pt x="10434810" y="113283"/>
                  </a:lnTo>
                  <a:lnTo>
                    <a:pt x="10402316" y="80789"/>
                  </a:lnTo>
                  <a:lnTo>
                    <a:pt x="10365565" y="53062"/>
                  </a:lnTo>
                  <a:lnTo>
                    <a:pt x="10325065" y="30611"/>
                  </a:lnTo>
                  <a:lnTo>
                    <a:pt x="10281325" y="13944"/>
                  </a:lnTo>
                  <a:lnTo>
                    <a:pt x="10234854" y="3570"/>
                  </a:lnTo>
                  <a:lnTo>
                    <a:pt x="10186162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1B039F5-C2B8-4BAF-BC49-F23869FCEF8C}"/>
                </a:ext>
              </a:extLst>
            </p:cNvPr>
            <p:cNvSpPr/>
            <p:nvPr/>
          </p:nvSpPr>
          <p:spPr>
            <a:xfrm>
              <a:off x="838200" y="397002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0" y="329437"/>
                  </a:moveTo>
                  <a:lnTo>
                    <a:pt x="3572" y="280745"/>
                  </a:lnTo>
                  <a:lnTo>
                    <a:pt x="13948" y="234274"/>
                  </a:lnTo>
                  <a:lnTo>
                    <a:pt x="30619" y="190534"/>
                  </a:lnTo>
                  <a:lnTo>
                    <a:pt x="53075" y="150034"/>
                  </a:lnTo>
                  <a:lnTo>
                    <a:pt x="80806" y="113283"/>
                  </a:lnTo>
                  <a:lnTo>
                    <a:pt x="113303" y="80789"/>
                  </a:lnTo>
                  <a:lnTo>
                    <a:pt x="150057" y="53062"/>
                  </a:lnTo>
                  <a:lnTo>
                    <a:pt x="190556" y="30611"/>
                  </a:lnTo>
                  <a:lnTo>
                    <a:pt x="234293" y="13944"/>
                  </a:lnTo>
                  <a:lnTo>
                    <a:pt x="280756" y="3570"/>
                  </a:lnTo>
                  <a:lnTo>
                    <a:pt x="329438" y="0"/>
                  </a:lnTo>
                  <a:lnTo>
                    <a:pt x="10186162" y="0"/>
                  </a:lnTo>
                  <a:lnTo>
                    <a:pt x="10234854" y="3570"/>
                  </a:lnTo>
                  <a:lnTo>
                    <a:pt x="10281325" y="13944"/>
                  </a:lnTo>
                  <a:lnTo>
                    <a:pt x="10325065" y="30611"/>
                  </a:lnTo>
                  <a:lnTo>
                    <a:pt x="10365565" y="53062"/>
                  </a:lnTo>
                  <a:lnTo>
                    <a:pt x="10402316" y="80789"/>
                  </a:lnTo>
                  <a:lnTo>
                    <a:pt x="10434810" y="113283"/>
                  </a:lnTo>
                  <a:lnTo>
                    <a:pt x="10462537" y="150034"/>
                  </a:lnTo>
                  <a:lnTo>
                    <a:pt x="10484988" y="190534"/>
                  </a:lnTo>
                  <a:lnTo>
                    <a:pt x="10501655" y="234274"/>
                  </a:lnTo>
                  <a:lnTo>
                    <a:pt x="10512029" y="280745"/>
                  </a:lnTo>
                  <a:lnTo>
                    <a:pt x="10515600" y="329437"/>
                  </a:lnTo>
                  <a:lnTo>
                    <a:pt x="10515600" y="1647189"/>
                  </a:lnTo>
                  <a:lnTo>
                    <a:pt x="10512029" y="1695871"/>
                  </a:lnTo>
                  <a:lnTo>
                    <a:pt x="10501655" y="1742334"/>
                  </a:lnTo>
                  <a:lnTo>
                    <a:pt x="10484988" y="1786071"/>
                  </a:lnTo>
                  <a:lnTo>
                    <a:pt x="10462537" y="1826570"/>
                  </a:lnTo>
                  <a:lnTo>
                    <a:pt x="10434810" y="1863324"/>
                  </a:lnTo>
                  <a:lnTo>
                    <a:pt x="10402316" y="1895821"/>
                  </a:lnTo>
                  <a:lnTo>
                    <a:pt x="10365565" y="1923552"/>
                  </a:lnTo>
                  <a:lnTo>
                    <a:pt x="10325065" y="1946008"/>
                  </a:lnTo>
                  <a:lnTo>
                    <a:pt x="10281325" y="1962679"/>
                  </a:lnTo>
                  <a:lnTo>
                    <a:pt x="10234854" y="1973055"/>
                  </a:lnTo>
                  <a:lnTo>
                    <a:pt x="10186162" y="1976627"/>
                  </a:lnTo>
                  <a:lnTo>
                    <a:pt x="329438" y="1976627"/>
                  </a:lnTo>
                  <a:lnTo>
                    <a:pt x="280756" y="1973055"/>
                  </a:lnTo>
                  <a:lnTo>
                    <a:pt x="234293" y="1962679"/>
                  </a:lnTo>
                  <a:lnTo>
                    <a:pt x="190556" y="1946008"/>
                  </a:lnTo>
                  <a:lnTo>
                    <a:pt x="150057" y="1923552"/>
                  </a:lnTo>
                  <a:lnTo>
                    <a:pt x="113303" y="1895821"/>
                  </a:lnTo>
                  <a:lnTo>
                    <a:pt x="80806" y="1863324"/>
                  </a:lnTo>
                  <a:lnTo>
                    <a:pt x="53075" y="1826570"/>
                  </a:lnTo>
                  <a:lnTo>
                    <a:pt x="30619" y="1786071"/>
                  </a:lnTo>
                  <a:lnTo>
                    <a:pt x="13948" y="1742334"/>
                  </a:lnTo>
                  <a:lnTo>
                    <a:pt x="3572" y="1695871"/>
                  </a:lnTo>
                  <a:lnTo>
                    <a:pt x="0" y="1647189"/>
                  </a:lnTo>
                  <a:lnTo>
                    <a:pt x="0" y="3294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9723F0B-132D-48E5-9151-0C2DDDFD4C0E}"/>
              </a:ext>
            </a:extLst>
          </p:cNvPr>
          <p:cNvSpPr txBox="1"/>
          <p:nvPr/>
        </p:nvSpPr>
        <p:spPr>
          <a:xfrm>
            <a:off x="1009599" y="4093921"/>
            <a:ext cx="10182860" cy="1660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 prueba de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alcoholemia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consiste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comprobación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tasas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alcoholemia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 el 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aire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aspirado.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positivo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signos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evidentes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estar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bajo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influencia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bebidas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alcohólicas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otras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sustancias,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procede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retención </a:t>
            </a:r>
            <a:r>
              <a:rPr sz="2300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conducción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intervenido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centro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sanitario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correspondiente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realizar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 prueba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intoxicación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sangre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fluidos.</a:t>
            </a:r>
            <a:endParaRPr sz="2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10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DE154C-6EFF-48D8-9DC2-1652352C6E9C}"/>
              </a:ext>
            </a:extLst>
          </p:cNvPr>
          <p:cNvSpPr txBox="1">
            <a:spLocks/>
          </p:cNvSpPr>
          <p:nvPr/>
        </p:nvSpPr>
        <p:spPr>
          <a:xfrm>
            <a:off x="830072" y="208533"/>
            <a:ext cx="3623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El</a:t>
            </a:r>
            <a:r>
              <a:rPr lang="es-PE" b="1" spc="-55" dirty="0"/>
              <a:t> </a:t>
            </a:r>
            <a:r>
              <a:rPr lang="es-PE" b="1" spc="-10" dirty="0"/>
              <a:t>allanamiento</a:t>
            </a:r>
            <a:endParaRPr lang="es-PE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847B47C-8889-4DB8-BB07-2084C92BE555}"/>
              </a:ext>
            </a:extLst>
          </p:cNvPr>
          <p:cNvGrpSpPr/>
          <p:nvPr/>
        </p:nvGrpSpPr>
        <p:grpSpPr>
          <a:xfrm>
            <a:off x="4003294" y="1103122"/>
            <a:ext cx="3980179" cy="5462905"/>
            <a:chOff x="4003294" y="1103122"/>
            <a:chExt cx="3980179" cy="546290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3A97B3E-2D95-4C3F-9D96-023420A2C59D}"/>
                </a:ext>
              </a:extLst>
            </p:cNvPr>
            <p:cNvSpPr/>
            <p:nvPr/>
          </p:nvSpPr>
          <p:spPr>
            <a:xfrm>
              <a:off x="4009644" y="1109472"/>
              <a:ext cx="3967479" cy="5450205"/>
            </a:xfrm>
            <a:custGeom>
              <a:avLst/>
              <a:gdLst/>
              <a:ahLst/>
              <a:cxnLst/>
              <a:rect l="l" t="t" r="r" b="b"/>
              <a:pathLst>
                <a:path w="3967479" h="5450205">
                  <a:moveTo>
                    <a:pt x="3305809" y="0"/>
                  </a:moveTo>
                  <a:lnTo>
                    <a:pt x="661161" y="0"/>
                  </a:lnTo>
                  <a:lnTo>
                    <a:pt x="613947" y="1660"/>
                  </a:lnTo>
                  <a:lnTo>
                    <a:pt x="567628" y="6566"/>
                  </a:lnTo>
                  <a:lnTo>
                    <a:pt x="522316" y="14606"/>
                  </a:lnTo>
                  <a:lnTo>
                    <a:pt x="478124" y="25667"/>
                  </a:lnTo>
                  <a:lnTo>
                    <a:pt x="435163" y="39639"/>
                  </a:lnTo>
                  <a:lnTo>
                    <a:pt x="393545" y="56409"/>
                  </a:lnTo>
                  <a:lnTo>
                    <a:pt x="353383" y="75865"/>
                  </a:lnTo>
                  <a:lnTo>
                    <a:pt x="314787" y="97896"/>
                  </a:lnTo>
                  <a:lnTo>
                    <a:pt x="277870" y="122388"/>
                  </a:lnTo>
                  <a:lnTo>
                    <a:pt x="242745" y="149232"/>
                  </a:lnTo>
                  <a:lnTo>
                    <a:pt x="209522" y="178313"/>
                  </a:lnTo>
                  <a:lnTo>
                    <a:pt x="178313" y="209522"/>
                  </a:lnTo>
                  <a:lnTo>
                    <a:pt x="149232" y="242745"/>
                  </a:lnTo>
                  <a:lnTo>
                    <a:pt x="122388" y="277870"/>
                  </a:lnTo>
                  <a:lnTo>
                    <a:pt x="97896" y="314787"/>
                  </a:lnTo>
                  <a:lnTo>
                    <a:pt x="75865" y="353383"/>
                  </a:lnTo>
                  <a:lnTo>
                    <a:pt x="56409" y="393545"/>
                  </a:lnTo>
                  <a:lnTo>
                    <a:pt x="39639" y="435163"/>
                  </a:lnTo>
                  <a:lnTo>
                    <a:pt x="25667" y="478124"/>
                  </a:lnTo>
                  <a:lnTo>
                    <a:pt x="14606" y="522316"/>
                  </a:lnTo>
                  <a:lnTo>
                    <a:pt x="6566" y="567628"/>
                  </a:lnTo>
                  <a:lnTo>
                    <a:pt x="1660" y="613947"/>
                  </a:lnTo>
                  <a:lnTo>
                    <a:pt x="0" y="661162"/>
                  </a:lnTo>
                  <a:lnTo>
                    <a:pt x="0" y="4788649"/>
                  </a:lnTo>
                  <a:lnTo>
                    <a:pt x="1660" y="4835868"/>
                  </a:lnTo>
                  <a:lnTo>
                    <a:pt x="6566" y="4882191"/>
                  </a:lnTo>
                  <a:lnTo>
                    <a:pt x="14606" y="4927506"/>
                  </a:lnTo>
                  <a:lnTo>
                    <a:pt x="25667" y="4971701"/>
                  </a:lnTo>
                  <a:lnTo>
                    <a:pt x="39639" y="5014664"/>
                  </a:lnTo>
                  <a:lnTo>
                    <a:pt x="56409" y="5056283"/>
                  </a:lnTo>
                  <a:lnTo>
                    <a:pt x="75865" y="5096447"/>
                  </a:lnTo>
                  <a:lnTo>
                    <a:pt x="97896" y="5135044"/>
                  </a:lnTo>
                  <a:lnTo>
                    <a:pt x="122388" y="5171961"/>
                  </a:lnTo>
                  <a:lnTo>
                    <a:pt x="149232" y="5207087"/>
                  </a:lnTo>
                  <a:lnTo>
                    <a:pt x="178313" y="5240309"/>
                  </a:lnTo>
                  <a:lnTo>
                    <a:pt x="209522" y="5271517"/>
                  </a:lnTo>
                  <a:lnTo>
                    <a:pt x="242745" y="5300599"/>
                  </a:lnTo>
                  <a:lnTo>
                    <a:pt x="277870" y="5327441"/>
                  </a:lnTo>
                  <a:lnTo>
                    <a:pt x="314787" y="5351933"/>
                  </a:lnTo>
                  <a:lnTo>
                    <a:pt x="353383" y="5373962"/>
                  </a:lnTo>
                  <a:lnTo>
                    <a:pt x="393545" y="5393418"/>
                  </a:lnTo>
                  <a:lnTo>
                    <a:pt x="435163" y="5410187"/>
                  </a:lnTo>
                  <a:lnTo>
                    <a:pt x="478124" y="5424158"/>
                  </a:lnTo>
                  <a:lnTo>
                    <a:pt x="522316" y="5435219"/>
                  </a:lnTo>
                  <a:lnTo>
                    <a:pt x="567628" y="5443258"/>
                  </a:lnTo>
                  <a:lnTo>
                    <a:pt x="613947" y="5448163"/>
                  </a:lnTo>
                  <a:lnTo>
                    <a:pt x="661161" y="5449824"/>
                  </a:lnTo>
                  <a:lnTo>
                    <a:pt x="3305809" y="5449824"/>
                  </a:lnTo>
                  <a:lnTo>
                    <a:pt x="3353024" y="5448163"/>
                  </a:lnTo>
                  <a:lnTo>
                    <a:pt x="3399343" y="5443258"/>
                  </a:lnTo>
                  <a:lnTo>
                    <a:pt x="3444655" y="5435219"/>
                  </a:lnTo>
                  <a:lnTo>
                    <a:pt x="3488847" y="5424158"/>
                  </a:lnTo>
                  <a:lnTo>
                    <a:pt x="3531808" y="5410187"/>
                  </a:lnTo>
                  <a:lnTo>
                    <a:pt x="3573426" y="5393418"/>
                  </a:lnTo>
                  <a:lnTo>
                    <a:pt x="3613588" y="5373962"/>
                  </a:lnTo>
                  <a:lnTo>
                    <a:pt x="3652184" y="5351933"/>
                  </a:lnTo>
                  <a:lnTo>
                    <a:pt x="3689101" y="5327441"/>
                  </a:lnTo>
                  <a:lnTo>
                    <a:pt x="3724226" y="5300599"/>
                  </a:lnTo>
                  <a:lnTo>
                    <a:pt x="3757449" y="5271517"/>
                  </a:lnTo>
                  <a:lnTo>
                    <a:pt x="3788658" y="5240309"/>
                  </a:lnTo>
                  <a:lnTo>
                    <a:pt x="3817739" y="5207087"/>
                  </a:lnTo>
                  <a:lnTo>
                    <a:pt x="3844583" y="5171961"/>
                  </a:lnTo>
                  <a:lnTo>
                    <a:pt x="3869075" y="5135044"/>
                  </a:lnTo>
                  <a:lnTo>
                    <a:pt x="3891106" y="5096447"/>
                  </a:lnTo>
                  <a:lnTo>
                    <a:pt x="3910562" y="5056283"/>
                  </a:lnTo>
                  <a:lnTo>
                    <a:pt x="3927332" y="5014664"/>
                  </a:lnTo>
                  <a:lnTo>
                    <a:pt x="3941304" y="4971701"/>
                  </a:lnTo>
                  <a:lnTo>
                    <a:pt x="3952365" y="4927506"/>
                  </a:lnTo>
                  <a:lnTo>
                    <a:pt x="3960405" y="4882191"/>
                  </a:lnTo>
                  <a:lnTo>
                    <a:pt x="3965311" y="4835868"/>
                  </a:lnTo>
                  <a:lnTo>
                    <a:pt x="3966972" y="4788649"/>
                  </a:lnTo>
                  <a:lnTo>
                    <a:pt x="3966972" y="661162"/>
                  </a:lnTo>
                  <a:lnTo>
                    <a:pt x="3965311" y="613947"/>
                  </a:lnTo>
                  <a:lnTo>
                    <a:pt x="3960405" y="567628"/>
                  </a:lnTo>
                  <a:lnTo>
                    <a:pt x="3952365" y="522316"/>
                  </a:lnTo>
                  <a:lnTo>
                    <a:pt x="3941304" y="478124"/>
                  </a:lnTo>
                  <a:lnTo>
                    <a:pt x="3927332" y="435163"/>
                  </a:lnTo>
                  <a:lnTo>
                    <a:pt x="3910562" y="393545"/>
                  </a:lnTo>
                  <a:lnTo>
                    <a:pt x="3891106" y="353383"/>
                  </a:lnTo>
                  <a:lnTo>
                    <a:pt x="3869075" y="314787"/>
                  </a:lnTo>
                  <a:lnTo>
                    <a:pt x="3844583" y="277870"/>
                  </a:lnTo>
                  <a:lnTo>
                    <a:pt x="3817739" y="242745"/>
                  </a:lnTo>
                  <a:lnTo>
                    <a:pt x="3788658" y="209522"/>
                  </a:lnTo>
                  <a:lnTo>
                    <a:pt x="3757449" y="178313"/>
                  </a:lnTo>
                  <a:lnTo>
                    <a:pt x="3724226" y="149232"/>
                  </a:lnTo>
                  <a:lnTo>
                    <a:pt x="3689101" y="122388"/>
                  </a:lnTo>
                  <a:lnTo>
                    <a:pt x="3652184" y="97896"/>
                  </a:lnTo>
                  <a:lnTo>
                    <a:pt x="3613588" y="75865"/>
                  </a:lnTo>
                  <a:lnTo>
                    <a:pt x="3573426" y="56409"/>
                  </a:lnTo>
                  <a:lnTo>
                    <a:pt x="3531808" y="39639"/>
                  </a:lnTo>
                  <a:lnTo>
                    <a:pt x="3488847" y="25667"/>
                  </a:lnTo>
                  <a:lnTo>
                    <a:pt x="3444655" y="14606"/>
                  </a:lnTo>
                  <a:lnTo>
                    <a:pt x="3399343" y="6566"/>
                  </a:lnTo>
                  <a:lnTo>
                    <a:pt x="3353024" y="1660"/>
                  </a:lnTo>
                  <a:lnTo>
                    <a:pt x="33058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98C623-03F2-40AA-812E-CFBF88576F11}"/>
                </a:ext>
              </a:extLst>
            </p:cNvPr>
            <p:cNvSpPr/>
            <p:nvPr/>
          </p:nvSpPr>
          <p:spPr>
            <a:xfrm>
              <a:off x="4009644" y="1109472"/>
              <a:ext cx="3967479" cy="5450205"/>
            </a:xfrm>
            <a:custGeom>
              <a:avLst/>
              <a:gdLst/>
              <a:ahLst/>
              <a:cxnLst/>
              <a:rect l="l" t="t" r="r" b="b"/>
              <a:pathLst>
                <a:path w="3967479" h="5450205">
                  <a:moveTo>
                    <a:pt x="0" y="661162"/>
                  </a:moveTo>
                  <a:lnTo>
                    <a:pt x="1660" y="613947"/>
                  </a:lnTo>
                  <a:lnTo>
                    <a:pt x="6566" y="567628"/>
                  </a:lnTo>
                  <a:lnTo>
                    <a:pt x="14606" y="522316"/>
                  </a:lnTo>
                  <a:lnTo>
                    <a:pt x="25667" y="478124"/>
                  </a:lnTo>
                  <a:lnTo>
                    <a:pt x="39639" y="435163"/>
                  </a:lnTo>
                  <a:lnTo>
                    <a:pt x="56409" y="393545"/>
                  </a:lnTo>
                  <a:lnTo>
                    <a:pt x="75865" y="353383"/>
                  </a:lnTo>
                  <a:lnTo>
                    <a:pt x="97896" y="314787"/>
                  </a:lnTo>
                  <a:lnTo>
                    <a:pt x="122388" y="277870"/>
                  </a:lnTo>
                  <a:lnTo>
                    <a:pt x="149232" y="242745"/>
                  </a:lnTo>
                  <a:lnTo>
                    <a:pt x="178313" y="209522"/>
                  </a:lnTo>
                  <a:lnTo>
                    <a:pt x="209522" y="178313"/>
                  </a:lnTo>
                  <a:lnTo>
                    <a:pt x="242745" y="149232"/>
                  </a:lnTo>
                  <a:lnTo>
                    <a:pt x="277870" y="122388"/>
                  </a:lnTo>
                  <a:lnTo>
                    <a:pt x="314787" y="97896"/>
                  </a:lnTo>
                  <a:lnTo>
                    <a:pt x="353383" y="75865"/>
                  </a:lnTo>
                  <a:lnTo>
                    <a:pt x="393545" y="56409"/>
                  </a:lnTo>
                  <a:lnTo>
                    <a:pt x="435163" y="39639"/>
                  </a:lnTo>
                  <a:lnTo>
                    <a:pt x="478124" y="25667"/>
                  </a:lnTo>
                  <a:lnTo>
                    <a:pt x="522316" y="14606"/>
                  </a:lnTo>
                  <a:lnTo>
                    <a:pt x="567628" y="6566"/>
                  </a:lnTo>
                  <a:lnTo>
                    <a:pt x="613947" y="1660"/>
                  </a:lnTo>
                  <a:lnTo>
                    <a:pt x="661161" y="0"/>
                  </a:lnTo>
                  <a:lnTo>
                    <a:pt x="3305809" y="0"/>
                  </a:lnTo>
                  <a:lnTo>
                    <a:pt x="3353024" y="1660"/>
                  </a:lnTo>
                  <a:lnTo>
                    <a:pt x="3399343" y="6566"/>
                  </a:lnTo>
                  <a:lnTo>
                    <a:pt x="3444655" y="14606"/>
                  </a:lnTo>
                  <a:lnTo>
                    <a:pt x="3488847" y="25667"/>
                  </a:lnTo>
                  <a:lnTo>
                    <a:pt x="3531808" y="39639"/>
                  </a:lnTo>
                  <a:lnTo>
                    <a:pt x="3573426" y="56409"/>
                  </a:lnTo>
                  <a:lnTo>
                    <a:pt x="3613588" y="75865"/>
                  </a:lnTo>
                  <a:lnTo>
                    <a:pt x="3652184" y="97896"/>
                  </a:lnTo>
                  <a:lnTo>
                    <a:pt x="3689101" y="122388"/>
                  </a:lnTo>
                  <a:lnTo>
                    <a:pt x="3724226" y="149232"/>
                  </a:lnTo>
                  <a:lnTo>
                    <a:pt x="3757449" y="178313"/>
                  </a:lnTo>
                  <a:lnTo>
                    <a:pt x="3788658" y="209522"/>
                  </a:lnTo>
                  <a:lnTo>
                    <a:pt x="3817739" y="242745"/>
                  </a:lnTo>
                  <a:lnTo>
                    <a:pt x="3844583" y="277870"/>
                  </a:lnTo>
                  <a:lnTo>
                    <a:pt x="3869075" y="314787"/>
                  </a:lnTo>
                  <a:lnTo>
                    <a:pt x="3891106" y="353383"/>
                  </a:lnTo>
                  <a:lnTo>
                    <a:pt x="3910562" y="393545"/>
                  </a:lnTo>
                  <a:lnTo>
                    <a:pt x="3927332" y="435163"/>
                  </a:lnTo>
                  <a:lnTo>
                    <a:pt x="3941304" y="478124"/>
                  </a:lnTo>
                  <a:lnTo>
                    <a:pt x="3952365" y="522316"/>
                  </a:lnTo>
                  <a:lnTo>
                    <a:pt x="3960405" y="567628"/>
                  </a:lnTo>
                  <a:lnTo>
                    <a:pt x="3965311" y="613947"/>
                  </a:lnTo>
                  <a:lnTo>
                    <a:pt x="3966972" y="661162"/>
                  </a:lnTo>
                  <a:lnTo>
                    <a:pt x="3966972" y="4788649"/>
                  </a:lnTo>
                  <a:lnTo>
                    <a:pt x="3965311" y="4835868"/>
                  </a:lnTo>
                  <a:lnTo>
                    <a:pt x="3960405" y="4882191"/>
                  </a:lnTo>
                  <a:lnTo>
                    <a:pt x="3952365" y="4927506"/>
                  </a:lnTo>
                  <a:lnTo>
                    <a:pt x="3941304" y="4971701"/>
                  </a:lnTo>
                  <a:lnTo>
                    <a:pt x="3927332" y="5014664"/>
                  </a:lnTo>
                  <a:lnTo>
                    <a:pt x="3910562" y="5056283"/>
                  </a:lnTo>
                  <a:lnTo>
                    <a:pt x="3891106" y="5096447"/>
                  </a:lnTo>
                  <a:lnTo>
                    <a:pt x="3869075" y="5135044"/>
                  </a:lnTo>
                  <a:lnTo>
                    <a:pt x="3844583" y="5171961"/>
                  </a:lnTo>
                  <a:lnTo>
                    <a:pt x="3817739" y="5207087"/>
                  </a:lnTo>
                  <a:lnTo>
                    <a:pt x="3788658" y="5240309"/>
                  </a:lnTo>
                  <a:lnTo>
                    <a:pt x="3757449" y="5271517"/>
                  </a:lnTo>
                  <a:lnTo>
                    <a:pt x="3724226" y="5300599"/>
                  </a:lnTo>
                  <a:lnTo>
                    <a:pt x="3689101" y="5327441"/>
                  </a:lnTo>
                  <a:lnTo>
                    <a:pt x="3652184" y="5351933"/>
                  </a:lnTo>
                  <a:lnTo>
                    <a:pt x="3613588" y="5373962"/>
                  </a:lnTo>
                  <a:lnTo>
                    <a:pt x="3573426" y="5393418"/>
                  </a:lnTo>
                  <a:lnTo>
                    <a:pt x="3531808" y="5410187"/>
                  </a:lnTo>
                  <a:lnTo>
                    <a:pt x="3488847" y="5424158"/>
                  </a:lnTo>
                  <a:lnTo>
                    <a:pt x="3444655" y="5435219"/>
                  </a:lnTo>
                  <a:lnTo>
                    <a:pt x="3399343" y="5443258"/>
                  </a:lnTo>
                  <a:lnTo>
                    <a:pt x="3353024" y="5448163"/>
                  </a:lnTo>
                  <a:lnTo>
                    <a:pt x="3305809" y="5449824"/>
                  </a:lnTo>
                  <a:lnTo>
                    <a:pt x="661161" y="5449824"/>
                  </a:lnTo>
                  <a:lnTo>
                    <a:pt x="613947" y="5448163"/>
                  </a:lnTo>
                  <a:lnTo>
                    <a:pt x="567628" y="5443258"/>
                  </a:lnTo>
                  <a:lnTo>
                    <a:pt x="522316" y="5435219"/>
                  </a:lnTo>
                  <a:lnTo>
                    <a:pt x="478124" y="5424158"/>
                  </a:lnTo>
                  <a:lnTo>
                    <a:pt x="435163" y="5410187"/>
                  </a:lnTo>
                  <a:lnTo>
                    <a:pt x="393545" y="5393418"/>
                  </a:lnTo>
                  <a:lnTo>
                    <a:pt x="353383" y="5373962"/>
                  </a:lnTo>
                  <a:lnTo>
                    <a:pt x="314787" y="5351933"/>
                  </a:lnTo>
                  <a:lnTo>
                    <a:pt x="277870" y="5327441"/>
                  </a:lnTo>
                  <a:lnTo>
                    <a:pt x="242745" y="5300599"/>
                  </a:lnTo>
                  <a:lnTo>
                    <a:pt x="209522" y="5271517"/>
                  </a:lnTo>
                  <a:lnTo>
                    <a:pt x="178313" y="5240309"/>
                  </a:lnTo>
                  <a:lnTo>
                    <a:pt x="149232" y="5207087"/>
                  </a:lnTo>
                  <a:lnTo>
                    <a:pt x="122388" y="5171961"/>
                  </a:lnTo>
                  <a:lnTo>
                    <a:pt x="97896" y="5135044"/>
                  </a:lnTo>
                  <a:lnTo>
                    <a:pt x="75865" y="5096447"/>
                  </a:lnTo>
                  <a:lnTo>
                    <a:pt x="56409" y="5056283"/>
                  </a:lnTo>
                  <a:lnTo>
                    <a:pt x="39639" y="5014664"/>
                  </a:lnTo>
                  <a:lnTo>
                    <a:pt x="25667" y="4971701"/>
                  </a:lnTo>
                  <a:lnTo>
                    <a:pt x="14606" y="4927506"/>
                  </a:lnTo>
                  <a:lnTo>
                    <a:pt x="6566" y="4882191"/>
                  </a:lnTo>
                  <a:lnTo>
                    <a:pt x="1660" y="4835868"/>
                  </a:lnTo>
                  <a:lnTo>
                    <a:pt x="0" y="4788649"/>
                  </a:lnTo>
                  <a:lnTo>
                    <a:pt x="0" y="6611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8553450-727E-4575-BB9F-23261455AE59}"/>
              </a:ext>
            </a:extLst>
          </p:cNvPr>
          <p:cNvSpPr txBox="1"/>
          <p:nvPr/>
        </p:nvSpPr>
        <p:spPr>
          <a:xfrm>
            <a:off x="4298441" y="1418285"/>
            <a:ext cx="3369310" cy="47491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80"/>
              </a:spcBef>
            </a:pP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allanamiento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también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conocido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como </a:t>
            </a:r>
            <a:r>
              <a:rPr sz="2800" spc="-20" dirty="0">
                <a:latin typeface="Calibri"/>
                <a:cs typeface="Calibri"/>
              </a:rPr>
              <a:t>registro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domiciliario.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judicial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expide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</a:t>
            </a:r>
            <a:r>
              <a:rPr sz="2800" spc="-10" dirty="0">
                <a:latin typeface="Calibri"/>
                <a:cs typeface="Calibri"/>
              </a:rPr>
              <a:t> de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poder ingresar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un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domicilio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spc="-10" dirty="0">
                <a:latin typeface="Calibri"/>
                <a:cs typeface="Calibri"/>
              </a:rPr>
              <a:t> buscar</a:t>
            </a:r>
            <a:r>
              <a:rPr sz="2800" spc="-5" dirty="0">
                <a:latin typeface="Calibri"/>
                <a:cs typeface="Calibri"/>
              </a:rPr>
              <a:t> 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obtener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15" dirty="0">
                <a:latin typeface="Calibri"/>
                <a:cs typeface="Calibri"/>
              </a:rPr>
              <a:t>elementos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prueba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relacionados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 el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hecho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investiga.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60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7F148-1B7C-4D24-989B-17ACEE5DDC48}"/>
              </a:ext>
            </a:extLst>
          </p:cNvPr>
          <p:cNvSpPr txBox="1">
            <a:spLocks/>
          </p:cNvSpPr>
          <p:nvPr/>
        </p:nvSpPr>
        <p:spPr>
          <a:xfrm>
            <a:off x="304800" y="161280"/>
            <a:ext cx="10640718" cy="9490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spc="-50">
                <a:latin typeface="+mn-lt"/>
              </a:rPr>
              <a:t>Dirección</a:t>
            </a:r>
            <a:r>
              <a:rPr lang="es-MX" sz="3600" b="1" spc="-90">
                <a:latin typeface="+mn-lt"/>
              </a:rPr>
              <a:t> </a:t>
            </a:r>
            <a:r>
              <a:rPr lang="es-MX" sz="3600" b="1" spc="-30">
                <a:latin typeface="+mn-lt"/>
              </a:rPr>
              <a:t>de</a:t>
            </a:r>
            <a:r>
              <a:rPr lang="es-MX" sz="3600" b="1" spc="-110">
                <a:latin typeface="+mn-lt"/>
              </a:rPr>
              <a:t> </a:t>
            </a:r>
            <a:r>
              <a:rPr lang="es-MX" sz="3600" b="1" spc="-30">
                <a:latin typeface="+mn-lt"/>
              </a:rPr>
              <a:t>la</a:t>
            </a:r>
            <a:r>
              <a:rPr lang="es-MX" sz="3600" b="1" spc="-105">
                <a:latin typeface="+mn-lt"/>
              </a:rPr>
              <a:t> </a:t>
            </a:r>
            <a:r>
              <a:rPr lang="es-MX" sz="3600" b="1" spc="-50">
                <a:latin typeface="+mn-lt"/>
              </a:rPr>
              <a:t>investigación </a:t>
            </a:r>
            <a:r>
              <a:rPr lang="es-MX" sz="3600" b="1" spc="-1320">
                <a:latin typeface="+mn-lt"/>
              </a:rPr>
              <a:t> </a:t>
            </a:r>
            <a:r>
              <a:rPr lang="es-MX" sz="3600" b="1" spc="-50">
                <a:latin typeface="+mn-lt"/>
              </a:rPr>
              <a:t>preparatoria</a:t>
            </a:r>
            <a:endParaRPr lang="es-PE" sz="3600" b="1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3986AE-0D88-4980-8840-93CA38E6C0E7}"/>
              </a:ext>
            </a:extLst>
          </p:cNvPr>
          <p:cNvSpPr/>
          <p:nvPr/>
        </p:nvSpPr>
        <p:spPr>
          <a:xfrm>
            <a:off x="429918" y="1068193"/>
            <a:ext cx="5073078" cy="2326022"/>
          </a:xfrm>
          <a:custGeom>
            <a:avLst/>
            <a:gdLst/>
            <a:ahLst/>
            <a:cxnLst/>
            <a:rect l="l" t="t" r="r" b="b"/>
            <a:pathLst>
              <a:path w="2529840" h="1264920">
                <a:moveTo>
                  <a:pt x="2403347" y="0"/>
                </a:moveTo>
                <a:lnTo>
                  <a:pt x="126492" y="0"/>
                </a:ln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0" y="1138427"/>
                </a:lnTo>
                <a:lnTo>
                  <a:pt x="9941" y="1187660"/>
                </a:lnTo>
                <a:lnTo>
                  <a:pt x="37052" y="1227867"/>
                </a:lnTo>
                <a:lnTo>
                  <a:pt x="77259" y="1254978"/>
                </a:lnTo>
                <a:lnTo>
                  <a:pt x="126492" y="1264919"/>
                </a:lnTo>
                <a:lnTo>
                  <a:pt x="2403347" y="1264919"/>
                </a:lnTo>
                <a:lnTo>
                  <a:pt x="2452580" y="1254978"/>
                </a:lnTo>
                <a:lnTo>
                  <a:pt x="2492787" y="1227867"/>
                </a:lnTo>
                <a:lnTo>
                  <a:pt x="2519898" y="1187660"/>
                </a:lnTo>
                <a:lnTo>
                  <a:pt x="2529840" y="1138427"/>
                </a:lnTo>
                <a:lnTo>
                  <a:pt x="2529840" y="126491"/>
                </a:lnTo>
                <a:lnTo>
                  <a:pt x="2519898" y="77259"/>
                </a:lnTo>
                <a:lnTo>
                  <a:pt x="2492787" y="37052"/>
                </a:lnTo>
                <a:lnTo>
                  <a:pt x="2452580" y="9941"/>
                </a:lnTo>
                <a:lnTo>
                  <a:pt x="2403347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0A3B311-B373-4A57-9E88-18F997BB2929}"/>
              </a:ext>
            </a:extLst>
          </p:cNvPr>
          <p:cNvSpPr txBox="1"/>
          <p:nvPr/>
        </p:nvSpPr>
        <p:spPr>
          <a:xfrm>
            <a:off x="760792" y="1088116"/>
            <a:ext cx="4349366" cy="205812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3175" algn="ctr">
              <a:lnSpc>
                <a:spcPct val="86500"/>
              </a:lnSpc>
              <a:spcBef>
                <a:spcPts val="380"/>
              </a:spcBef>
            </a:pPr>
            <a:r>
              <a:rPr sz="3000" spc="-5" dirty="0">
                <a:cs typeface="Arial MT"/>
              </a:rPr>
              <a:t>El </a:t>
            </a:r>
            <a:r>
              <a:rPr sz="3000" dirty="0">
                <a:cs typeface="Arial MT"/>
              </a:rPr>
              <a:t>fiscal </a:t>
            </a:r>
            <a:r>
              <a:rPr sz="3000" spc="-5" dirty="0">
                <a:cs typeface="Arial MT"/>
              </a:rPr>
              <a:t>dirige </a:t>
            </a:r>
            <a:r>
              <a:rPr sz="3000" dirty="0">
                <a:cs typeface="Arial MT"/>
              </a:rPr>
              <a:t>la </a:t>
            </a:r>
            <a:r>
              <a:rPr sz="3000" spc="5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investigación</a:t>
            </a:r>
            <a:r>
              <a:rPr sz="3000" spc="-20" dirty="0">
                <a:cs typeface="Arial MT"/>
              </a:rPr>
              <a:t> </a:t>
            </a:r>
            <a:r>
              <a:rPr sz="3000" spc="-10" dirty="0">
                <a:cs typeface="Arial MT"/>
              </a:rPr>
              <a:t>en</a:t>
            </a:r>
            <a:r>
              <a:rPr sz="3000" spc="5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los </a:t>
            </a:r>
            <a:r>
              <a:rPr sz="3000" spc="-5" dirty="0" err="1">
                <a:cs typeface="Arial MT"/>
              </a:rPr>
              <a:t>delitos</a:t>
            </a:r>
            <a:r>
              <a:rPr sz="3000" spc="-5" dirty="0">
                <a:cs typeface="Arial MT"/>
              </a:rPr>
              <a:t> </a:t>
            </a:r>
            <a:r>
              <a:rPr sz="3000" spc="-10" dirty="0">
                <a:cs typeface="Arial MT"/>
              </a:rPr>
              <a:t>de </a:t>
            </a:r>
            <a:r>
              <a:rPr sz="3000" spc="-5" dirty="0" err="1">
                <a:cs typeface="Arial MT"/>
              </a:rPr>
              <a:t>persecución</a:t>
            </a:r>
            <a:r>
              <a:rPr sz="3000" spc="-5" dirty="0">
                <a:cs typeface="Arial MT"/>
              </a:rPr>
              <a:t> </a:t>
            </a:r>
            <a:r>
              <a:rPr sz="3000" spc="-5" dirty="0" err="1">
                <a:cs typeface="Arial MT"/>
              </a:rPr>
              <a:t>pública</a:t>
            </a:r>
            <a:r>
              <a:rPr sz="3000" spc="-5" dirty="0">
                <a:cs typeface="Arial MT"/>
              </a:rPr>
              <a:t>. </a:t>
            </a:r>
            <a:r>
              <a:rPr sz="3000" spc="-10" dirty="0">
                <a:cs typeface="Arial MT"/>
              </a:rPr>
              <a:t>Puede ordenar </a:t>
            </a:r>
            <a:r>
              <a:rPr sz="3000" spc="-459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actos</a:t>
            </a:r>
            <a:r>
              <a:rPr sz="3000" spc="-35" dirty="0">
                <a:cs typeface="Arial MT"/>
              </a:rPr>
              <a:t> </a:t>
            </a:r>
            <a:r>
              <a:rPr sz="3000" spc="-10" dirty="0">
                <a:cs typeface="Arial MT"/>
              </a:rPr>
              <a:t>de</a:t>
            </a:r>
            <a:r>
              <a:rPr sz="3000" spc="-30" dirty="0">
                <a:cs typeface="Arial MT"/>
              </a:rPr>
              <a:t> </a:t>
            </a:r>
            <a:r>
              <a:rPr sz="3000" spc="-5" dirty="0" err="1">
                <a:cs typeface="Arial MT"/>
              </a:rPr>
              <a:t>investigación</a:t>
            </a:r>
            <a:r>
              <a:rPr lang="es-PE" sz="3000" spc="-5" dirty="0">
                <a:cs typeface="Arial MT"/>
              </a:rPr>
              <a:t>:</a:t>
            </a:r>
            <a:endParaRPr sz="3000" dirty="0">
              <a:cs typeface="Arial M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267D793-269F-49CA-BD44-B9EFF4EFE8FD}"/>
              </a:ext>
            </a:extLst>
          </p:cNvPr>
          <p:cNvGrpSpPr/>
          <p:nvPr/>
        </p:nvGrpSpPr>
        <p:grpSpPr>
          <a:xfrm>
            <a:off x="2254500" y="3363471"/>
            <a:ext cx="2292350" cy="1597660"/>
            <a:chOff x="3401567" y="3108960"/>
            <a:chExt cx="2292350" cy="15976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3064460-1D2B-4899-8D1D-D443AC3DCACC}"/>
                </a:ext>
              </a:extLst>
            </p:cNvPr>
            <p:cNvSpPr/>
            <p:nvPr/>
          </p:nvSpPr>
          <p:spPr>
            <a:xfrm>
              <a:off x="3409187" y="3116580"/>
              <a:ext cx="253365" cy="949960"/>
            </a:xfrm>
            <a:custGeom>
              <a:avLst/>
              <a:gdLst/>
              <a:ahLst/>
              <a:cxnLst/>
              <a:rect l="l" t="t" r="r" b="b"/>
              <a:pathLst>
                <a:path w="253364" h="949960">
                  <a:moveTo>
                    <a:pt x="0" y="0"/>
                  </a:moveTo>
                  <a:lnTo>
                    <a:pt x="0" y="949706"/>
                  </a:lnTo>
                  <a:lnTo>
                    <a:pt x="253237" y="949706"/>
                  </a:lnTo>
                </a:path>
              </a:pathLst>
            </a:custGeom>
            <a:grpFill/>
            <a:ln w="15240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182FB96-6B95-4EB3-BF04-DB62C83375D3}"/>
                </a:ext>
              </a:extLst>
            </p:cNvPr>
            <p:cNvSpPr/>
            <p:nvPr/>
          </p:nvSpPr>
          <p:spPr>
            <a:xfrm>
              <a:off x="3662171" y="3433572"/>
              <a:ext cx="2024380" cy="1264920"/>
            </a:xfrm>
            <a:custGeom>
              <a:avLst/>
              <a:gdLst/>
              <a:ahLst/>
              <a:cxnLst/>
              <a:rect l="l" t="t" r="r" b="b"/>
              <a:pathLst>
                <a:path w="2024379" h="126492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1897379" y="0"/>
                  </a:lnTo>
                  <a:lnTo>
                    <a:pt x="1946612" y="9941"/>
                  </a:lnTo>
                  <a:lnTo>
                    <a:pt x="1986819" y="37052"/>
                  </a:lnTo>
                  <a:lnTo>
                    <a:pt x="2013930" y="77259"/>
                  </a:lnTo>
                  <a:lnTo>
                    <a:pt x="2023872" y="126491"/>
                  </a:lnTo>
                  <a:lnTo>
                    <a:pt x="2023872" y="1138427"/>
                  </a:lnTo>
                  <a:lnTo>
                    <a:pt x="2013930" y="1187660"/>
                  </a:lnTo>
                  <a:lnTo>
                    <a:pt x="1986819" y="1227867"/>
                  </a:lnTo>
                  <a:lnTo>
                    <a:pt x="1946612" y="1254978"/>
                  </a:lnTo>
                  <a:lnTo>
                    <a:pt x="1897379" y="1264920"/>
                  </a:lnTo>
                  <a:lnTo>
                    <a:pt x="126491" y="1264920"/>
                  </a:lnTo>
                  <a:lnTo>
                    <a:pt x="77259" y="1254978"/>
                  </a:lnTo>
                  <a:lnTo>
                    <a:pt x="37052" y="1227867"/>
                  </a:lnTo>
                  <a:lnTo>
                    <a:pt x="9941" y="1187660"/>
                  </a:lnTo>
                  <a:lnTo>
                    <a:pt x="0" y="1138427"/>
                  </a:lnTo>
                  <a:lnTo>
                    <a:pt x="0" y="126491"/>
                  </a:lnTo>
                  <a:close/>
                </a:path>
              </a:pathLst>
            </a:custGeom>
            <a:grpFill/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E5D9EFD6-C0CE-4B9A-9D28-18DF3A3240B2}"/>
              </a:ext>
            </a:extLst>
          </p:cNvPr>
          <p:cNvSpPr txBox="1"/>
          <p:nvPr/>
        </p:nvSpPr>
        <p:spPr>
          <a:xfrm>
            <a:off x="2612468" y="3676326"/>
            <a:ext cx="1833771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cs typeface="Arial MT"/>
              </a:rPr>
              <a:t>P</a:t>
            </a:r>
            <a:r>
              <a:rPr lang="es-MX" sz="3600" spc="-10" dirty="0">
                <a:cs typeface="Arial MT"/>
              </a:rPr>
              <a:t>a</a:t>
            </a:r>
            <a:r>
              <a:rPr sz="3600" spc="-10" dirty="0">
                <a:cs typeface="Arial MT"/>
              </a:rPr>
              <a:t>r</a:t>
            </a:r>
            <a:r>
              <a:rPr lang="es-MX" sz="3600" spc="-10" dirty="0">
                <a:cs typeface="Arial MT"/>
              </a:rPr>
              <a:t>a</a:t>
            </a:r>
            <a:r>
              <a:rPr sz="3600" spc="-30" dirty="0">
                <a:cs typeface="Arial MT"/>
              </a:rPr>
              <a:t> </a:t>
            </a:r>
            <a:r>
              <a:rPr sz="3600" spc="5" dirty="0">
                <a:cs typeface="Arial MT"/>
              </a:rPr>
              <a:t>s</a:t>
            </a:r>
            <a:r>
              <a:rPr lang="es-MX" sz="3600" spc="5" dirty="0">
                <a:cs typeface="Arial MT"/>
              </a:rPr>
              <a:t>í</a:t>
            </a:r>
            <a:r>
              <a:rPr sz="3600" spc="-55" dirty="0">
                <a:cs typeface="Arial MT"/>
              </a:rPr>
              <a:t> </a:t>
            </a:r>
            <a:r>
              <a:rPr sz="3600" dirty="0" err="1">
                <a:cs typeface="Arial MT"/>
              </a:rPr>
              <a:t>mismo</a:t>
            </a:r>
            <a:endParaRPr sz="3600" dirty="0">
              <a:cs typeface="Arial MT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F03B8719-C386-41B9-8D91-701F70EE2688}"/>
              </a:ext>
            </a:extLst>
          </p:cNvPr>
          <p:cNvGrpSpPr/>
          <p:nvPr/>
        </p:nvGrpSpPr>
        <p:grpSpPr>
          <a:xfrm>
            <a:off x="1527103" y="3275115"/>
            <a:ext cx="3816244" cy="3455966"/>
            <a:chOff x="3461486" y="3196696"/>
            <a:chExt cx="2384869" cy="322273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07019C1-B362-4162-A8C9-6566256F4ADD}"/>
                </a:ext>
              </a:extLst>
            </p:cNvPr>
            <p:cNvSpPr/>
            <p:nvPr/>
          </p:nvSpPr>
          <p:spPr>
            <a:xfrm>
              <a:off x="3461486" y="3196696"/>
              <a:ext cx="253365" cy="2533015"/>
            </a:xfrm>
            <a:custGeom>
              <a:avLst/>
              <a:gdLst/>
              <a:ahLst/>
              <a:cxnLst/>
              <a:rect l="l" t="t" r="r" b="b"/>
              <a:pathLst>
                <a:path w="253364" h="2533015">
                  <a:moveTo>
                    <a:pt x="0" y="0"/>
                  </a:moveTo>
                  <a:lnTo>
                    <a:pt x="0" y="2532456"/>
                  </a:lnTo>
                  <a:lnTo>
                    <a:pt x="253237" y="2532456"/>
                  </a:lnTo>
                </a:path>
              </a:pathLst>
            </a:custGeom>
            <a:grpFill/>
            <a:ln w="15239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66AD1C0-F7BC-41BA-BCD6-9AB52A33A4A1}"/>
                </a:ext>
              </a:extLst>
            </p:cNvPr>
            <p:cNvSpPr/>
            <p:nvPr/>
          </p:nvSpPr>
          <p:spPr>
            <a:xfrm>
              <a:off x="3715631" y="4910786"/>
              <a:ext cx="2130724" cy="1508647"/>
            </a:xfrm>
            <a:custGeom>
              <a:avLst/>
              <a:gdLst/>
              <a:ahLst/>
              <a:cxnLst/>
              <a:rect l="l" t="t" r="r" b="b"/>
              <a:pathLst>
                <a:path w="2024379" h="1268095">
                  <a:moveTo>
                    <a:pt x="0" y="126746"/>
                  </a:moveTo>
                  <a:lnTo>
                    <a:pt x="9963" y="77420"/>
                  </a:lnTo>
                  <a:lnTo>
                    <a:pt x="37131" y="37131"/>
                  </a:lnTo>
                  <a:lnTo>
                    <a:pt x="77420" y="9963"/>
                  </a:lnTo>
                  <a:lnTo>
                    <a:pt x="126745" y="0"/>
                  </a:lnTo>
                  <a:lnTo>
                    <a:pt x="1897126" y="0"/>
                  </a:lnTo>
                  <a:lnTo>
                    <a:pt x="1946451" y="9963"/>
                  </a:lnTo>
                  <a:lnTo>
                    <a:pt x="1986740" y="37131"/>
                  </a:lnTo>
                  <a:lnTo>
                    <a:pt x="2013908" y="77420"/>
                  </a:lnTo>
                  <a:lnTo>
                    <a:pt x="2023872" y="126746"/>
                  </a:lnTo>
                  <a:lnTo>
                    <a:pt x="2023872" y="1141171"/>
                  </a:lnTo>
                  <a:lnTo>
                    <a:pt x="2013908" y="1190526"/>
                  </a:lnTo>
                  <a:lnTo>
                    <a:pt x="1986740" y="1230830"/>
                  </a:lnTo>
                  <a:lnTo>
                    <a:pt x="1946451" y="1258003"/>
                  </a:lnTo>
                  <a:lnTo>
                    <a:pt x="1897126" y="1267968"/>
                  </a:lnTo>
                  <a:lnTo>
                    <a:pt x="126745" y="1267968"/>
                  </a:lnTo>
                  <a:lnTo>
                    <a:pt x="77420" y="1258003"/>
                  </a:lnTo>
                  <a:lnTo>
                    <a:pt x="37131" y="1230830"/>
                  </a:lnTo>
                  <a:lnTo>
                    <a:pt x="9963" y="1190526"/>
                  </a:lnTo>
                  <a:lnTo>
                    <a:pt x="0" y="1141171"/>
                  </a:lnTo>
                  <a:lnTo>
                    <a:pt x="0" y="126746"/>
                  </a:lnTo>
                  <a:close/>
                </a:path>
              </a:pathLst>
            </a:custGeom>
            <a:grpFill/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48ED861B-24C2-41F2-A68D-2142D6E7C22F}"/>
              </a:ext>
            </a:extLst>
          </p:cNvPr>
          <p:cNvSpPr txBox="1"/>
          <p:nvPr/>
        </p:nvSpPr>
        <p:spPr>
          <a:xfrm>
            <a:off x="2424074" y="5537441"/>
            <a:ext cx="2428981" cy="9080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15620" marR="5080" indent="-502920" algn="ctr">
              <a:lnSpc>
                <a:spcPts val="1780"/>
              </a:lnSpc>
              <a:spcBef>
                <a:spcPts val="380"/>
              </a:spcBef>
            </a:pPr>
            <a:r>
              <a:rPr lang="es-MX" sz="3600" spc="-10" dirty="0">
                <a:cs typeface="Arial MT"/>
              </a:rPr>
              <a:t>Encomendar</a:t>
            </a:r>
          </a:p>
          <a:p>
            <a:pPr marL="515620" marR="5080" indent="-502920" algn="ctr">
              <a:lnSpc>
                <a:spcPts val="1780"/>
              </a:lnSpc>
              <a:spcBef>
                <a:spcPts val="380"/>
              </a:spcBef>
            </a:pPr>
            <a:endParaRPr lang="es-MX" sz="3600" spc="-10" dirty="0">
              <a:cs typeface="Arial MT"/>
            </a:endParaRPr>
          </a:p>
          <a:p>
            <a:pPr marL="515620" marR="5080" indent="-502920" algn="ctr">
              <a:lnSpc>
                <a:spcPts val="1780"/>
              </a:lnSpc>
              <a:spcBef>
                <a:spcPts val="380"/>
              </a:spcBef>
            </a:pPr>
            <a:r>
              <a:rPr lang="es-MX" sz="3600" spc="-10" dirty="0">
                <a:cs typeface="Arial MT"/>
              </a:rPr>
              <a:t> a la Policía</a:t>
            </a:r>
            <a:endParaRPr sz="3600" dirty="0">
              <a:cs typeface="Arial MT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CFB964A-3517-4132-A2BE-9D4FC3B59095}"/>
              </a:ext>
            </a:extLst>
          </p:cNvPr>
          <p:cNvSpPr/>
          <p:nvPr/>
        </p:nvSpPr>
        <p:spPr>
          <a:xfrm>
            <a:off x="6120422" y="767196"/>
            <a:ext cx="4875586" cy="2160053"/>
          </a:xfrm>
          <a:custGeom>
            <a:avLst/>
            <a:gdLst/>
            <a:ahLst/>
            <a:cxnLst/>
            <a:rect l="l" t="t" r="r" b="b"/>
            <a:pathLst>
              <a:path w="2533015" h="1264920">
                <a:moveTo>
                  <a:pt x="2406396" y="0"/>
                </a:moveTo>
                <a:lnTo>
                  <a:pt x="126492" y="0"/>
                </a:ln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0" y="1138427"/>
                </a:lnTo>
                <a:lnTo>
                  <a:pt x="9941" y="1187660"/>
                </a:lnTo>
                <a:lnTo>
                  <a:pt x="37052" y="1227867"/>
                </a:lnTo>
                <a:lnTo>
                  <a:pt x="77259" y="1254978"/>
                </a:lnTo>
                <a:lnTo>
                  <a:pt x="126492" y="1264919"/>
                </a:lnTo>
                <a:lnTo>
                  <a:pt x="2406396" y="1264919"/>
                </a:lnTo>
                <a:lnTo>
                  <a:pt x="2455628" y="1254978"/>
                </a:lnTo>
                <a:lnTo>
                  <a:pt x="2495835" y="1227867"/>
                </a:lnTo>
                <a:lnTo>
                  <a:pt x="2522946" y="1187660"/>
                </a:lnTo>
                <a:lnTo>
                  <a:pt x="2532888" y="1138427"/>
                </a:lnTo>
                <a:lnTo>
                  <a:pt x="2532888" y="126491"/>
                </a:lnTo>
                <a:lnTo>
                  <a:pt x="2522946" y="77259"/>
                </a:lnTo>
                <a:lnTo>
                  <a:pt x="2495835" y="37052"/>
                </a:lnTo>
                <a:lnTo>
                  <a:pt x="2455628" y="9941"/>
                </a:lnTo>
                <a:lnTo>
                  <a:pt x="2406396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A752CED-C0A1-4A87-A76D-62CF0B5A3750}"/>
              </a:ext>
            </a:extLst>
          </p:cNvPr>
          <p:cNvSpPr txBox="1"/>
          <p:nvPr/>
        </p:nvSpPr>
        <p:spPr>
          <a:xfrm>
            <a:off x="6820558" y="923891"/>
            <a:ext cx="3475314" cy="18708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35" algn="ctr">
              <a:lnSpc>
                <a:spcPct val="86500"/>
              </a:lnSpc>
              <a:spcBef>
                <a:spcPts val="380"/>
              </a:spcBef>
            </a:pPr>
            <a:r>
              <a:rPr sz="3400" spc="-5" dirty="0">
                <a:cs typeface="Arial MT"/>
              </a:rPr>
              <a:t>En los delitos </a:t>
            </a:r>
            <a:r>
              <a:rPr sz="3400" spc="-10" dirty="0">
                <a:cs typeface="Arial MT"/>
              </a:rPr>
              <a:t>de </a:t>
            </a:r>
            <a:r>
              <a:rPr sz="3400" spc="-5" dirty="0">
                <a:cs typeface="Arial MT"/>
              </a:rPr>
              <a:t> ejercicio </a:t>
            </a:r>
            <a:r>
              <a:rPr sz="3400" spc="-10" dirty="0">
                <a:cs typeface="Arial MT"/>
              </a:rPr>
              <a:t>privado de </a:t>
            </a:r>
            <a:r>
              <a:rPr sz="3400" dirty="0">
                <a:cs typeface="Arial MT"/>
              </a:rPr>
              <a:t>la </a:t>
            </a:r>
            <a:r>
              <a:rPr sz="3400" dirty="0" err="1">
                <a:cs typeface="Arial MT"/>
              </a:rPr>
              <a:t>acción</a:t>
            </a:r>
            <a:r>
              <a:rPr sz="3400" b="1" spc="-45" dirty="0">
                <a:cs typeface="Arial MT"/>
              </a:rPr>
              <a:t> </a:t>
            </a:r>
            <a:r>
              <a:rPr sz="3400" b="1" dirty="0">
                <a:cs typeface="Arial MT"/>
              </a:rPr>
              <a:t>(art.</a:t>
            </a:r>
            <a:r>
              <a:rPr sz="3400" b="1" spc="-30" dirty="0">
                <a:cs typeface="Arial MT"/>
              </a:rPr>
              <a:t> </a:t>
            </a:r>
            <a:r>
              <a:rPr sz="3400" b="1" spc="-10" dirty="0">
                <a:cs typeface="Arial MT"/>
              </a:rPr>
              <a:t>461</a:t>
            </a:r>
            <a:r>
              <a:rPr lang="es-PE" sz="3400" b="1" spc="-10" dirty="0">
                <a:cs typeface="Arial MT"/>
              </a:rPr>
              <a:t> CPP</a:t>
            </a:r>
            <a:r>
              <a:rPr sz="3400" b="1" spc="-10" dirty="0">
                <a:cs typeface="Arial MT"/>
              </a:rPr>
              <a:t>)</a:t>
            </a:r>
            <a:endParaRPr sz="3400" b="1" dirty="0">
              <a:cs typeface="Arial MT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97995D59-B9D5-42A2-B823-902D308129A2}"/>
              </a:ext>
            </a:extLst>
          </p:cNvPr>
          <p:cNvGrpSpPr/>
          <p:nvPr/>
        </p:nvGrpSpPr>
        <p:grpSpPr>
          <a:xfrm>
            <a:off x="6466507" y="2920167"/>
            <a:ext cx="4319765" cy="1792515"/>
            <a:chOff x="6573012" y="3266407"/>
            <a:chExt cx="2279904" cy="12730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2C6F37C-9B1E-4FF4-BD81-A4E81CA03795}"/>
                </a:ext>
              </a:extLst>
            </p:cNvPr>
            <p:cNvSpPr/>
            <p:nvPr/>
          </p:nvSpPr>
          <p:spPr>
            <a:xfrm>
              <a:off x="6573012" y="3266407"/>
              <a:ext cx="253365" cy="800134"/>
            </a:xfrm>
            <a:custGeom>
              <a:avLst/>
              <a:gdLst/>
              <a:ahLst/>
              <a:cxnLst/>
              <a:rect l="l" t="t" r="r" b="b"/>
              <a:pathLst>
                <a:path w="253365" h="949960">
                  <a:moveTo>
                    <a:pt x="0" y="0"/>
                  </a:moveTo>
                  <a:lnTo>
                    <a:pt x="0" y="949706"/>
                  </a:lnTo>
                  <a:lnTo>
                    <a:pt x="253238" y="949706"/>
                  </a:lnTo>
                </a:path>
              </a:pathLst>
            </a:custGeom>
            <a:grpFill/>
            <a:ln w="15240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230C90-F758-42BE-B89D-A7DF267F0079}"/>
                </a:ext>
              </a:extLst>
            </p:cNvPr>
            <p:cNvSpPr/>
            <p:nvPr/>
          </p:nvSpPr>
          <p:spPr>
            <a:xfrm>
              <a:off x="6825996" y="3433572"/>
              <a:ext cx="2026920" cy="1105879"/>
            </a:xfrm>
            <a:custGeom>
              <a:avLst/>
              <a:gdLst/>
              <a:ahLst/>
              <a:cxnLst/>
              <a:rect l="l" t="t" r="r" b="b"/>
              <a:pathLst>
                <a:path w="2026920" h="126492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2" y="0"/>
                  </a:lnTo>
                  <a:lnTo>
                    <a:pt x="1900427" y="0"/>
                  </a:lnTo>
                  <a:lnTo>
                    <a:pt x="1949660" y="9941"/>
                  </a:lnTo>
                  <a:lnTo>
                    <a:pt x="1989867" y="37052"/>
                  </a:lnTo>
                  <a:lnTo>
                    <a:pt x="2016978" y="77259"/>
                  </a:lnTo>
                  <a:lnTo>
                    <a:pt x="2026920" y="126491"/>
                  </a:lnTo>
                  <a:lnTo>
                    <a:pt x="2026920" y="1138427"/>
                  </a:lnTo>
                  <a:lnTo>
                    <a:pt x="2016978" y="1187660"/>
                  </a:lnTo>
                  <a:lnTo>
                    <a:pt x="1989867" y="1227867"/>
                  </a:lnTo>
                  <a:lnTo>
                    <a:pt x="1949660" y="1254978"/>
                  </a:lnTo>
                  <a:lnTo>
                    <a:pt x="1900427" y="1264920"/>
                  </a:lnTo>
                  <a:lnTo>
                    <a:pt x="126492" y="1264920"/>
                  </a:lnTo>
                  <a:lnTo>
                    <a:pt x="77259" y="1254978"/>
                  </a:lnTo>
                  <a:lnTo>
                    <a:pt x="37052" y="1227867"/>
                  </a:lnTo>
                  <a:lnTo>
                    <a:pt x="9941" y="1187660"/>
                  </a:lnTo>
                  <a:lnTo>
                    <a:pt x="0" y="1138427"/>
                  </a:lnTo>
                  <a:lnTo>
                    <a:pt x="0" y="126491"/>
                  </a:lnTo>
                  <a:close/>
                </a:path>
              </a:pathLst>
            </a:custGeom>
            <a:grpFill/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7F6A111-0A61-4FF3-8690-5FAD9CDBB6EF}"/>
              </a:ext>
            </a:extLst>
          </p:cNvPr>
          <p:cNvSpPr/>
          <p:nvPr/>
        </p:nvSpPr>
        <p:spPr>
          <a:xfrm>
            <a:off x="6848657" y="4816856"/>
            <a:ext cx="4733744" cy="1391900"/>
          </a:xfrm>
          <a:custGeom>
            <a:avLst/>
            <a:gdLst/>
            <a:ahLst/>
            <a:cxnLst/>
            <a:rect l="l" t="t" r="r" b="b"/>
            <a:pathLst>
              <a:path w="2026920" h="1268095">
                <a:moveTo>
                  <a:pt x="0" y="126746"/>
                </a:moveTo>
                <a:lnTo>
                  <a:pt x="9963" y="77420"/>
                </a:lnTo>
                <a:lnTo>
                  <a:pt x="37131" y="37131"/>
                </a:lnTo>
                <a:lnTo>
                  <a:pt x="77420" y="9963"/>
                </a:lnTo>
                <a:lnTo>
                  <a:pt x="126746" y="0"/>
                </a:lnTo>
                <a:lnTo>
                  <a:pt x="1900174" y="0"/>
                </a:lnTo>
                <a:lnTo>
                  <a:pt x="1949499" y="9963"/>
                </a:lnTo>
                <a:lnTo>
                  <a:pt x="1989788" y="37131"/>
                </a:lnTo>
                <a:lnTo>
                  <a:pt x="2016956" y="77420"/>
                </a:lnTo>
                <a:lnTo>
                  <a:pt x="2026920" y="126746"/>
                </a:lnTo>
                <a:lnTo>
                  <a:pt x="2026920" y="1141171"/>
                </a:lnTo>
                <a:lnTo>
                  <a:pt x="2016956" y="1190526"/>
                </a:lnTo>
                <a:lnTo>
                  <a:pt x="1989788" y="1230830"/>
                </a:lnTo>
                <a:lnTo>
                  <a:pt x="1949499" y="1258003"/>
                </a:lnTo>
                <a:lnTo>
                  <a:pt x="1900174" y="1267968"/>
                </a:lnTo>
                <a:lnTo>
                  <a:pt x="126746" y="1267968"/>
                </a:lnTo>
                <a:lnTo>
                  <a:pt x="77420" y="1258003"/>
                </a:lnTo>
                <a:lnTo>
                  <a:pt x="37131" y="1230830"/>
                </a:lnTo>
                <a:lnTo>
                  <a:pt x="9963" y="1190526"/>
                </a:lnTo>
                <a:lnTo>
                  <a:pt x="0" y="1141171"/>
                </a:lnTo>
                <a:lnTo>
                  <a:pt x="0" y="1267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5239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05C83F5-47FA-40DF-85A3-47014B8746DA}"/>
              </a:ext>
            </a:extLst>
          </p:cNvPr>
          <p:cNvSpPr txBox="1"/>
          <p:nvPr/>
        </p:nvSpPr>
        <p:spPr>
          <a:xfrm>
            <a:off x="6773439" y="3369382"/>
            <a:ext cx="3836044" cy="191142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4810" marR="5080" algn="ctr">
              <a:spcBef>
                <a:spcPts val="385"/>
              </a:spcBef>
            </a:pPr>
            <a:r>
              <a:rPr sz="2700" spc="-5" dirty="0">
                <a:cs typeface="Arial MT"/>
              </a:rPr>
              <a:t>El</a:t>
            </a:r>
            <a:r>
              <a:rPr sz="2700" spc="-45" dirty="0">
                <a:cs typeface="Arial MT"/>
              </a:rPr>
              <a:t> </a:t>
            </a:r>
            <a:r>
              <a:rPr sz="2700" spc="-5" dirty="0">
                <a:cs typeface="Arial MT"/>
              </a:rPr>
              <a:t>querellante</a:t>
            </a:r>
            <a:r>
              <a:rPr sz="2700" spc="-30" dirty="0">
                <a:cs typeface="Arial MT"/>
              </a:rPr>
              <a:t> </a:t>
            </a:r>
            <a:r>
              <a:rPr sz="2700" spc="-5" dirty="0">
                <a:cs typeface="Arial MT"/>
              </a:rPr>
              <a:t>pide </a:t>
            </a:r>
            <a:r>
              <a:rPr sz="2700" spc="-455" dirty="0">
                <a:cs typeface="Arial MT"/>
              </a:rPr>
              <a:t> </a:t>
            </a:r>
            <a:r>
              <a:rPr sz="2700" spc="-10" dirty="0">
                <a:cs typeface="Arial MT"/>
              </a:rPr>
              <a:t>al </a:t>
            </a:r>
            <a:r>
              <a:rPr lang="es-PE" sz="2700" spc="-5" dirty="0">
                <a:cs typeface="Arial MT"/>
              </a:rPr>
              <a:t>j</a:t>
            </a:r>
            <a:r>
              <a:rPr sz="2700" spc="-5" dirty="0" err="1">
                <a:cs typeface="Arial MT"/>
              </a:rPr>
              <a:t>uez</a:t>
            </a:r>
            <a:r>
              <a:rPr sz="2700" spc="-5" dirty="0">
                <a:cs typeface="Arial MT"/>
              </a:rPr>
              <a:t> </a:t>
            </a:r>
            <a:r>
              <a:rPr sz="2700" spc="-10" dirty="0">
                <a:cs typeface="Arial MT"/>
              </a:rPr>
              <a:t>una </a:t>
            </a:r>
            <a:r>
              <a:rPr sz="2700" spc="-5" dirty="0" err="1">
                <a:cs typeface="Arial MT"/>
              </a:rPr>
              <a:t>investigación</a:t>
            </a:r>
            <a:r>
              <a:rPr sz="2700" spc="-5" dirty="0">
                <a:cs typeface="Arial MT"/>
              </a:rPr>
              <a:t> </a:t>
            </a:r>
            <a:r>
              <a:rPr sz="2700" dirty="0">
                <a:cs typeface="Arial MT"/>
              </a:rPr>
              <a:t> </a:t>
            </a:r>
            <a:r>
              <a:rPr sz="2700" spc="-5" dirty="0">
                <a:cs typeface="Arial MT"/>
              </a:rPr>
              <a:t>preliminar</a:t>
            </a:r>
            <a:endParaRPr sz="2700" dirty="0">
              <a:cs typeface="Arial MT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Arial MT"/>
              <a:cs typeface="Arial MT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FA30232-043E-467D-AF09-CED657315FDB}"/>
              </a:ext>
            </a:extLst>
          </p:cNvPr>
          <p:cNvCxnSpPr>
            <a:cxnSpLocks/>
          </p:cNvCxnSpPr>
          <p:nvPr/>
        </p:nvCxnSpPr>
        <p:spPr>
          <a:xfrm flipV="1">
            <a:off x="6477982" y="3592107"/>
            <a:ext cx="0" cy="17235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C268F1B-288D-4D30-9A46-86A81E73EC6B}"/>
              </a:ext>
            </a:extLst>
          </p:cNvPr>
          <p:cNvSpPr txBox="1"/>
          <p:nvPr/>
        </p:nvSpPr>
        <p:spPr>
          <a:xfrm>
            <a:off x="6553200" y="4961131"/>
            <a:ext cx="489653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9575" algn="ctr"/>
            <a:r>
              <a:rPr lang="es-MX" sz="2500" spc="-5" dirty="0">
                <a:cs typeface="Arial MT"/>
              </a:rPr>
              <a:t>El</a:t>
            </a:r>
            <a:r>
              <a:rPr lang="es-MX" sz="2500" spc="-15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juez</a:t>
            </a:r>
            <a:r>
              <a:rPr lang="es-MX" sz="2500" spc="-25" dirty="0">
                <a:cs typeface="Arial MT"/>
              </a:rPr>
              <a:t> </a:t>
            </a:r>
            <a:r>
              <a:rPr lang="es-MX" sz="2500" spc="-10" dirty="0">
                <a:cs typeface="Arial MT"/>
              </a:rPr>
              <a:t>ordena</a:t>
            </a:r>
            <a:r>
              <a:rPr lang="es-MX" sz="2500" spc="-5" dirty="0">
                <a:cs typeface="Arial MT"/>
              </a:rPr>
              <a:t> </a:t>
            </a:r>
            <a:r>
              <a:rPr lang="es-MX" sz="2500" spc="-10" dirty="0">
                <a:cs typeface="Arial MT"/>
              </a:rPr>
              <a:t>en</a:t>
            </a:r>
            <a:r>
              <a:rPr lang="es-MX" sz="2500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los términos</a:t>
            </a:r>
            <a:r>
              <a:rPr lang="es-MX" sz="2500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solicitados, con </a:t>
            </a:r>
            <a:r>
              <a:rPr lang="es-MX" sz="2500" spc="-459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conocimiento</a:t>
            </a:r>
            <a:r>
              <a:rPr lang="es-MX" sz="2500" spc="-65" dirty="0">
                <a:cs typeface="Arial MT"/>
              </a:rPr>
              <a:t> </a:t>
            </a:r>
            <a:r>
              <a:rPr lang="es-MX" sz="2500" spc="-10" dirty="0">
                <a:cs typeface="Arial MT"/>
              </a:rPr>
              <a:t>del </a:t>
            </a:r>
            <a:r>
              <a:rPr lang="es-MX" sz="2500" dirty="0">
                <a:cs typeface="Arial MT"/>
              </a:rPr>
              <a:t>MP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38FB5DB-FFFD-458B-B1C5-E279325F3E6E}"/>
              </a:ext>
            </a:extLst>
          </p:cNvPr>
          <p:cNvSpPr/>
          <p:nvPr/>
        </p:nvSpPr>
        <p:spPr>
          <a:xfrm>
            <a:off x="6486683" y="4961131"/>
            <a:ext cx="361907" cy="909177"/>
          </a:xfrm>
          <a:custGeom>
            <a:avLst/>
            <a:gdLst/>
            <a:ahLst/>
            <a:cxnLst/>
            <a:rect l="l" t="t" r="r" b="b"/>
            <a:pathLst>
              <a:path w="253365" h="949960">
                <a:moveTo>
                  <a:pt x="0" y="0"/>
                </a:moveTo>
                <a:lnTo>
                  <a:pt x="0" y="949706"/>
                </a:lnTo>
                <a:lnTo>
                  <a:pt x="253238" y="949706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47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FF187B5-7946-4688-A0CB-741C2EA69FC8}"/>
              </a:ext>
            </a:extLst>
          </p:cNvPr>
          <p:cNvGrpSpPr/>
          <p:nvPr/>
        </p:nvGrpSpPr>
        <p:grpSpPr>
          <a:xfrm>
            <a:off x="2316226" y="1654810"/>
            <a:ext cx="7289800" cy="4141470"/>
            <a:chOff x="2316226" y="1654810"/>
            <a:chExt cx="7289800" cy="414147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7180334-1C67-4A98-A4D1-3EBD2455CEED}"/>
                </a:ext>
              </a:extLst>
            </p:cNvPr>
            <p:cNvSpPr/>
            <p:nvPr/>
          </p:nvSpPr>
          <p:spPr>
            <a:xfrm>
              <a:off x="2322576" y="1661160"/>
              <a:ext cx="7277100" cy="4128770"/>
            </a:xfrm>
            <a:custGeom>
              <a:avLst/>
              <a:gdLst/>
              <a:ahLst/>
              <a:cxnLst/>
              <a:rect l="l" t="t" r="r" b="b"/>
              <a:pathLst>
                <a:path w="7277100" h="4128770">
                  <a:moveTo>
                    <a:pt x="6589014" y="0"/>
                  </a:moveTo>
                  <a:lnTo>
                    <a:pt x="688086" y="0"/>
                  </a:lnTo>
                  <a:lnTo>
                    <a:pt x="640979" y="1587"/>
                  </a:lnTo>
                  <a:lnTo>
                    <a:pt x="594724" y="6282"/>
                  </a:lnTo>
                  <a:lnTo>
                    <a:pt x="549422" y="13980"/>
                  </a:lnTo>
                  <a:lnTo>
                    <a:pt x="505177" y="24581"/>
                  </a:lnTo>
                  <a:lnTo>
                    <a:pt x="462091" y="37981"/>
                  </a:lnTo>
                  <a:lnTo>
                    <a:pt x="420266" y="54078"/>
                  </a:lnTo>
                  <a:lnTo>
                    <a:pt x="379805" y="72769"/>
                  </a:lnTo>
                  <a:lnTo>
                    <a:pt x="340811" y="93951"/>
                  </a:lnTo>
                  <a:lnTo>
                    <a:pt x="303386" y="117523"/>
                  </a:lnTo>
                  <a:lnTo>
                    <a:pt x="267632" y="143382"/>
                  </a:lnTo>
                  <a:lnTo>
                    <a:pt x="233652" y="171424"/>
                  </a:lnTo>
                  <a:lnTo>
                    <a:pt x="201549" y="201549"/>
                  </a:lnTo>
                  <a:lnTo>
                    <a:pt x="171424" y="233652"/>
                  </a:lnTo>
                  <a:lnTo>
                    <a:pt x="143382" y="267632"/>
                  </a:lnTo>
                  <a:lnTo>
                    <a:pt x="117523" y="303386"/>
                  </a:lnTo>
                  <a:lnTo>
                    <a:pt x="93951" y="340811"/>
                  </a:lnTo>
                  <a:lnTo>
                    <a:pt x="72769" y="379805"/>
                  </a:lnTo>
                  <a:lnTo>
                    <a:pt x="54078" y="420266"/>
                  </a:lnTo>
                  <a:lnTo>
                    <a:pt x="37981" y="462091"/>
                  </a:lnTo>
                  <a:lnTo>
                    <a:pt x="24581" y="505177"/>
                  </a:lnTo>
                  <a:lnTo>
                    <a:pt x="13980" y="549422"/>
                  </a:lnTo>
                  <a:lnTo>
                    <a:pt x="6282" y="594724"/>
                  </a:lnTo>
                  <a:lnTo>
                    <a:pt x="1587" y="640979"/>
                  </a:lnTo>
                  <a:lnTo>
                    <a:pt x="0" y="688086"/>
                  </a:lnTo>
                  <a:lnTo>
                    <a:pt x="0" y="3440429"/>
                  </a:lnTo>
                  <a:lnTo>
                    <a:pt x="1587" y="3487536"/>
                  </a:lnTo>
                  <a:lnTo>
                    <a:pt x="6282" y="3533791"/>
                  </a:lnTo>
                  <a:lnTo>
                    <a:pt x="13980" y="3579093"/>
                  </a:lnTo>
                  <a:lnTo>
                    <a:pt x="24581" y="3623338"/>
                  </a:lnTo>
                  <a:lnTo>
                    <a:pt x="37981" y="3666424"/>
                  </a:lnTo>
                  <a:lnTo>
                    <a:pt x="54078" y="3708249"/>
                  </a:lnTo>
                  <a:lnTo>
                    <a:pt x="72769" y="3748710"/>
                  </a:lnTo>
                  <a:lnTo>
                    <a:pt x="93951" y="3787704"/>
                  </a:lnTo>
                  <a:lnTo>
                    <a:pt x="117523" y="3825129"/>
                  </a:lnTo>
                  <a:lnTo>
                    <a:pt x="143382" y="3860883"/>
                  </a:lnTo>
                  <a:lnTo>
                    <a:pt x="171424" y="3894863"/>
                  </a:lnTo>
                  <a:lnTo>
                    <a:pt x="201549" y="3926966"/>
                  </a:lnTo>
                  <a:lnTo>
                    <a:pt x="233652" y="3957091"/>
                  </a:lnTo>
                  <a:lnTo>
                    <a:pt x="267632" y="3985133"/>
                  </a:lnTo>
                  <a:lnTo>
                    <a:pt x="303386" y="4010992"/>
                  </a:lnTo>
                  <a:lnTo>
                    <a:pt x="340811" y="4034564"/>
                  </a:lnTo>
                  <a:lnTo>
                    <a:pt x="379805" y="4055746"/>
                  </a:lnTo>
                  <a:lnTo>
                    <a:pt x="420266" y="4074437"/>
                  </a:lnTo>
                  <a:lnTo>
                    <a:pt x="462091" y="4090534"/>
                  </a:lnTo>
                  <a:lnTo>
                    <a:pt x="505177" y="4103934"/>
                  </a:lnTo>
                  <a:lnTo>
                    <a:pt x="549422" y="4114535"/>
                  </a:lnTo>
                  <a:lnTo>
                    <a:pt x="594724" y="4122233"/>
                  </a:lnTo>
                  <a:lnTo>
                    <a:pt x="640979" y="4126928"/>
                  </a:lnTo>
                  <a:lnTo>
                    <a:pt x="688086" y="4128516"/>
                  </a:lnTo>
                  <a:lnTo>
                    <a:pt x="6589014" y="4128516"/>
                  </a:lnTo>
                  <a:lnTo>
                    <a:pt x="6636120" y="4126928"/>
                  </a:lnTo>
                  <a:lnTo>
                    <a:pt x="6682375" y="4122233"/>
                  </a:lnTo>
                  <a:lnTo>
                    <a:pt x="6727677" y="4114535"/>
                  </a:lnTo>
                  <a:lnTo>
                    <a:pt x="6771922" y="4103934"/>
                  </a:lnTo>
                  <a:lnTo>
                    <a:pt x="6815008" y="4090534"/>
                  </a:lnTo>
                  <a:lnTo>
                    <a:pt x="6856833" y="4074437"/>
                  </a:lnTo>
                  <a:lnTo>
                    <a:pt x="6897294" y="4055746"/>
                  </a:lnTo>
                  <a:lnTo>
                    <a:pt x="6936288" y="4034564"/>
                  </a:lnTo>
                  <a:lnTo>
                    <a:pt x="6973713" y="4010992"/>
                  </a:lnTo>
                  <a:lnTo>
                    <a:pt x="7009467" y="3985133"/>
                  </a:lnTo>
                  <a:lnTo>
                    <a:pt x="7043447" y="3957091"/>
                  </a:lnTo>
                  <a:lnTo>
                    <a:pt x="7075551" y="3926966"/>
                  </a:lnTo>
                  <a:lnTo>
                    <a:pt x="7105675" y="3894863"/>
                  </a:lnTo>
                  <a:lnTo>
                    <a:pt x="7133717" y="3860883"/>
                  </a:lnTo>
                  <a:lnTo>
                    <a:pt x="7159576" y="3825129"/>
                  </a:lnTo>
                  <a:lnTo>
                    <a:pt x="7183148" y="3787704"/>
                  </a:lnTo>
                  <a:lnTo>
                    <a:pt x="7204330" y="3748710"/>
                  </a:lnTo>
                  <a:lnTo>
                    <a:pt x="7223021" y="3708249"/>
                  </a:lnTo>
                  <a:lnTo>
                    <a:pt x="7239118" y="3666424"/>
                  </a:lnTo>
                  <a:lnTo>
                    <a:pt x="7252518" y="3623338"/>
                  </a:lnTo>
                  <a:lnTo>
                    <a:pt x="7263119" y="3579093"/>
                  </a:lnTo>
                  <a:lnTo>
                    <a:pt x="7270817" y="3533791"/>
                  </a:lnTo>
                  <a:lnTo>
                    <a:pt x="7275512" y="3487536"/>
                  </a:lnTo>
                  <a:lnTo>
                    <a:pt x="7277100" y="3440429"/>
                  </a:lnTo>
                  <a:lnTo>
                    <a:pt x="7277100" y="688086"/>
                  </a:lnTo>
                  <a:lnTo>
                    <a:pt x="7275512" y="640979"/>
                  </a:lnTo>
                  <a:lnTo>
                    <a:pt x="7270817" y="594724"/>
                  </a:lnTo>
                  <a:lnTo>
                    <a:pt x="7263119" y="549422"/>
                  </a:lnTo>
                  <a:lnTo>
                    <a:pt x="7252518" y="505177"/>
                  </a:lnTo>
                  <a:lnTo>
                    <a:pt x="7239118" y="462091"/>
                  </a:lnTo>
                  <a:lnTo>
                    <a:pt x="7223021" y="420266"/>
                  </a:lnTo>
                  <a:lnTo>
                    <a:pt x="7204330" y="379805"/>
                  </a:lnTo>
                  <a:lnTo>
                    <a:pt x="7183148" y="340811"/>
                  </a:lnTo>
                  <a:lnTo>
                    <a:pt x="7159576" y="303386"/>
                  </a:lnTo>
                  <a:lnTo>
                    <a:pt x="7133717" y="267632"/>
                  </a:lnTo>
                  <a:lnTo>
                    <a:pt x="7105675" y="233652"/>
                  </a:lnTo>
                  <a:lnTo>
                    <a:pt x="7075551" y="201549"/>
                  </a:lnTo>
                  <a:lnTo>
                    <a:pt x="7043447" y="171424"/>
                  </a:lnTo>
                  <a:lnTo>
                    <a:pt x="7009467" y="143382"/>
                  </a:lnTo>
                  <a:lnTo>
                    <a:pt x="6973713" y="117523"/>
                  </a:lnTo>
                  <a:lnTo>
                    <a:pt x="6936288" y="93951"/>
                  </a:lnTo>
                  <a:lnTo>
                    <a:pt x="6897294" y="72769"/>
                  </a:lnTo>
                  <a:lnTo>
                    <a:pt x="6856833" y="54078"/>
                  </a:lnTo>
                  <a:lnTo>
                    <a:pt x="6815008" y="37981"/>
                  </a:lnTo>
                  <a:lnTo>
                    <a:pt x="6771922" y="24581"/>
                  </a:lnTo>
                  <a:lnTo>
                    <a:pt x="6727677" y="13980"/>
                  </a:lnTo>
                  <a:lnTo>
                    <a:pt x="6682375" y="6282"/>
                  </a:lnTo>
                  <a:lnTo>
                    <a:pt x="6636120" y="1587"/>
                  </a:lnTo>
                  <a:lnTo>
                    <a:pt x="658901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A2229EE-DE78-4349-B9C7-8559871DBF2A}"/>
                </a:ext>
              </a:extLst>
            </p:cNvPr>
            <p:cNvSpPr/>
            <p:nvPr/>
          </p:nvSpPr>
          <p:spPr>
            <a:xfrm>
              <a:off x="2322576" y="1661160"/>
              <a:ext cx="7277100" cy="4128770"/>
            </a:xfrm>
            <a:custGeom>
              <a:avLst/>
              <a:gdLst/>
              <a:ahLst/>
              <a:cxnLst/>
              <a:rect l="l" t="t" r="r" b="b"/>
              <a:pathLst>
                <a:path w="7277100" h="4128770">
                  <a:moveTo>
                    <a:pt x="0" y="688086"/>
                  </a:moveTo>
                  <a:lnTo>
                    <a:pt x="1587" y="640979"/>
                  </a:lnTo>
                  <a:lnTo>
                    <a:pt x="6282" y="594724"/>
                  </a:lnTo>
                  <a:lnTo>
                    <a:pt x="13980" y="549422"/>
                  </a:lnTo>
                  <a:lnTo>
                    <a:pt x="24581" y="505177"/>
                  </a:lnTo>
                  <a:lnTo>
                    <a:pt x="37981" y="462091"/>
                  </a:lnTo>
                  <a:lnTo>
                    <a:pt x="54078" y="420266"/>
                  </a:lnTo>
                  <a:lnTo>
                    <a:pt x="72769" y="379805"/>
                  </a:lnTo>
                  <a:lnTo>
                    <a:pt x="93951" y="340811"/>
                  </a:lnTo>
                  <a:lnTo>
                    <a:pt x="117523" y="303386"/>
                  </a:lnTo>
                  <a:lnTo>
                    <a:pt x="143382" y="267632"/>
                  </a:lnTo>
                  <a:lnTo>
                    <a:pt x="171424" y="233652"/>
                  </a:lnTo>
                  <a:lnTo>
                    <a:pt x="201549" y="201549"/>
                  </a:lnTo>
                  <a:lnTo>
                    <a:pt x="233652" y="171424"/>
                  </a:lnTo>
                  <a:lnTo>
                    <a:pt x="267632" y="143382"/>
                  </a:lnTo>
                  <a:lnTo>
                    <a:pt x="303386" y="117523"/>
                  </a:lnTo>
                  <a:lnTo>
                    <a:pt x="340811" y="93951"/>
                  </a:lnTo>
                  <a:lnTo>
                    <a:pt x="379805" y="72769"/>
                  </a:lnTo>
                  <a:lnTo>
                    <a:pt x="420266" y="54078"/>
                  </a:lnTo>
                  <a:lnTo>
                    <a:pt x="462091" y="37981"/>
                  </a:lnTo>
                  <a:lnTo>
                    <a:pt x="505177" y="24581"/>
                  </a:lnTo>
                  <a:lnTo>
                    <a:pt x="549422" y="13980"/>
                  </a:lnTo>
                  <a:lnTo>
                    <a:pt x="594724" y="6282"/>
                  </a:lnTo>
                  <a:lnTo>
                    <a:pt x="640979" y="1587"/>
                  </a:lnTo>
                  <a:lnTo>
                    <a:pt x="688086" y="0"/>
                  </a:lnTo>
                  <a:lnTo>
                    <a:pt x="6589014" y="0"/>
                  </a:lnTo>
                  <a:lnTo>
                    <a:pt x="6636120" y="1587"/>
                  </a:lnTo>
                  <a:lnTo>
                    <a:pt x="6682375" y="6282"/>
                  </a:lnTo>
                  <a:lnTo>
                    <a:pt x="6727677" y="13980"/>
                  </a:lnTo>
                  <a:lnTo>
                    <a:pt x="6771922" y="24581"/>
                  </a:lnTo>
                  <a:lnTo>
                    <a:pt x="6815008" y="37981"/>
                  </a:lnTo>
                  <a:lnTo>
                    <a:pt x="6856833" y="54078"/>
                  </a:lnTo>
                  <a:lnTo>
                    <a:pt x="6897294" y="72769"/>
                  </a:lnTo>
                  <a:lnTo>
                    <a:pt x="6936288" y="93951"/>
                  </a:lnTo>
                  <a:lnTo>
                    <a:pt x="6973713" y="117523"/>
                  </a:lnTo>
                  <a:lnTo>
                    <a:pt x="7009467" y="143382"/>
                  </a:lnTo>
                  <a:lnTo>
                    <a:pt x="7043447" y="171424"/>
                  </a:lnTo>
                  <a:lnTo>
                    <a:pt x="7075551" y="201549"/>
                  </a:lnTo>
                  <a:lnTo>
                    <a:pt x="7105675" y="233652"/>
                  </a:lnTo>
                  <a:lnTo>
                    <a:pt x="7133717" y="267632"/>
                  </a:lnTo>
                  <a:lnTo>
                    <a:pt x="7159576" y="303386"/>
                  </a:lnTo>
                  <a:lnTo>
                    <a:pt x="7183148" y="340811"/>
                  </a:lnTo>
                  <a:lnTo>
                    <a:pt x="7204330" y="379805"/>
                  </a:lnTo>
                  <a:lnTo>
                    <a:pt x="7223021" y="420266"/>
                  </a:lnTo>
                  <a:lnTo>
                    <a:pt x="7239118" y="462091"/>
                  </a:lnTo>
                  <a:lnTo>
                    <a:pt x="7252518" y="505177"/>
                  </a:lnTo>
                  <a:lnTo>
                    <a:pt x="7263119" y="549422"/>
                  </a:lnTo>
                  <a:lnTo>
                    <a:pt x="7270817" y="594724"/>
                  </a:lnTo>
                  <a:lnTo>
                    <a:pt x="7275512" y="640979"/>
                  </a:lnTo>
                  <a:lnTo>
                    <a:pt x="7277100" y="688086"/>
                  </a:lnTo>
                  <a:lnTo>
                    <a:pt x="7277100" y="3440429"/>
                  </a:lnTo>
                  <a:lnTo>
                    <a:pt x="7275512" y="3487536"/>
                  </a:lnTo>
                  <a:lnTo>
                    <a:pt x="7270817" y="3533791"/>
                  </a:lnTo>
                  <a:lnTo>
                    <a:pt x="7263119" y="3579093"/>
                  </a:lnTo>
                  <a:lnTo>
                    <a:pt x="7252518" y="3623338"/>
                  </a:lnTo>
                  <a:lnTo>
                    <a:pt x="7239118" y="3666424"/>
                  </a:lnTo>
                  <a:lnTo>
                    <a:pt x="7223021" y="3708249"/>
                  </a:lnTo>
                  <a:lnTo>
                    <a:pt x="7204330" y="3748710"/>
                  </a:lnTo>
                  <a:lnTo>
                    <a:pt x="7183148" y="3787704"/>
                  </a:lnTo>
                  <a:lnTo>
                    <a:pt x="7159576" y="3825129"/>
                  </a:lnTo>
                  <a:lnTo>
                    <a:pt x="7133717" y="3860883"/>
                  </a:lnTo>
                  <a:lnTo>
                    <a:pt x="7105675" y="3894863"/>
                  </a:lnTo>
                  <a:lnTo>
                    <a:pt x="7075551" y="3926966"/>
                  </a:lnTo>
                  <a:lnTo>
                    <a:pt x="7043447" y="3957091"/>
                  </a:lnTo>
                  <a:lnTo>
                    <a:pt x="7009467" y="3985133"/>
                  </a:lnTo>
                  <a:lnTo>
                    <a:pt x="6973713" y="4010992"/>
                  </a:lnTo>
                  <a:lnTo>
                    <a:pt x="6936288" y="4034564"/>
                  </a:lnTo>
                  <a:lnTo>
                    <a:pt x="6897294" y="4055746"/>
                  </a:lnTo>
                  <a:lnTo>
                    <a:pt x="6856833" y="4074437"/>
                  </a:lnTo>
                  <a:lnTo>
                    <a:pt x="6815008" y="4090534"/>
                  </a:lnTo>
                  <a:lnTo>
                    <a:pt x="6771922" y="4103934"/>
                  </a:lnTo>
                  <a:lnTo>
                    <a:pt x="6727677" y="4114535"/>
                  </a:lnTo>
                  <a:lnTo>
                    <a:pt x="6682375" y="4122233"/>
                  </a:lnTo>
                  <a:lnTo>
                    <a:pt x="6636120" y="4126928"/>
                  </a:lnTo>
                  <a:lnTo>
                    <a:pt x="6589014" y="4128516"/>
                  </a:lnTo>
                  <a:lnTo>
                    <a:pt x="688086" y="4128516"/>
                  </a:lnTo>
                  <a:lnTo>
                    <a:pt x="640979" y="4126928"/>
                  </a:lnTo>
                  <a:lnTo>
                    <a:pt x="594724" y="4122233"/>
                  </a:lnTo>
                  <a:lnTo>
                    <a:pt x="549422" y="4114535"/>
                  </a:lnTo>
                  <a:lnTo>
                    <a:pt x="505177" y="4103934"/>
                  </a:lnTo>
                  <a:lnTo>
                    <a:pt x="462091" y="4090534"/>
                  </a:lnTo>
                  <a:lnTo>
                    <a:pt x="420266" y="4074437"/>
                  </a:lnTo>
                  <a:lnTo>
                    <a:pt x="379805" y="4055746"/>
                  </a:lnTo>
                  <a:lnTo>
                    <a:pt x="340811" y="4034564"/>
                  </a:lnTo>
                  <a:lnTo>
                    <a:pt x="303386" y="4010992"/>
                  </a:lnTo>
                  <a:lnTo>
                    <a:pt x="267632" y="3985133"/>
                  </a:lnTo>
                  <a:lnTo>
                    <a:pt x="233652" y="3957091"/>
                  </a:lnTo>
                  <a:lnTo>
                    <a:pt x="201549" y="3926966"/>
                  </a:lnTo>
                  <a:lnTo>
                    <a:pt x="171424" y="3894863"/>
                  </a:lnTo>
                  <a:lnTo>
                    <a:pt x="143382" y="3860883"/>
                  </a:lnTo>
                  <a:lnTo>
                    <a:pt x="117523" y="3825129"/>
                  </a:lnTo>
                  <a:lnTo>
                    <a:pt x="93951" y="3787704"/>
                  </a:lnTo>
                  <a:lnTo>
                    <a:pt x="72769" y="3748710"/>
                  </a:lnTo>
                  <a:lnTo>
                    <a:pt x="54078" y="3708249"/>
                  </a:lnTo>
                  <a:lnTo>
                    <a:pt x="37981" y="3666424"/>
                  </a:lnTo>
                  <a:lnTo>
                    <a:pt x="24581" y="3623338"/>
                  </a:lnTo>
                  <a:lnTo>
                    <a:pt x="13980" y="3579093"/>
                  </a:lnTo>
                  <a:lnTo>
                    <a:pt x="6282" y="3533791"/>
                  </a:lnTo>
                  <a:lnTo>
                    <a:pt x="1587" y="3487536"/>
                  </a:lnTo>
                  <a:lnTo>
                    <a:pt x="0" y="3440429"/>
                  </a:lnTo>
                  <a:lnTo>
                    <a:pt x="0" y="688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7675A98-AE93-4832-BED5-548E3917EAC4}"/>
              </a:ext>
            </a:extLst>
          </p:cNvPr>
          <p:cNvSpPr txBox="1"/>
          <p:nvPr/>
        </p:nvSpPr>
        <p:spPr>
          <a:xfrm>
            <a:off x="2592070" y="1909317"/>
            <a:ext cx="6615430" cy="35693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latin typeface="Calibri"/>
                <a:cs typeface="Calibri"/>
              </a:rPr>
              <a:t>Solo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puede</a:t>
            </a:r>
            <a:r>
              <a:rPr sz="2100" spc="-10" dirty="0">
                <a:latin typeface="Calibri"/>
                <a:cs typeface="Calibri"/>
              </a:rPr>
              <a:t> efectuar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registros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investigaciones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autorización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persona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spc="-10" dirty="0">
                <a:latin typeface="Calibri"/>
                <a:cs typeface="Calibri"/>
              </a:rPr>
              <a:t>habita </a:t>
            </a:r>
            <a:r>
              <a:rPr sz="2100" dirty="0">
                <a:latin typeface="Calibri"/>
                <a:cs typeface="Calibri"/>
              </a:rPr>
              <a:t>en él o </a:t>
            </a:r>
            <a:r>
              <a:rPr sz="2100" spc="-5" dirty="0">
                <a:latin typeface="Calibri"/>
                <a:cs typeface="Calibri"/>
              </a:rPr>
              <a:t>por mandato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judicial. Es por </a:t>
            </a:r>
            <a:r>
              <a:rPr sz="2100" dirty="0">
                <a:latin typeface="Calibri"/>
                <a:cs typeface="Calibri"/>
              </a:rPr>
              <a:t>eso </a:t>
            </a:r>
            <a:r>
              <a:rPr sz="2100" spc="-5" dirty="0">
                <a:latin typeface="Calibri"/>
                <a:cs typeface="Calibri"/>
              </a:rPr>
              <a:t>que el </a:t>
            </a:r>
            <a:r>
              <a:rPr sz="2100" dirty="0">
                <a:latin typeface="Calibri"/>
                <a:cs typeface="Calibri"/>
              </a:rPr>
              <a:t>artículo </a:t>
            </a:r>
            <a:r>
              <a:rPr sz="2100" spc="5" dirty="0">
                <a:latin typeface="Calibri"/>
                <a:cs typeface="Calibri"/>
              </a:rPr>
              <a:t>214° </a:t>
            </a:r>
            <a:r>
              <a:rPr sz="2100" spc="-5" dirty="0">
                <a:latin typeface="Calibri"/>
                <a:cs typeface="Calibri"/>
              </a:rPr>
              <a:t>del CPP dispone que </a:t>
            </a:r>
            <a:r>
              <a:rPr sz="2100" dirty="0">
                <a:latin typeface="Calibri"/>
                <a:cs typeface="Calibri"/>
              </a:rPr>
              <a:t> en </a:t>
            </a:r>
            <a:r>
              <a:rPr sz="2100" spc="-5" dirty="0">
                <a:latin typeface="Calibri"/>
                <a:cs typeface="Calibri"/>
              </a:rPr>
              <a:t>casos de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flagrancia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delitos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inminentes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spc="-10" dirty="0">
                <a:latin typeface="Calibri"/>
                <a:cs typeface="Calibri"/>
              </a:rPr>
              <a:t>su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perpetración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siempre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existan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motivos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razonables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para </a:t>
            </a:r>
            <a:r>
              <a:rPr sz="2100" spc="-10" dirty="0">
                <a:latin typeface="Calibri"/>
                <a:cs typeface="Calibri"/>
              </a:rPr>
              <a:t> considerar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</a:t>
            </a:r>
            <a:r>
              <a:rPr sz="2100" spc="-10" dirty="0">
                <a:latin typeface="Calibri"/>
                <a:cs typeface="Calibri"/>
              </a:rPr>
              <a:t> oculta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imputado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alguna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persona </a:t>
            </a:r>
            <a:r>
              <a:rPr sz="2100" spc="-10" dirty="0">
                <a:latin typeface="Calibri"/>
                <a:cs typeface="Calibri"/>
              </a:rPr>
              <a:t> evadida,</a:t>
            </a:r>
            <a:r>
              <a:rPr sz="2100" dirty="0">
                <a:latin typeface="Calibri"/>
                <a:cs typeface="Calibri"/>
              </a:rPr>
              <a:t> o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spc="-10" dirty="0">
                <a:latin typeface="Calibri"/>
                <a:cs typeface="Calibri"/>
              </a:rPr>
              <a:t>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encuentran,</a:t>
            </a:r>
            <a:r>
              <a:rPr sz="2100" dirty="0">
                <a:latin typeface="Calibri"/>
                <a:cs typeface="Calibri"/>
              </a:rPr>
              <a:t> bienes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delictivos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cosas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relevantes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investigación, 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Fiscal solicitará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el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allanamiento </a:t>
            </a:r>
            <a:r>
              <a:rPr sz="2100" dirty="0">
                <a:latin typeface="Calibri"/>
                <a:cs typeface="Calibri"/>
              </a:rPr>
              <a:t>y </a:t>
            </a:r>
            <a:r>
              <a:rPr sz="2100" spc="-15" dirty="0">
                <a:latin typeface="Calibri"/>
                <a:cs typeface="Calibri"/>
              </a:rPr>
              <a:t>registro </a:t>
            </a:r>
            <a:r>
              <a:rPr sz="2100" spc="-5" dirty="0">
                <a:latin typeface="Calibri"/>
                <a:cs typeface="Calibri"/>
              </a:rPr>
              <a:t>domiciliario de una casa habitación,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casa de negocio </a:t>
            </a:r>
            <a:r>
              <a:rPr sz="2100" dirty="0">
                <a:latin typeface="Calibri"/>
                <a:cs typeface="Calibri"/>
              </a:rPr>
              <a:t>en </a:t>
            </a:r>
            <a:r>
              <a:rPr sz="2100" spc="-5" dirty="0">
                <a:latin typeface="Calibri"/>
                <a:cs typeface="Calibri"/>
              </a:rPr>
              <a:t>sus dependencias </a:t>
            </a:r>
            <a:r>
              <a:rPr sz="2100" spc="-10" dirty="0">
                <a:latin typeface="Calibri"/>
                <a:cs typeface="Calibri"/>
              </a:rPr>
              <a:t>cerradas </a:t>
            </a:r>
            <a:r>
              <a:rPr sz="2100" dirty="0">
                <a:latin typeface="Calibri"/>
                <a:cs typeface="Calibri"/>
              </a:rPr>
              <a:t>y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dirty="0">
                <a:latin typeface="Calibri"/>
                <a:cs typeface="Calibri"/>
              </a:rPr>
              <a:t>cualquier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lugar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cerrado,</a:t>
            </a:r>
            <a:r>
              <a:rPr sz="2100" dirty="0">
                <a:latin typeface="Calibri"/>
                <a:cs typeface="Calibri"/>
              </a:rPr>
              <a:t> cuando</a:t>
            </a:r>
            <a:r>
              <a:rPr sz="2100" spc="-5" dirty="0">
                <a:latin typeface="Calibri"/>
                <a:cs typeface="Calibri"/>
              </a:rPr>
              <a:t> sea previsible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 </a:t>
            </a:r>
            <a:r>
              <a:rPr sz="2100" spc="-20" dirty="0">
                <a:latin typeface="Calibri"/>
                <a:cs typeface="Calibri"/>
              </a:rPr>
              <a:t>será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negado</a:t>
            </a:r>
            <a:r>
              <a:rPr sz="2100" dirty="0">
                <a:latin typeface="Calibri"/>
                <a:cs typeface="Calibri"/>
              </a:rPr>
              <a:t> el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ingreso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" dirty="0">
                <a:latin typeface="Calibri"/>
                <a:cs typeface="Calibri"/>
              </a:rPr>
              <a:t> acto 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función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-5" dirty="0">
                <a:latin typeface="Calibri"/>
                <a:cs typeface="Calibri"/>
              </a:rPr>
              <a:t> un determinado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recinto.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C90422-421E-47FF-91D4-E1E616B6628B}"/>
              </a:ext>
            </a:extLst>
          </p:cNvPr>
          <p:cNvSpPr txBox="1">
            <a:spLocks/>
          </p:cNvSpPr>
          <p:nvPr/>
        </p:nvSpPr>
        <p:spPr>
          <a:xfrm>
            <a:off x="734364" y="314959"/>
            <a:ext cx="3623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El</a:t>
            </a:r>
            <a:r>
              <a:rPr lang="es-PE" b="1" spc="-55" dirty="0"/>
              <a:t> </a:t>
            </a:r>
            <a:r>
              <a:rPr lang="es-PE" b="1" spc="-10" dirty="0"/>
              <a:t>allanamiento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79439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1ACDDA-282F-45EF-9170-7AF8EE6EEB27}"/>
              </a:ext>
            </a:extLst>
          </p:cNvPr>
          <p:cNvSpPr txBox="1">
            <a:spLocks/>
          </p:cNvSpPr>
          <p:nvPr/>
        </p:nvSpPr>
        <p:spPr>
          <a:xfrm>
            <a:off x="916939" y="343026"/>
            <a:ext cx="36214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El</a:t>
            </a:r>
            <a:r>
              <a:rPr lang="es-PE" b="1" spc="-75" dirty="0"/>
              <a:t> </a:t>
            </a:r>
            <a:r>
              <a:rPr lang="es-PE" b="1" spc="-10" dirty="0"/>
              <a:t>allanamiento</a:t>
            </a:r>
            <a:endParaRPr lang="es-PE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3DF3414-7F45-4465-B000-847ECA4FEA20}"/>
              </a:ext>
            </a:extLst>
          </p:cNvPr>
          <p:cNvGrpSpPr/>
          <p:nvPr/>
        </p:nvGrpSpPr>
        <p:grpSpPr>
          <a:xfrm>
            <a:off x="2851150" y="1339341"/>
            <a:ext cx="6645275" cy="732155"/>
            <a:chOff x="2851150" y="1339341"/>
            <a:chExt cx="6645275" cy="73215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D01BDCE-BDCD-4951-801E-B2D37CAABD47}"/>
                </a:ext>
              </a:extLst>
            </p:cNvPr>
            <p:cNvSpPr/>
            <p:nvPr/>
          </p:nvSpPr>
          <p:spPr>
            <a:xfrm>
              <a:off x="2857500" y="1345691"/>
              <a:ext cx="6632575" cy="719455"/>
            </a:xfrm>
            <a:custGeom>
              <a:avLst/>
              <a:gdLst/>
              <a:ahLst/>
              <a:cxnLst/>
              <a:rect l="l" t="t" r="r" b="b"/>
              <a:pathLst>
                <a:path w="6632575" h="719455">
                  <a:moveTo>
                    <a:pt x="6512559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40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8"/>
                  </a:lnTo>
                  <a:lnTo>
                    <a:pt x="6512559" y="719328"/>
                  </a:lnTo>
                  <a:lnTo>
                    <a:pt x="6559206" y="709900"/>
                  </a:lnTo>
                  <a:lnTo>
                    <a:pt x="6597316" y="684196"/>
                  </a:lnTo>
                  <a:lnTo>
                    <a:pt x="6623020" y="646086"/>
                  </a:lnTo>
                  <a:lnTo>
                    <a:pt x="6632448" y="599440"/>
                  </a:lnTo>
                  <a:lnTo>
                    <a:pt x="6632448" y="119887"/>
                  </a:lnTo>
                  <a:lnTo>
                    <a:pt x="6623020" y="73241"/>
                  </a:lnTo>
                  <a:lnTo>
                    <a:pt x="6597316" y="35131"/>
                  </a:lnTo>
                  <a:lnTo>
                    <a:pt x="6559206" y="9427"/>
                  </a:lnTo>
                  <a:lnTo>
                    <a:pt x="65125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3556BAB-D3AE-4FBA-837B-261727C3EC95}"/>
                </a:ext>
              </a:extLst>
            </p:cNvPr>
            <p:cNvSpPr/>
            <p:nvPr/>
          </p:nvSpPr>
          <p:spPr>
            <a:xfrm>
              <a:off x="2857500" y="1345691"/>
              <a:ext cx="6632575" cy="719455"/>
            </a:xfrm>
            <a:custGeom>
              <a:avLst/>
              <a:gdLst/>
              <a:ahLst/>
              <a:cxnLst/>
              <a:rect l="l" t="t" r="r" b="b"/>
              <a:pathLst>
                <a:path w="6632575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6512559" y="0"/>
                  </a:lnTo>
                  <a:lnTo>
                    <a:pt x="6559206" y="9427"/>
                  </a:lnTo>
                  <a:lnTo>
                    <a:pt x="6597316" y="35131"/>
                  </a:lnTo>
                  <a:lnTo>
                    <a:pt x="6623020" y="73241"/>
                  </a:lnTo>
                  <a:lnTo>
                    <a:pt x="6632448" y="119887"/>
                  </a:lnTo>
                  <a:lnTo>
                    <a:pt x="6632448" y="599440"/>
                  </a:lnTo>
                  <a:lnTo>
                    <a:pt x="6623020" y="646086"/>
                  </a:lnTo>
                  <a:lnTo>
                    <a:pt x="6597316" y="684196"/>
                  </a:lnTo>
                  <a:lnTo>
                    <a:pt x="6559206" y="709900"/>
                  </a:lnTo>
                  <a:lnTo>
                    <a:pt x="6512559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40"/>
                  </a:lnTo>
                  <a:lnTo>
                    <a:pt x="0" y="1198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39FACDF1-1CF6-45BE-923C-235326EF83B2}"/>
              </a:ext>
            </a:extLst>
          </p:cNvPr>
          <p:cNvSpPr txBox="1"/>
          <p:nvPr/>
        </p:nvSpPr>
        <p:spPr>
          <a:xfrm>
            <a:off x="2994786" y="1420114"/>
            <a:ext cx="6182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Allanamiento</a:t>
            </a:r>
            <a:r>
              <a:rPr sz="3000" b="1" dirty="0">
                <a:latin typeface="Calibri"/>
                <a:cs typeface="Calibri"/>
              </a:rPr>
              <a:t> de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locales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de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uso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público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E2F00F89-5723-47F0-B903-F2A112A68EFB}"/>
              </a:ext>
            </a:extLst>
          </p:cNvPr>
          <p:cNvGrpSpPr/>
          <p:nvPr/>
        </p:nvGrpSpPr>
        <p:grpSpPr>
          <a:xfrm>
            <a:off x="3239770" y="2794761"/>
            <a:ext cx="6384925" cy="3222625"/>
            <a:chOff x="3239770" y="2794761"/>
            <a:chExt cx="6384925" cy="322262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64B8877-9DDD-4C4A-A266-AE6270C87283}"/>
                </a:ext>
              </a:extLst>
            </p:cNvPr>
            <p:cNvSpPr/>
            <p:nvPr/>
          </p:nvSpPr>
          <p:spPr>
            <a:xfrm>
              <a:off x="3246120" y="2801111"/>
              <a:ext cx="6372225" cy="3209925"/>
            </a:xfrm>
            <a:custGeom>
              <a:avLst/>
              <a:gdLst/>
              <a:ahLst/>
              <a:cxnLst/>
              <a:rect l="l" t="t" r="r" b="b"/>
              <a:pathLst>
                <a:path w="6372225" h="3209925">
                  <a:moveTo>
                    <a:pt x="6371844" y="0"/>
                  </a:moveTo>
                  <a:lnTo>
                    <a:pt x="1604771" y="0"/>
                  </a:lnTo>
                  <a:lnTo>
                    <a:pt x="0" y="1604771"/>
                  </a:lnTo>
                  <a:lnTo>
                    <a:pt x="1604771" y="3209544"/>
                  </a:lnTo>
                  <a:lnTo>
                    <a:pt x="6371844" y="3209544"/>
                  </a:lnTo>
                  <a:lnTo>
                    <a:pt x="63718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CBDDDD8-2A33-4707-87E9-DC80A441A12F}"/>
                </a:ext>
              </a:extLst>
            </p:cNvPr>
            <p:cNvSpPr/>
            <p:nvPr/>
          </p:nvSpPr>
          <p:spPr>
            <a:xfrm>
              <a:off x="3246120" y="2801111"/>
              <a:ext cx="6372225" cy="3209925"/>
            </a:xfrm>
            <a:custGeom>
              <a:avLst/>
              <a:gdLst/>
              <a:ahLst/>
              <a:cxnLst/>
              <a:rect l="l" t="t" r="r" b="b"/>
              <a:pathLst>
                <a:path w="6372225" h="3209925">
                  <a:moveTo>
                    <a:pt x="6371844" y="3209544"/>
                  </a:moveTo>
                  <a:lnTo>
                    <a:pt x="1604771" y="3209544"/>
                  </a:lnTo>
                  <a:lnTo>
                    <a:pt x="0" y="1604771"/>
                  </a:lnTo>
                  <a:lnTo>
                    <a:pt x="1604771" y="0"/>
                  </a:lnTo>
                  <a:lnTo>
                    <a:pt x="6371844" y="0"/>
                  </a:lnTo>
                  <a:lnTo>
                    <a:pt x="6371844" y="32095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831EADD-8B57-4B32-854E-979A229F0EB7}"/>
              </a:ext>
            </a:extLst>
          </p:cNvPr>
          <p:cNvSpPr txBox="1"/>
          <p:nvPr/>
        </p:nvSpPr>
        <p:spPr>
          <a:xfrm>
            <a:off x="5451475" y="3067557"/>
            <a:ext cx="3879215" cy="25990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6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art. 68, inciso </a:t>
            </a:r>
            <a:r>
              <a:rPr sz="2600" i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del CPP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prevé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que,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policial,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función de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investigación,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bajo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conducción del Fiscal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podrá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allanar los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locales de uso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público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abiertos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público.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CF86504-6DEB-46D3-993F-C4B645CFA186}"/>
              </a:ext>
            </a:extLst>
          </p:cNvPr>
          <p:cNvSpPr/>
          <p:nvPr/>
        </p:nvSpPr>
        <p:spPr>
          <a:xfrm>
            <a:off x="2226691" y="3089185"/>
            <a:ext cx="2049780" cy="2646045"/>
          </a:xfrm>
          <a:custGeom>
            <a:avLst/>
            <a:gdLst/>
            <a:ahLst/>
            <a:cxnLst/>
            <a:rect l="l" t="t" r="r" b="b"/>
            <a:pathLst>
              <a:path w="2049779" h="2646045">
                <a:moveTo>
                  <a:pt x="826376" y="959129"/>
                </a:moveTo>
                <a:lnTo>
                  <a:pt x="396659" y="959129"/>
                </a:lnTo>
                <a:lnTo>
                  <a:pt x="396659" y="1091425"/>
                </a:lnTo>
                <a:lnTo>
                  <a:pt x="826376" y="1091425"/>
                </a:lnTo>
                <a:lnTo>
                  <a:pt x="826376" y="959129"/>
                </a:lnTo>
                <a:close/>
              </a:path>
              <a:path w="2049779" h="2646045">
                <a:moveTo>
                  <a:pt x="1652752" y="2017471"/>
                </a:moveTo>
                <a:lnTo>
                  <a:pt x="396659" y="2017471"/>
                </a:lnTo>
                <a:lnTo>
                  <a:pt x="396659" y="2149767"/>
                </a:lnTo>
                <a:lnTo>
                  <a:pt x="1652752" y="2149767"/>
                </a:lnTo>
                <a:lnTo>
                  <a:pt x="1652752" y="2017471"/>
                </a:lnTo>
                <a:close/>
              </a:path>
              <a:path w="2049779" h="2646045">
                <a:moveTo>
                  <a:pt x="1652752" y="1752892"/>
                </a:moveTo>
                <a:lnTo>
                  <a:pt x="396659" y="1752892"/>
                </a:lnTo>
                <a:lnTo>
                  <a:pt x="396659" y="1885175"/>
                </a:lnTo>
                <a:lnTo>
                  <a:pt x="1652752" y="1885175"/>
                </a:lnTo>
                <a:lnTo>
                  <a:pt x="1652752" y="1752892"/>
                </a:lnTo>
                <a:close/>
              </a:path>
              <a:path w="2049779" h="2646045">
                <a:moveTo>
                  <a:pt x="1652752" y="1488300"/>
                </a:moveTo>
                <a:lnTo>
                  <a:pt x="396659" y="1488300"/>
                </a:lnTo>
                <a:lnTo>
                  <a:pt x="396659" y="1620596"/>
                </a:lnTo>
                <a:lnTo>
                  <a:pt x="1652752" y="1620596"/>
                </a:lnTo>
                <a:lnTo>
                  <a:pt x="1652752" y="1488300"/>
                </a:lnTo>
                <a:close/>
              </a:path>
              <a:path w="2049779" h="2646045">
                <a:moveTo>
                  <a:pt x="1652752" y="1223708"/>
                </a:moveTo>
                <a:lnTo>
                  <a:pt x="396659" y="1223708"/>
                </a:lnTo>
                <a:lnTo>
                  <a:pt x="396659" y="1356004"/>
                </a:lnTo>
                <a:lnTo>
                  <a:pt x="1652752" y="1356004"/>
                </a:lnTo>
                <a:lnTo>
                  <a:pt x="1652752" y="1223708"/>
                </a:lnTo>
                <a:close/>
              </a:path>
              <a:path w="2049779" h="2646045">
                <a:moveTo>
                  <a:pt x="2049411" y="727621"/>
                </a:moveTo>
                <a:lnTo>
                  <a:pt x="2011857" y="694537"/>
                </a:lnTo>
                <a:lnTo>
                  <a:pt x="1851088" y="552996"/>
                </a:lnTo>
                <a:lnTo>
                  <a:pt x="1851088" y="892987"/>
                </a:lnTo>
                <a:lnTo>
                  <a:pt x="1851088" y="2447429"/>
                </a:lnTo>
                <a:lnTo>
                  <a:pt x="198335" y="2447429"/>
                </a:lnTo>
                <a:lnTo>
                  <a:pt x="198335" y="198437"/>
                </a:lnTo>
                <a:lnTo>
                  <a:pt x="1024712" y="198437"/>
                </a:lnTo>
                <a:lnTo>
                  <a:pt x="1024712" y="892987"/>
                </a:lnTo>
                <a:lnTo>
                  <a:pt x="1851088" y="892987"/>
                </a:lnTo>
                <a:lnTo>
                  <a:pt x="1851088" y="552996"/>
                </a:lnTo>
                <a:lnTo>
                  <a:pt x="1636229" y="363816"/>
                </a:lnTo>
                <a:lnTo>
                  <a:pt x="1636229" y="694537"/>
                </a:lnTo>
                <a:lnTo>
                  <a:pt x="1223035" y="694537"/>
                </a:lnTo>
                <a:lnTo>
                  <a:pt x="1223035" y="281127"/>
                </a:lnTo>
                <a:lnTo>
                  <a:pt x="1636229" y="694537"/>
                </a:lnTo>
                <a:lnTo>
                  <a:pt x="1636229" y="363816"/>
                </a:lnTo>
                <a:lnTo>
                  <a:pt x="1542326" y="281127"/>
                </a:lnTo>
                <a:lnTo>
                  <a:pt x="1448409" y="198437"/>
                </a:lnTo>
                <a:lnTo>
                  <a:pt x="1223035" y="0"/>
                </a:lnTo>
                <a:lnTo>
                  <a:pt x="101917" y="0"/>
                </a:lnTo>
                <a:lnTo>
                  <a:pt x="71640" y="21551"/>
                </a:lnTo>
                <a:lnTo>
                  <a:pt x="35826" y="48590"/>
                </a:lnTo>
                <a:lnTo>
                  <a:pt x="787" y="76593"/>
                </a:lnTo>
                <a:lnTo>
                  <a:pt x="0" y="77254"/>
                </a:lnTo>
                <a:lnTo>
                  <a:pt x="0" y="2556154"/>
                </a:lnTo>
                <a:lnTo>
                  <a:pt x="35826" y="2584818"/>
                </a:lnTo>
                <a:lnTo>
                  <a:pt x="71640" y="2611856"/>
                </a:lnTo>
                <a:lnTo>
                  <a:pt x="108242" y="2637904"/>
                </a:lnTo>
                <a:lnTo>
                  <a:pt x="120116" y="2645867"/>
                </a:lnTo>
                <a:lnTo>
                  <a:pt x="1918728" y="2645867"/>
                </a:lnTo>
                <a:lnTo>
                  <a:pt x="1967191" y="2611856"/>
                </a:lnTo>
                <a:lnTo>
                  <a:pt x="2003018" y="2584818"/>
                </a:lnTo>
                <a:lnTo>
                  <a:pt x="2038057" y="2556814"/>
                </a:lnTo>
                <a:lnTo>
                  <a:pt x="2049411" y="2547213"/>
                </a:lnTo>
                <a:lnTo>
                  <a:pt x="2049411" y="2447429"/>
                </a:lnTo>
                <a:lnTo>
                  <a:pt x="2049411" y="727621"/>
                </a:lnTo>
                <a:close/>
              </a:path>
            </a:pathLst>
          </a:custGeom>
          <a:solidFill>
            <a:srgbClr val="F6CCB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69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2C905F-560D-4773-9D0B-885B42E79992}"/>
              </a:ext>
            </a:extLst>
          </p:cNvPr>
          <p:cNvSpPr txBox="1">
            <a:spLocks/>
          </p:cNvSpPr>
          <p:nvPr/>
        </p:nvSpPr>
        <p:spPr>
          <a:xfrm>
            <a:off x="904747" y="278638"/>
            <a:ext cx="702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La</a:t>
            </a:r>
            <a:r>
              <a:rPr lang="es-MX" sz="3600" b="1" spc="-5" dirty="0"/>
              <a:t> </a:t>
            </a:r>
            <a:r>
              <a:rPr lang="es-MX" sz="3600" b="1" spc="-10" dirty="0"/>
              <a:t>exhibición</a:t>
            </a:r>
            <a:r>
              <a:rPr lang="es-MX" sz="3600" b="1" dirty="0"/>
              <a:t> </a:t>
            </a:r>
            <a:r>
              <a:rPr lang="es-MX" sz="3600" b="1" spc="-20" dirty="0"/>
              <a:t>forzosa</a:t>
            </a:r>
            <a:r>
              <a:rPr lang="es-MX" sz="3600" b="1" spc="-15" dirty="0"/>
              <a:t> </a:t>
            </a:r>
            <a:r>
              <a:rPr lang="es-MX" sz="3600" b="1" dirty="0"/>
              <a:t>y</a:t>
            </a:r>
            <a:r>
              <a:rPr lang="es-MX" sz="3600" b="1" spc="-5" dirty="0"/>
              <a:t> </a:t>
            </a:r>
            <a:r>
              <a:rPr lang="es-MX" sz="3600" b="1" dirty="0"/>
              <a:t>la </a:t>
            </a:r>
            <a:r>
              <a:rPr lang="es-MX" sz="3600" b="1" spc="-10" dirty="0"/>
              <a:t>incautación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042FD31-A655-4B04-A08C-B614A988D088}"/>
              </a:ext>
            </a:extLst>
          </p:cNvPr>
          <p:cNvGrpSpPr/>
          <p:nvPr/>
        </p:nvGrpSpPr>
        <p:grpSpPr>
          <a:xfrm>
            <a:off x="3613150" y="1378966"/>
            <a:ext cx="4998085" cy="548005"/>
            <a:chOff x="3613150" y="1378966"/>
            <a:chExt cx="4998085" cy="54800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F7966B-60B6-4BCF-8528-7EA9A48FFA70}"/>
                </a:ext>
              </a:extLst>
            </p:cNvPr>
            <p:cNvSpPr/>
            <p:nvPr/>
          </p:nvSpPr>
          <p:spPr>
            <a:xfrm>
              <a:off x="3619500" y="1385316"/>
              <a:ext cx="4985385" cy="535305"/>
            </a:xfrm>
            <a:custGeom>
              <a:avLst/>
              <a:gdLst/>
              <a:ahLst/>
              <a:cxnLst/>
              <a:rect l="l" t="t" r="r" b="b"/>
              <a:pathLst>
                <a:path w="4985384" h="535305">
                  <a:moveTo>
                    <a:pt x="4895850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4"/>
                  </a:lnTo>
                  <a:lnTo>
                    <a:pt x="0" y="445770"/>
                  </a:lnTo>
                  <a:lnTo>
                    <a:pt x="7000" y="480488"/>
                  </a:lnTo>
                  <a:lnTo>
                    <a:pt x="26098" y="508825"/>
                  </a:lnTo>
                  <a:lnTo>
                    <a:pt x="54435" y="527923"/>
                  </a:lnTo>
                  <a:lnTo>
                    <a:pt x="89153" y="534924"/>
                  </a:lnTo>
                  <a:lnTo>
                    <a:pt x="4895850" y="534924"/>
                  </a:lnTo>
                  <a:lnTo>
                    <a:pt x="4930568" y="527923"/>
                  </a:lnTo>
                  <a:lnTo>
                    <a:pt x="4958905" y="508825"/>
                  </a:lnTo>
                  <a:lnTo>
                    <a:pt x="4978003" y="480488"/>
                  </a:lnTo>
                  <a:lnTo>
                    <a:pt x="4985004" y="445770"/>
                  </a:lnTo>
                  <a:lnTo>
                    <a:pt x="4985004" y="89154"/>
                  </a:lnTo>
                  <a:lnTo>
                    <a:pt x="4978003" y="54435"/>
                  </a:lnTo>
                  <a:lnTo>
                    <a:pt x="4958905" y="26098"/>
                  </a:lnTo>
                  <a:lnTo>
                    <a:pt x="4930568" y="7000"/>
                  </a:lnTo>
                  <a:lnTo>
                    <a:pt x="48958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D63B4AE-EC5D-49D2-A6A9-789838B3B1E9}"/>
                </a:ext>
              </a:extLst>
            </p:cNvPr>
            <p:cNvSpPr/>
            <p:nvPr/>
          </p:nvSpPr>
          <p:spPr>
            <a:xfrm>
              <a:off x="3619500" y="1385316"/>
              <a:ext cx="4985385" cy="535305"/>
            </a:xfrm>
            <a:custGeom>
              <a:avLst/>
              <a:gdLst/>
              <a:ahLst/>
              <a:cxnLst/>
              <a:rect l="l" t="t" r="r" b="b"/>
              <a:pathLst>
                <a:path w="4985384" h="535305">
                  <a:moveTo>
                    <a:pt x="0" y="89154"/>
                  </a:moveTo>
                  <a:lnTo>
                    <a:pt x="7000" y="54435"/>
                  </a:lnTo>
                  <a:lnTo>
                    <a:pt x="26098" y="26098"/>
                  </a:lnTo>
                  <a:lnTo>
                    <a:pt x="54435" y="7000"/>
                  </a:lnTo>
                  <a:lnTo>
                    <a:pt x="89153" y="0"/>
                  </a:lnTo>
                  <a:lnTo>
                    <a:pt x="4895850" y="0"/>
                  </a:lnTo>
                  <a:lnTo>
                    <a:pt x="4930568" y="7000"/>
                  </a:lnTo>
                  <a:lnTo>
                    <a:pt x="4958905" y="26098"/>
                  </a:lnTo>
                  <a:lnTo>
                    <a:pt x="4978003" y="54435"/>
                  </a:lnTo>
                  <a:lnTo>
                    <a:pt x="4985004" y="89154"/>
                  </a:lnTo>
                  <a:lnTo>
                    <a:pt x="4985004" y="445770"/>
                  </a:lnTo>
                  <a:lnTo>
                    <a:pt x="4978003" y="480488"/>
                  </a:lnTo>
                  <a:lnTo>
                    <a:pt x="4958905" y="508825"/>
                  </a:lnTo>
                  <a:lnTo>
                    <a:pt x="4930568" y="527923"/>
                  </a:lnTo>
                  <a:lnTo>
                    <a:pt x="4895850" y="534924"/>
                  </a:lnTo>
                  <a:lnTo>
                    <a:pt x="89153" y="534924"/>
                  </a:lnTo>
                  <a:lnTo>
                    <a:pt x="54435" y="527923"/>
                  </a:lnTo>
                  <a:lnTo>
                    <a:pt x="26098" y="508825"/>
                  </a:lnTo>
                  <a:lnTo>
                    <a:pt x="7000" y="480488"/>
                  </a:lnTo>
                  <a:lnTo>
                    <a:pt x="0" y="445770"/>
                  </a:lnTo>
                  <a:lnTo>
                    <a:pt x="0" y="891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2C3EA075-D7EF-4918-A074-524CAC92999D}"/>
              </a:ext>
            </a:extLst>
          </p:cNvPr>
          <p:cNvSpPr txBox="1"/>
          <p:nvPr/>
        </p:nvSpPr>
        <p:spPr>
          <a:xfrm>
            <a:off x="3724147" y="1421129"/>
            <a:ext cx="470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0" dirty="0">
                <a:latin typeface="Calibri"/>
                <a:cs typeface="Calibri"/>
              </a:rPr>
              <a:t> exhibición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incautación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bienes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1499E39-4094-429B-BD3A-76177C193917}"/>
              </a:ext>
            </a:extLst>
          </p:cNvPr>
          <p:cNvGrpSpPr/>
          <p:nvPr/>
        </p:nvGrpSpPr>
        <p:grpSpPr>
          <a:xfrm>
            <a:off x="1624330" y="2642361"/>
            <a:ext cx="8128000" cy="3070225"/>
            <a:chOff x="1624330" y="2642361"/>
            <a:chExt cx="8128000" cy="307022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3A57859-F8CE-46E3-9837-6F4F41E8E272}"/>
                </a:ext>
              </a:extLst>
            </p:cNvPr>
            <p:cNvSpPr/>
            <p:nvPr/>
          </p:nvSpPr>
          <p:spPr>
            <a:xfrm>
              <a:off x="1630680" y="2648711"/>
              <a:ext cx="1527810" cy="3057525"/>
            </a:xfrm>
            <a:custGeom>
              <a:avLst/>
              <a:gdLst/>
              <a:ahLst/>
              <a:cxnLst/>
              <a:rect l="l" t="t" r="r" b="b"/>
              <a:pathLst>
                <a:path w="1527810" h="3057525">
                  <a:moveTo>
                    <a:pt x="1527809" y="0"/>
                  </a:moveTo>
                  <a:lnTo>
                    <a:pt x="1479310" y="755"/>
                  </a:lnTo>
                  <a:lnTo>
                    <a:pt x="1431188" y="3007"/>
                  </a:lnTo>
                  <a:lnTo>
                    <a:pt x="1383465" y="6733"/>
                  </a:lnTo>
                  <a:lnTo>
                    <a:pt x="1336164" y="11910"/>
                  </a:lnTo>
                  <a:lnTo>
                    <a:pt x="1289307" y="18516"/>
                  </a:lnTo>
                  <a:lnTo>
                    <a:pt x="1242916" y="26529"/>
                  </a:lnTo>
                  <a:lnTo>
                    <a:pt x="1197013" y="35927"/>
                  </a:lnTo>
                  <a:lnTo>
                    <a:pt x="1151622" y="46686"/>
                  </a:lnTo>
                  <a:lnTo>
                    <a:pt x="1106765" y="58785"/>
                  </a:lnTo>
                  <a:lnTo>
                    <a:pt x="1062463" y="72201"/>
                  </a:lnTo>
                  <a:lnTo>
                    <a:pt x="1018739" y="86911"/>
                  </a:lnTo>
                  <a:lnTo>
                    <a:pt x="975616" y="102894"/>
                  </a:lnTo>
                  <a:lnTo>
                    <a:pt x="933116" y="120128"/>
                  </a:lnTo>
                  <a:lnTo>
                    <a:pt x="891261" y="138588"/>
                  </a:lnTo>
                  <a:lnTo>
                    <a:pt x="850074" y="158254"/>
                  </a:lnTo>
                  <a:lnTo>
                    <a:pt x="809578" y="179103"/>
                  </a:lnTo>
                  <a:lnTo>
                    <a:pt x="769793" y="201112"/>
                  </a:lnTo>
                  <a:lnTo>
                    <a:pt x="730743" y="224260"/>
                  </a:lnTo>
                  <a:lnTo>
                    <a:pt x="692451" y="248523"/>
                  </a:lnTo>
                  <a:lnTo>
                    <a:pt x="654938" y="273879"/>
                  </a:lnTo>
                  <a:lnTo>
                    <a:pt x="618227" y="300306"/>
                  </a:lnTo>
                  <a:lnTo>
                    <a:pt x="582340" y="327782"/>
                  </a:lnTo>
                  <a:lnTo>
                    <a:pt x="547300" y="356284"/>
                  </a:lnTo>
                  <a:lnTo>
                    <a:pt x="513129" y="385789"/>
                  </a:lnTo>
                  <a:lnTo>
                    <a:pt x="479850" y="416276"/>
                  </a:lnTo>
                  <a:lnTo>
                    <a:pt x="447484" y="447722"/>
                  </a:lnTo>
                  <a:lnTo>
                    <a:pt x="416054" y="480105"/>
                  </a:lnTo>
                  <a:lnTo>
                    <a:pt x="385583" y="513401"/>
                  </a:lnTo>
                  <a:lnTo>
                    <a:pt x="356093" y="547590"/>
                  </a:lnTo>
                  <a:lnTo>
                    <a:pt x="327606" y="582648"/>
                  </a:lnTo>
                  <a:lnTo>
                    <a:pt x="300145" y="618552"/>
                  </a:lnTo>
                  <a:lnTo>
                    <a:pt x="273732" y="655282"/>
                  </a:lnTo>
                  <a:lnTo>
                    <a:pt x="248389" y="692814"/>
                  </a:lnTo>
                  <a:lnTo>
                    <a:pt x="224139" y="731126"/>
                  </a:lnTo>
                  <a:lnTo>
                    <a:pt x="201004" y="770195"/>
                  </a:lnTo>
                  <a:lnTo>
                    <a:pt x="179006" y="809999"/>
                  </a:lnTo>
                  <a:lnTo>
                    <a:pt x="158168" y="850516"/>
                  </a:lnTo>
                  <a:lnTo>
                    <a:pt x="138513" y="891723"/>
                  </a:lnTo>
                  <a:lnTo>
                    <a:pt x="120062" y="933598"/>
                  </a:lnTo>
                  <a:lnTo>
                    <a:pt x="102838" y="976119"/>
                  </a:lnTo>
                  <a:lnTo>
                    <a:pt x="86864" y="1019263"/>
                  </a:lnTo>
                  <a:lnTo>
                    <a:pt x="72161" y="1063008"/>
                  </a:lnTo>
                  <a:lnTo>
                    <a:pt x="58752" y="1107331"/>
                  </a:lnTo>
                  <a:lnTo>
                    <a:pt x="46660" y="1152210"/>
                  </a:lnTo>
                  <a:lnTo>
                    <a:pt x="35907" y="1197622"/>
                  </a:lnTo>
                  <a:lnTo>
                    <a:pt x="26515" y="1243546"/>
                  </a:lnTo>
                  <a:lnTo>
                    <a:pt x="18506" y="1289959"/>
                  </a:lnTo>
                  <a:lnTo>
                    <a:pt x="11903" y="1336838"/>
                  </a:lnTo>
                  <a:lnTo>
                    <a:pt x="6729" y="1384161"/>
                  </a:lnTo>
                  <a:lnTo>
                    <a:pt x="3005" y="1431906"/>
                  </a:lnTo>
                  <a:lnTo>
                    <a:pt x="755" y="1480050"/>
                  </a:lnTo>
                  <a:lnTo>
                    <a:pt x="0" y="1528571"/>
                  </a:lnTo>
                  <a:lnTo>
                    <a:pt x="755" y="1577093"/>
                  </a:lnTo>
                  <a:lnTo>
                    <a:pt x="3005" y="1625237"/>
                  </a:lnTo>
                  <a:lnTo>
                    <a:pt x="6729" y="1672982"/>
                  </a:lnTo>
                  <a:lnTo>
                    <a:pt x="11903" y="1720305"/>
                  </a:lnTo>
                  <a:lnTo>
                    <a:pt x="18506" y="1767184"/>
                  </a:lnTo>
                  <a:lnTo>
                    <a:pt x="26515" y="1813597"/>
                  </a:lnTo>
                  <a:lnTo>
                    <a:pt x="35907" y="1859521"/>
                  </a:lnTo>
                  <a:lnTo>
                    <a:pt x="46660" y="1904933"/>
                  </a:lnTo>
                  <a:lnTo>
                    <a:pt x="58752" y="1949812"/>
                  </a:lnTo>
                  <a:lnTo>
                    <a:pt x="72161" y="1994135"/>
                  </a:lnTo>
                  <a:lnTo>
                    <a:pt x="86864" y="2037880"/>
                  </a:lnTo>
                  <a:lnTo>
                    <a:pt x="102838" y="2081024"/>
                  </a:lnTo>
                  <a:lnTo>
                    <a:pt x="120062" y="2123545"/>
                  </a:lnTo>
                  <a:lnTo>
                    <a:pt x="138513" y="2165420"/>
                  </a:lnTo>
                  <a:lnTo>
                    <a:pt x="158168" y="2206627"/>
                  </a:lnTo>
                  <a:lnTo>
                    <a:pt x="179006" y="2247144"/>
                  </a:lnTo>
                  <a:lnTo>
                    <a:pt x="201004" y="2286948"/>
                  </a:lnTo>
                  <a:lnTo>
                    <a:pt x="224139" y="2326017"/>
                  </a:lnTo>
                  <a:lnTo>
                    <a:pt x="248389" y="2364329"/>
                  </a:lnTo>
                  <a:lnTo>
                    <a:pt x="273732" y="2401861"/>
                  </a:lnTo>
                  <a:lnTo>
                    <a:pt x="300145" y="2438591"/>
                  </a:lnTo>
                  <a:lnTo>
                    <a:pt x="327606" y="2474495"/>
                  </a:lnTo>
                  <a:lnTo>
                    <a:pt x="356093" y="2509553"/>
                  </a:lnTo>
                  <a:lnTo>
                    <a:pt x="385583" y="2543742"/>
                  </a:lnTo>
                  <a:lnTo>
                    <a:pt x="416054" y="2577038"/>
                  </a:lnTo>
                  <a:lnTo>
                    <a:pt x="447484" y="2609421"/>
                  </a:lnTo>
                  <a:lnTo>
                    <a:pt x="479850" y="2640867"/>
                  </a:lnTo>
                  <a:lnTo>
                    <a:pt x="513129" y="2671354"/>
                  </a:lnTo>
                  <a:lnTo>
                    <a:pt x="547300" y="2700859"/>
                  </a:lnTo>
                  <a:lnTo>
                    <a:pt x="582340" y="2729361"/>
                  </a:lnTo>
                  <a:lnTo>
                    <a:pt x="618227" y="2756837"/>
                  </a:lnTo>
                  <a:lnTo>
                    <a:pt x="654938" y="2783264"/>
                  </a:lnTo>
                  <a:lnTo>
                    <a:pt x="692451" y="2808620"/>
                  </a:lnTo>
                  <a:lnTo>
                    <a:pt x="730743" y="2832883"/>
                  </a:lnTo>
                  <a:lnTo>
                    <a:pt x="769793" y="2856031"/>
                  </a:lnTo>
                  <a:lnTo>
                    <a:pt x="809578" y="2878040"/>
                  </a:lnTo>
                  <a:lnTo>
                    <a:pt x="850074" y="2898889"/>
                  </a:lnTo>
                  <a:lnTo>
                    <a:pt x="891261" y="2918555"/>
                  </a:lnTo>
                  <a:lnTo>
                    <a:pt x="933116" y="2937015"/>
                  </a:lnTo>
                  <a:lnTo>
                    <a:pt x="975616" y="2954249"/>
                  </a:lnTo>
                  <a:lnTo>
                    <a:pt x="1018739" y="2970232"/>
                  </a:lnTo>
                  <a:lnTo>
                    <a:pt x="1062463" y="2984942"/>
                  </a:lnTo>
                  <a:lnTo>
                    <a:pt x="1106765" y="2998358"/>
                  </a:lnTo>
                  <a:lnTo>
                    <a:pt x="1151622" y="3010457"/>
                  </a:lnTo>
                  <a:lnTo>
                    <a:pt x="1197013" y="3021216"/>
                  </a:lnTo>
                  <a:lnTo>
                    <a:pt x="1242916" y="3030614"/>
                  </a:lnTo>
                  <a:lnTo>
                    <a:pt x="1289307" y="3038627"/>
                  </a:lnTo>
                  <a:lnTo>
                    <a:pt x="1336164" y="3045233"/>
                  </a:lnTo>
                  <a:lnTo>
                    <a:pt x="1383465" y="3050410"/>
                  </a:lnTo>
                  <a:lnTo>
                    <a:pt x="1431188" y="3054136"/>
                  </a:lnTo>
                  <a:lnTo>
                    <a:pt x="1479310" y="3056388"/>
                  </a:lnTo>
                  <a:lnTo>
                    <a:pt x="1527809" y="3057144"/>
                  </a:lnTo>
                  <a:lnTo>
                    <a:pt x="152780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995DE9F-144A-41BC-9371-78BF09522F4B}"/>
                </a:ext>
              </a:extLst>
            </p:cNvPr>
            <p:cNvSpPr/>
            <p:nvPr/>
          </p:nvSpPr>
          <p:spPr>
            <a:xfrm>
              <a:off x="1630680" y="2648711"/>
              <a:ext cx="1527810" cy="3057525"/>
            </a:xfrm>
            <a:custGeom>
              <a:avLst/>
              <a:gdLst/>
              <a:ahLst/>
              <a:cxnLst/>
              <a:rect l="l" t="t" r="r" b="b"/>
              <a:pathLst>
                <a:path w="1527810" h="3057525">
                  <a:moveTo>
                    <a:pt x="1527809" y="3057144"/>
                  </a:moveTo>
                  <a:lnTo>
                    <a:pt x="1479310" y="3056388"/>
                  </a:lnTo>
                  <a:lnTo>
                    <a:pt x="1431188" y="3054136"/>
                  </a:lnTo>
                  <a:lnTo>
                    <a:pt x="1383465" y="3050410"/>
                  </a:lnTo>
                  <a:lnTo>
                    <a:pt x="1336164" y="3045233"/>
                  </a:lnTo>
                  <a:lnTo>
                    <a:pt x="1289307" y="3038627"/>
                  </a:lnTo>
                  <a:lnTo>
                    <a:pt x="1242916" y="3030614"/>
                  </a:lnTo>
                  <a:lnTo>
                    <a:pt x="1197013" y="3021216"/>
                  </a:lnTo>
                  <a:lnTo>
                    <a:pt x="1151622" y="3010457"/>
                  </a:lnTo>
                  <a:lnTo>
                    <a:pt x="1106765" y="2998358"/>
                  </a:lnTo>
                  <a:lnTo>
                    <a:pt x="1062463" y="2984942"/>
                  </a:lnTo>
                  <a:lnTo>
                    <a:pt x="1018739" y="2970232"/>
                  </a:lnTo>
                  <a:lnTo>
                    <a:pt x="975616" y="2954249"/>
                  </a:lnTo>
                  <a:lnTo>
                    <a:pt x="933116" y="2937015"/>
                  </a:lnTo>
                  <a:lnTo>
                    <a:pt x="891261" y="2918555"/>
                  </a:lnTo>
                  <a:lnTo>
                    <a:pt x="850074" y="2898889"/>
                  </a:lnTo>
                  <a:lnTo>
                    <a:pt x="809578" y="2878040"/>
                  </a:lnTo>
                  <a:lnTo>
                    <a:pt x="769793" y="2856031"/>
                  </a:lnTo>
                  <a:lnTo>
                    <a:pt x="730743" y="2832883"/>
                  </a:lnTo>
                  <a:lnTo>
                    <a:pt x="692451" y="2808620"/>
                  </a:lnTo>
                  <a:lnTo>
                    <a:pt x="654938" y="2783264"/>
                  </a:lnTo>
                  <a:lnTo>
                    <a:pt x="618227" y="2756837"/>
                  </a:lnTo>
                  <a:lnTo>
                    <a:pt x="582340" y="2729361"/>
                  </a:lnTo>
                  <a:lnTo>
                    <a:pt x="547300" y="2700859"/>
                  </a:lnTo>
                  <a:lnTo>
                    <a:pt x="513129" y="2671354"/>
                  </a:lnTo>
                  <a:lnTo>
                    <a:pt x="479850" y="2640867"/>
                  </a:lnTo>
                  <a:lnTo>
                    <a:pt x="447484" y="2609421"/>
                  </a:lnTo>
                  <a:lnTo>
                    <a:pt x="416054" y="2577038"/>
                  </a:lnTo>
                  <a:lnTo>
                    <a:pt x="385583" y="2543742"/>
                  </a:lnTo>
                  <a:lnTo>
                    <a:pt x="356093" y="2509553"/>
                  </a:lnTo>
                  <a:lnTo>
                    <a:pt x="327606" y="2474495"/>
                  </a:lnTo>
                  <a:lnTo>
                    <a:pt x="300145" y="2438591"/>
                  </a:lnTo>
                  <a:lnTo>
                    <a:pt x="273732" y="2401861"/>
                  </a:lnTo>
                  <a:lnTo>
                    <a:pt x="248389" y="2364329"/>
                  </a:lnTo>
                  <a:lnTo>
                    <a:pt x="224139" y="2326017"/>
                  </a:lnTo>
                  <a:lnTo>
                    <a:pt x="201004" y="2286948"/>
                  </a:lnTo>
                  <a:lnTo>
                    <a:pt x="179006" y="2247144"/>
                  </a:lnTo>
                  <a:lnTo>
                    <a:pt x="158168" y="2206627"/>
                  </a:lnTo>
                  <a:lnTo>
                    <a:pt x="138513" y="2165420"/>
                  </a:lnTo>
                  <a:lnTo>
                    <a:pt x="120062" y="2123545"/>
                  </a:lnTo>
                  <a:lnTo>
                    <a:pt x="102838" y="2081024"/>
                  </a:lnTo>
                  <a:lnTo>
                    <a:pt x="86864" y="2037880"/>
                  </a:lnTo>
                  <a:lnTo>
                    <a:pt x="72161" y="1994135"/>
                  </a:lnTo>
                  <a:lnTo>
                    <a:pt x="58752" y="1949812"/>
                  </a:lnTo>
                  <a:lnTo>
                    <a:pt x="46660" y="1904933"/>
                  </a:lnTo>
                  <a:lnTo>
                    <a:pt x="35907" y="1859521"/>
                  </a:lnTo>
                  <a:lnTo>
                    <a:pt x="26515" y="1813597"/>
                  </a:lnTo>
                  <a:lnTo>
                    <a:pt x="18506" y="1767184"/>
                  </a:lnTo>
                  <a:lnTo>
                    <a:pt x="11903" y="1720305"/>
                  </a:lnTo>
                  <a:lnTo>
                    <a:pt x="6729" y="1672982"/>
                  </a:lnTo>
                  <a:lnTo>
                    <a:pt x="3005" y="1625237"/>
                  </a:lnTo>
                  <a:lnTo>
                    <a:pt x="755" y="1577093"/>
                  </a:lnTo>
                  <a:lnTo>
                    <a:pt x="0" y="1528571"/>
                  </a:lnTo>
                  <a:lnTo>
                    <a:pt x="755" y="1480050"/>
                  </a:lnTo>
                  <a:lnTo>
                    <a:pt x="3005" y="1431906"/>
                  </a:lnTo>
                  <a:lnTo>
                    <a:pt x="6729" y="1384161"/>
                  </a:lnTo>
                  <a:lnTo>
                    <a:pt x="11903" y="1336838"/>
                  </a:lnTo>
                  <a:lnTo>
                    <a:pt x="18506" y="1289959"/>
                  </a:lnTo>
                  <a:lnTo>
                    <a:pt x="26515" y="1243546"/>
                  </a:lnTo>
                  <a:lnTo>
                    <a:pt x="35907" y="1197622"/>
                  </a:lnTo>
                  <a:lnTo>
                    <a:pt x="46660" y="1152210"/>
                  </a:lnTo>
                  <a:lnTo>
                    <a:pt x="58752" y="1107331"/>
                  </a:lnTo>
                  <a:lnTo>
                    <a:pt x="72161" y="1063008"/>
                  </a:lnTo>
                  <a:lnTo>
                    <a:pt x="86864" y="1019263"/>
                  </a:lnTo>
                  <a:lnTo>
                    <a:pt x="102838" y="976119"/>
                  </a:lnTo>
                  <a:lnTo>
                    <a:pt x="120062" y="933598"/>
                  </a:lnTo>
                  <a:lnTo>
                    <a:pt x="138513" y="891723"/>
                  </a:lnTo>
                  <a:lnTo>
                    <a:pt x="158168" y="850516"/>
                  </a:lnTo>
                  <a:lnTo>
                    <a:pt x="179006" y="809999"/>
                  </a:lnTo>
                  <a:lnTo>
                    <a:pt x="201004" y="770195"/>
                  </a:lnTo>
                  <a:lnTo>
                    <a:pt x="224139" y="731126"/>
                  </a:lnTo>
                  <a:lnTo>
                    <a:pt x="248389" y="692814"/>
                  </a:lnTo>
                  <a:lnTo>
                    <a:pt x="273732" y="655282"/>
                  </a:lnTo>
                  <a:lnTo>
                    <a:pt x="300145" y="618552"/>
                  </a:lnTo>
                  <a:lnTo>
                    <a:pt x="327606" y="582648"/>
                  </a:lnTo>
                  <a:lnTo>
                    <a:pt x="356093" y="547590"/>
                  </a:lnTo>
                  <a:lnTo>
                    <a:pt x="385583" y="513401"/>
                  </a:lnTo>
                  <a:lnTo>
                    <a:pt x="416054" y="480105"/>
                  </a:lnTo>
                  <a:lnTo>
                    <a:pt x="447484" y="447722"/>
                  </a:lnTo>
                  <a:lnTo>
                    <a:pt x="479850" y="416276"/>
                  </a:lnTo>
                  <a:lnTo>
                    <a:pt x="513129" y="385789"/>
                  </a:lnTo>
                  <a:lnTo>
                    <a:pt x="547300" y="356284"/>
                  </a:lnTo>
                  <a:lnTo>
                    <a:pt x="582340" y="327782"/>
                  </a:lnTo>
                  <a:lnTo>
                    <a:pt x="618227" y="300306"/>
                  </a:lnTo>
                  <a:lnTo>
                    <a:pt x="654938" y="273879"/>
                  </a:lnTo>
                  <a:lnTo>
                    <a:pt x="692451" y="248523"/>
                  </a:lnTo>
                  <a:lnTo>
                    <a:pt x="730743" y="224260"/>
                  </a:lnTo>
                  <a:lnTo>
                    <a:pt x="769793" y="201112"/>
                  </a:lnTo>
                  <a:lnTo>
                    <a:pt x="809578" y="179103"/>
                  </a:lnTo>
                  <a:lnTo>
                    <a:pt x="850074" y="158254"/>
                  </a:lnTo>
                  <a:lnTo>
                    <a:pt x="891261" y="138588"/>
                  </a:lnTo>
                  <a:lnTo>
                    <a:pt x="933116" y="120128"/>
                  </a:lnTo>
                  <a:lnTo>
                    <a:pt x="975616" y="102894"/>
                  </a:lnTo>
                  <a:lnTo>
                    <a:pt x="1018739" y="86911"/>
                  </a:lnTo>
                  <a:lnTo>
                    <a:pt x="1062463" y="72201"/>
                  </a:lnTo>
                  <a:lnTo>
                    <a:pt x="1106765" y="58785"/>
                  </a:lnTo>
                  <a:lnTo>
                    <a:pt x="1151622" y="46686"/>
                  </a:lnTo>
                  <a:lnTo>
                    <a:pt x="1197013" y="35927"/>
                  </a:lnTo>
                  <a:lnTo>
                    <a:pt x="1242916" y="26529"/>
                  </a:lnTo>
                  <a:lnTo>
                    <a:pt x="1289307" y="18516"/>
                  </a:lnTo>
                  <a:lnTo>
                    <a:pt x="1336164" y="11910"/>
                  </a:lnTo>
                  <a:lnTo>
                    <a:pt x="1383465" y="6733"/>
                  </a:lnTo>
                  <a:lnTo>
                    <a:pt x="1431188" y="3007"/>
                  </a:lnTo>
                  <a:lnTo>
                    <a:pt x="1479310" y="755"/>
                  </a:lnTo>
                  <a:lnTo>
                    <a:pt x="1527809" y="0"/>
                  </a:lnTo>
                  <a:lnTo>
                    <a:pt x="1527809" y="1528571"/>
                  </a:lnTo>
                  <a:lnTo>
                    <a:pt x="1527809" y="305714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F76E930-34B4-4ED5-A811-24F72DEF63DA}"/>
                </a:ext>
              </a:extLst>
            </p:cNvPr>
            <p:cNvSpPr/>
            <p:nvPr/>
          </p:nvSpPr>
          <p:spPr>
            <a:xfrm>
              <a:off x="3159252" y="2648711"/>
              <a:ext cx="6593205" cy="3057525"/>
            </a:xfrm>
            <a:custGeom>
              <a:avLst/>
              <a:gdLst/>
              <a:ahLst/>
              <a:cxnLst/>
              <a:rect l="l" t="t" r="r" b="b"/>
              <a:pathLst>
                <a:path w="6593205" h="3057525">
                  <a:moveTo>
                    <a:pt x="6592824" y="0"/>
                  </a:moveTo>
                  <a:lnTo>
                    <a:pt x="0" y="0"/>
                  </a:lnTo>
                  <a:lnTo>
                    <a:pt x="0" y="3057144"/>
                  </a:lnTo>
                  <a:lnTo>
                    <a:pt x="6592824" y="3057144"/>
                  </a:lnTo>
                  <a:lnTo>
                    <a:pt x="65928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85F88188-0E5E-429C-A63A-66823F7B338C}"/>
              </a:ext>
            </a:extLst>
          </p:cNvPr>
          <p:cNvSpPr txBox="1"/>
          <p:nvPr/>
        </p:nvSpPr>
        <p:spPr>
          <a:xfrm>
            <a:off x="3159251" y="2648711"/>
            <a:ext cx="6593205" cy="3057525"/>
          </a:xfrm>
          <a:prstGeom prst="rect">
            <a:avLst/>
          </a:prstGeom>
          <a:ln w="12700">
            <a:solidFill>
              <a:srgbClr val="EC7C30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102870" marR="245110">
              <a:lnSpc>
                <a:spcPct val="91600"/>
              </a:lnSpc>
              <a:spcBef>
                <a:spcPts val="1475"/>
              </a:spcBef>
            </a:pPr>
            <a:r>
              <a:rPr sz="2700" spc="-5" dirty="0">
                <a:latin typeface="Calibri"/>
                <a:cs typeface="Calibri"/>
              </a:rPr>
              <a:t>La</a:t>
            </a:r>
            <a:r>
              <a:rPr sz="2700" spc="-10" dirty="0">
                <a:latin typeface="Calibri"/>
                <a:cs typeface="Calibri"/>
              </a:rPr>
              <a:t> exhibición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forzosa</a:t>
            </a:r>
            <a:r>
              <a:rPr sz="2700" dirty="0">
                <a:latin typeface="Calibri"/>
                <a:cs typeface="Calibri"/>
              </a:rPr>
              <a:t> e </a:t>
            </a:r>
            <a:r>
              <a:rPr sz="2700" spc="-10" dirty="0">
                <a:latin typeface="Calibri"/>
                <a:cs typeface="Calibri"/>
              </a:rPr>
              <a:t>incautación</a:t>
            </a:r>
            <a:r>
              <a:rPr sz="2700" spc="-5" dirty="0">
                <a:latin typeface="Calibri"/>
                <a:cs typeface="Calibri"/>
              </a:rPr>
              <a:t> de bienes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encuentran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reguladas </a:t>
            </a:r>
            <a:r>
              <a:rPr sz="2700" dirty="0">
                <a:latin typeface="Calibri"/>
                <a:cs typeface="Calibri"/>
              </a:rPr>
              <a:t>en el</a:t>
            </a:r>
            <a:r>
              <a:rPr sz="2700" spc="-5" dirty="0">
                <a:latin typeface="Calibri"/>
                <a:cs typeface="Calibri"/>
              </a:rPr>
              <a:t> art.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218° del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95" dirty="0">
                <a:latin typeface="Calibri"/>
                <a:cs typeface="Calibri"/>
              </a:rPr>
              <a:t>CPP.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Este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acto </a:t>
            </a:r>
            <a:r>
              <a:rPr sz="2700" spc="-15" dirty="0">
                <a:latin typeface="Calibri"/>
                <a:cs typeface="Calibri"/>
              </a:rPr>
              <a:t>consiste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en la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coerción</a:t>
            </a:r>
            <a:r>
              <a:rPr sz="2700" spc="-15" dirty="0">
                <a:latin typeface="Calibri"/>
                <a:cs typeface="Calibri"/>
              </a:rPr>
              <a:t> directa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que se </a:t>
            </a:r>
            <a:r>
              <a:rPr sz="2700" spc="-10" dirty="0">
                <a:latin typeface="Calibri"/>
                <a:cs typeface="Calibri"/>
              </a:rPr>
              <a:t>lleva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cabo </a:t>
            </a:r>
            <a:r>
              <a:rPr sz="2700" spc="-5" dirty="0">
                <a:latin typeface="Calibri"/>
                <a:cs typeface="Calibri"/>
              </a:rPr>
              <a:t>por </a:t>
            </a:r>
            <a:r>
              <a:rPr sz="2700" dirty="0">
                <a:latin typeface="Calibri"/>
                <a:cs typeface="Calibri"/>
              </a:rPr>
              <a:t>el </a:t>
            </a:r>
            <a:r>
              <a:rPr sz="2700" spc="-10" dirty="0">
                <a:latin typeface="Calibri"/>
                <a:cs typeface="Calibri"/>
              </a:rPr>
              <a:t>Juez con </a:t>
            </a:r>
            <a:r>
              <a:rPr sz="2700" spc="-5" dirty="0">
                <a:latin typeface="Calibri"/>
                <a:cs typeface="Calibri"/>
              </a:rPr>
              <a:t>motivo de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5" dirty="0">
                <a:latin typeface="Calibri"/>
                <a:cs typeface="Calibri"/>
              </a:rPr>
              <a:t>inspección del </a:t>
            </a:r>
            <a:r>
              <a:rPr sz="2700" spc="-10" dirty="0">
                <a:latin typeface="Calibri"/>
                <a:cs typeface="Calibri"/>
              </a:rPr>
              <a:t>lugar </a:t>
            </a:r>
            <a:r>
              <a:rPr sz="2700" spc="-5" dirty="0">
                <a:latin typeface="Calibri"/>
                <a:cs typeface="Calibri"/>
              </a:rPr>
              <a:t>del </a:t>
            </a:r>
            <a:r>
              <a:rPr sz="2700" spc="-10" dirty="0">
                <a:latin typeface="Calibri"/>
                <a:cs typeface="Calibri"/>
              </a:rPr>
              <a:t>delito </a:t>
            </a:r>
            <a:r>
              <a:rPr sz="2700" dirty="0">
                <a:latin typeface="Calibri"/>
                <a:cs typeface="Calibri"/>
              </a:rPr>
              <a:t>o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entrada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lugares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públicos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 privados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 por </a:t>
            </a:r>
            <a:r>
              <a:rPr sz="2700" dirty="0">
                <a:latin typeface="Calibri"/>
                <a:cs typeface="Calibri"/>
              </a:rPr>
              <a:t> cualquier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miembro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</a:t>
            </a:r>
            <a:r>
              <a:rPr sz="2700" spc="-5" dirty="0">
                <a:latin typeface="Calibri"/>
                <a:cs typeface="Calibri"/>
              </a:rPr>
              <a:t> policía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judicial.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066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557818-4A52-45AB-9F65-4B20B7BA84DC}"/>
              </a:ext>
            </a:extLst>
          </p:cNvPr>
          <p:cNvSpPr txBox="1">
            <a:spLocks/>
          </p:cNvSpPr>
          <p:nvPr/>
        </p:nvSpPr>
        <p:spPr>
          <a:xfrm>
            <a:off x="678281" y="302133"/>
            <a:ext cx="702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La</a:t>
            </a:r>
            <a:r>
              <a:rPr lang="es-MX" sz="3600" b="1" spc="-5" dirty="0"/>
              <a:t> </a:t>
            </a:r>
            <a:r>
              <a:rPr lang="es-MX" sz="3600" b="1" spc="-10" dirty="0"/>
              <a:t>exhibición</a:t>
            </a:r>
            <a:r>
              <a:rPr lang="es-MX" sz="3600" b="1" dirty="0"/>
              <a:t> </a:t>
            </a:r>
            <a:r>
              <a:rPr lang="es-MX" sz="3600" b="1" spc="-20" dirty="0"/>
              <a:t>forzosa</a:t>
            </a:r>
            <a:r>
              <a:rPr lang="es-MX" sz="3600" b="1" spc="-15" dirty="0"/>
              <a:t> </a:t>
            </a:r>
            <a:r>
              <a:rPr lang="es-MX" sz="3600" b="1" dirty="0"/>
              <a:t>y</a:t>
            </a:r>
            <a:r>
              <a:rPr lang="es-MX" sz="3600" b="1" spc="-5" dirty="0"/>
              <a:t> </a:t>
            </a:r>
            <a:r>
              <a:rPr lang="es-MX" sz="3600" b="1" dirty="0"/>
              <a:t>la </a:t>
            </a:r>
            <a:r>
              <a:rPr lang="es-MX" sz="3600" b="1" spc="-10" dirty="0"/>
              <a:t>incautación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42DC257-B43A-40D3-A563-BBB4649FC047}"/>
              </a:ext>
            </a:extLst>
          </p:cNvPr>
          <p:cNvGrpSpPr/>
          <p:nvPr/>
        </p:nvGrpSpPr>
        <p:grpSpPr>
          <a:xfrm>
            <a:off x="670305" y="1013205"/>
            <a:ext cx="2786380" cy="2580640"/>
            <a:chOff x="670305" y="1013205"/>
            <a:chExt cx="2786380" cy="25806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F64CB1F-59E3-4099-8418-D0944545476F}"/>
                </a:ext>
              </a:extLst>
            </p:cNvPr>
            <p:cNvSpPr/>
            <p:nvPr/>
          </p:nvSpPr>
          <p:spPr>
            <a:xfrm>
              <a:off x="676655" y="1019555"/>
              <a:ext cx="2773680" cy="2567940"/>
            </a:xfrm>
            <a:custGeom>
              <a:avLst/>
              <a:gdLst/>
              <a:ahLst/>
              <a:cxnLst/>
              <a:rect l="l" t="t" r="r" b="b"/>
              <a:pathLst>
                <a:path w="2773679" h="2567940">
                  <a:moveTo>
                    <a:pt x="1386839" y="0"/>
                  </a:moveTo>
                  <a:lnTo>
                    <a:pt x="1337098" y="810"/>
                  </a:lnTo>
                  <a:lnTo>
                    <a:pt x="1287796" y="3223"/>
                  </a:lnTo>
                  <a:lnTo>
                    <a:pt x="1238965" y="7212"/>
                  </a:lnTo>
                  <a:lnTo>
                    <a:pt x="1190633" y="12749"/>
                  </a:lnTo>
                  <a:lnTo>
                    <a:pt x="1142829" y="19807"/>
                  </a:lnTo>
                  <a:lnTo>
                    <a:pt x="1095584" y="28360"/>
                  </a:lnTo>
                  <a:lnTo>
                    <a:pt x="1048925" y="38379"/>
                  </a:lnTo>
                  <a:lnTo>
                    <a:pt x="1002883" y="49839"/>
                  </a:lnTo>
                  <a:lnTo>
                    <a:pt x="957487" y="62711"/>
                  </a:lnTo>
                  <a:lnTo>
                    <a:pt x="912767" y="76968"/>
                  </a:lnTo>
                  <a:lnTo>
                    <a:pt x="868751" y="92584"/>
                  </a:lnTo>
                  <a:lnTo>
                    <a:pt x="825469" y="109531"/>
                  </a:lnTo>
                  <a:lnTo>
                    <a:pt x="782950" y="127783"/>
                  </a:lnTo>
                  <a:lnTo>
                    <a:pt x="741223" y="147311"/>
                  </a:lnTo>
                  <a:lnTo>
                    <a:pt x="700319" y="168089"/>
                  </a:lnTo>
                  <a:lnTo>
                    <a:pt x="660266" y="190089"/>
                  </a:lnTo>
                  <a:lnTo>
                    <a:pt x="621093" y="213285"/>
                  </a:lnTo>
                  <a:lnTo>
                    <a:pt x="582831" y="237650"/>
                  </a:lnTo>
                  <a:lnTo>
                    <a:pt x="545507" y="263155"/>
                  </a:lnTo>
                  <a:lnTo>
                    <a:pt x="509153" y="289775"/>
                  </a:lnTo>
                  <a:lnTo>
                    <a:pt x="473796" y="317481"/>
                  </a:lnTo>
                  <a:lnTo>
                    <a:pt x="439466" y="346248"/>
                  </a:lnTo>
                  <a:lnTo>
                    <a:pt x="406193" y="376047"/>
                  </a:lnTo>
                  <a:lnTo>
                    <a:pt x="374006" y="406851"/>
                  </a:lnTo>
                  <a:lnTo>
                    <a:pt x="342934" y="438633"/>
                  </a:lnTo>
                  <a:lnTo>
                    <a:pt x="313007" y="471367"/>
                  </a:lnTo>
                  <a:lnTo>
                    <a:pt x="284254" y="505025"/>
                  </a:lnTo>
                  <a:lnTo>
                    <a:pt x="256704" y="539579"/>
                  </a:lnTo>
                  <a:lnTo>
                    <a:pt x="230386" y="575003"/>
                  </a:lnTo>
                  <a:lnTo>
                    <a:pt x="205331" y="611270"/>
                  </a:lnTo>
                  <a:lnTo>
                    <a:pt x="181566" y="648352"/>
                  </a:lnTo>
                  <a:lnTo>
                    <a:pt x="159123" y="686223"/>
                  </a:lnTo>
                  <a:lnTo>
                    <a:pt x="138029" y="724854"/>
                  </a:lnTo>
                  <a:lnTo>
                    <a:pt x="118314" y="764219"/>
                  </a:lnTo>
                  <a:lnTo>
                    <a:pt x="100008" y="804292"/>
                  </a:lnTo>
                  <a:lnTo>
                    <a:pt x="83140" y="845044"/>
                  </a:lnTo>
                  <a:lnTo>
                    <a:pt x="67740" y="886448"/>
                  </a:lnTo>
                  <a:lnTo>
                    <a:pt x="53835" y="928478"/>
                  </a:lnTo>
                  <a:lnTo>
                    <a:pt x="41457" y="971105"/>
                  </a:lnTo>
                  <a:lnTo>
                    <a:pt x="30634" y="1014304"/>
                  </a:lnTo>
                  <a:lnTo>
                    <a:pt x="21396" y="1058047"/>
                  </a:lnTo>
                  <a:lnTo>
                    <a:pt x="13771" y="1102307"/>
                  </a:lnTo>
                  <a:lnTo>
                    <a:pt x="7790" y="1147056"/>
                  </a:lnTo>
                  <a:lnTo>
                    <a:pt x="3482" y="1192268"/>
                  </a:lnTo>
                  <a:lnTo>
                    <a:pt x="875" y="1237914"/>
                  </a:lnTo>
                  <a:lnTo>
                    <a:pt x="0" y="1283970"/>
                  </a:lnTo>
                  <a:lnTo>
                    <a:pt x="875" y="1330025"/>
                  </a:lnTo>
                  <a:lnTo>
                    <a:pt x="3482" y="1375671"/>
                  </a:lnTo>
                  <a:lnTo>
                    <a:pt x="7790" y="1420883"/>
                  </a:lnTo>
                  <a:lnTo>
                    <a:pt x="13771" y="1465632"/>
                  </a:lnTo>
                  <a:lnTo>
                    <a:pt x="21396" y="1509892"/>
                  </a:lnTo>
                  <a:lnTo>
                    <a:pt x="30634" y="1553635"/>
                  </a:lnTo>
                  <a:lnTo>
                    <a:pt x="41457" y="1596834"/>
                  </a:lnTo>
                  <a:lnTo>
                    <a:pt x="53835" y="1639461"/>
                  </a:lnTo>
                  <a:lnTo>
                    <a:pt x="67740" y="1681491"/>
                  </a:lnTo>
                  <a:lnTo>
                    <a:pt x="83140" y="1722895"/>
                  </a:lnTo>
                  <a:lnTo>
                    <a:pt x="100008" y="1763647"/>
                  </a:lnTo>
                  <a:lnTo>
                    <a:pt x="118314" y="1803720"/>
                  </a:lnTo>
                  <a:lnTo>
                    <a:pt x="138029" y="1843085"/>
                  </a:lnTo>
                  <a:lnTo>
                    <a:pt x="159123" y="1881716"/>
                  </a:lnTo>
                  <a:lnTo>
                    <a:pt x="181566" y="1919587"/>
                  </a:lnTo>
                  <a:lnTo>
                    <a:pt x="205331" y="1956669"/>
                  </a:lnTo>
                  <a:lnTo>
                    <a:pt x="230386" y="1992936"/>
                  </a:lnTo>
                  <a:lnTo>
                    <a:pt x="256704" y="2028360"/>
                  </a:lnTo>
                  <a:lnTo>
                    <a:pt x="284254" y="2062914"/>
                  </a:lnTo>
                  <a:lnTo>
                    <a:pt x="313007" y="2096572"/>
                  </a:lnTo>
                  <a:lnTo>
                    <a:pt x="342934" y="2129306"/>
                  </a:lnTo>
                  <a:lnTo>
                    <a:pt x="374006" y="2161088"/>
                  </a:lnTo>
                  <a:lnTo>
                    <a:pt x="406193" y="2191893"/>
                  </a:lnTo>
                  <a:lnTo>
                    <a:pt x="439466" y="2221691"/>
                  </a:lnTo>
                  <a:lnTo>
                    <a:pt x="473796" y="2250458"/>
                  </a:lnTo>
                  <a:lnTo>
                    <a:pt x="509153" y="2278164"/>
                  </a:lnTo>
                  <a:lnTo>
                    <a:pt x="545507" y="2304784"/>
                  </a:lnTo>
                  <a:lnTo>
                    <a:pt x="582831" y="2330289"/>
                  </a:lnTo>
                  <a:lnTo>
                    <a:pt x="621093" y="2354654"/>
                  </a:lnTo>
                  <a:lnTo>
                    <a:pt x="660266" y="2377850"/>
                  </a:lnTo>
                  <a:lnTo>
                    <a:pt x="700319" y="2399850"/>
                  </a:lnTo>
                  <a:lnTo>
                    <a:pt x="741223" y="2420628"/>
                  </a:lnTo>
                  <a:lnTo>
                    <a:pt x="782950" y="2440156"/>
                  </a:lnTo>
                  <a:lnTo>
                    <a:pt x="825469" y="2458408"/>
                  </a:lnTo>
                  <a:lnTo>
                    <a:pt x="868751" y="2475355"/>
                  </a:lnTo>
                  <a:lnTo>
                    <a:pt x="912767" y="2490971"/>
                  </a:lnTo>
                  <a:lnTo>
                    <a:pt x="957487" y="2505228"/>
                  </a:lnTo>
                  <a:lnTo>
                    <a:pt x="1002883" y="2518100"/>
                  </a:lnTo>
                  <a:lnTo>
                    <a:pt x="1048925" y="2529560"/>
                  </a:lnTo>
                  <a:lnTo>
                    <a:pt x="1095584" y="2539579"/>
                  </a:lnTo>
                  <a:lnTo>
                    <a:pt x="1142829" y="2548132"/>
                  </a:lnTo>
                  <a:lnTo>
                    <a:pt x="1190633" y="2555190"/>
                  </a:lnTo>
                  <a:lnTo>
                    <a:pt x="1238965" y="2560727"/>
                  </a:lnTo>
                  <a:lnTo>
                    <a:pt x="1287796" y="2564716"/>
                  </a:lnTo>
                  <a:lnTo>
                    <a:pt x="1337098" y="2567129"/>
                  </a:lnTo>
                  <a:lnTo>
                    <a:pt x="1386839" y="2567940"/>
                  </a:lnTo>
                  <a:lnTo>
                    <a:pt x="1436581" y="2567129"/>
                  </a:lnTo>
                  <a:lnTo>
                    <a:pt x="1485883" y="2564716"/>
                  </a:lnTo>
                  <a:lnTo>
                    <a:pt x="1534714" y="2560727"/>
                  </a:lnTo>
                  <a:lnTo>
                    <a:pt x="1583046" y="2555190"/>
                  </a:lnTo>
                  <a:lnTo>
                    <a:pt x="1630850" y="2548132"/>
                  </a:lnTo>
                  <a:lnTo>
                    <a:pt x="1678095" y="2539579"/>
                  </a:lnTo>
                  <a:lnTo>
                    <a:pt x="1724754" y="2529560"/>
                  </a:lnTo>
                  <a:lnTo>
                    <a:pt x="1770796" y="2518100"/>
                  </a:lnTo>
                  <a:lnTo>
                    <a:pt x="1816192" y="2505228"/>
                  </a:lnTo>
                  <a:lnTo>
                    <a:pt x="1860912" y="2490971"/>
                  </a:lnTo>
                  <a:lnTo>
                    <a:pt x="1904928" y="2475355"/>
                  </a:lnTo>
                  <a:lnTo>
                    <a:pt x="1948210" y="2458408"/>
                  </a:lnTo>
                  <a:lnTo>
                    <a:pt x="1990729" y="2440156"/>
                  </a:lnTo>
                  <a:lnTo>
                    <a:pt x="2032456" y="2420628"/>
                  </a:lnTo>
                  <a:lnTo>
                    <a:pt x="2073360" y="2399850"/>
                  </a:lnTo>
                  <a:lnTo>
                    <a:pt x="2113413" y="2377850"/>
                  </a:lnTo>
                  <a:lnTo>
                    <a:pt x="2152586" y="2354654"/>
                  </a:lnTo>
                  <a:lnTo>
                    <a:pt x="2190848" y="2330289"/>
                  </a:lnTo>
                  <a:lnTo>
                    <a:pt x="2228172" y="2304784"/>
                  </a:lnTo>
                  <a:lnTo>
                    <a:pt x="2264526" y="2278164"/>
                  </a:lnTo>
                  <a:lnTo>
                    <a:pt x="2299883" y="2250458"/>
                  </a:lnTo>
                  <a:lnTo>
                    <a:pt x="2334213" y="2221691"/>
                  </a:lnTo>
                  <a:lnTo>
                    <a:pt x="2367486" y="2191892"/>
                  </a:lnTo>
                  <a:lnTo>
                    <a:pt x="2399673" y="2161088"/>
                  </a:lnTo>
                  <a:lnTo>
                    <a:pt x="2430745" y="2129306"/>
                  </a:lnTo>
                  <a:lnTo>
                    <a:pt x="2460672" y="2096572"/>
                  </a:lnTo>
                  <a:lnTo>
                    <a:pt x="2489425" y="2062914"/>
                  </a:lnTo>
                  <a:lnTo>
                    <a:pt x="2516975" y="2028360"/>
                  </a:lnTo>
                  <a:lnTo>
                    <a:pt x="2543293" y="1992936"/>
                  </a:lnTo>
                  <a:lnTo>
                    <a:pt x="2568348" y="1956669"/>
                  </a:lnTo>
                  <a:lnTo>
                    <a:pt x="2592113" y="1919587"/>
                  </a:lnTo>
                  <a:lnTo>
                    <a:pt x="2614556" y="1881716"/>
                  </a:lnTo>
                  <a:lnTo>
                    <a:pt x="2635650" y="1843085"/>
                  </a:lnTo>
                  <a:lnTo>
                    <a:pt x="2655365" y="1803720"/>
                  </a:lnTo>
                  <a:lnTo>
                    <a:pt x="2673671" y="1763647"/>
                  </a:lnTo>
                  <a:lnTo>
                    <a:pt x="2690539" y="1722895"/>
                  </a:lnTo>
                  <a:lnTo>
                    <a:pt x="2705939" y="1681491"/>
                  </a:lnTo>
                  <a:lnTo>
                    <a:pt x="2719844" y="1639461"/>
                  </a:lnTo>
                  <a:lnTo>
                    <a:pt x="2732222" y="1596834"/>
                  </a:lnTo>
                  <a:lnTo>
                    <a:pt x="2743045" y="1553635"/>
                  </a:lnTo>
                  <a:lnTo>
                    <a:pt x="2752283" y="1509892"/>
                  </a:lnTo>
                  <a:lnTo>
                    <a:pt x="2759908" y="1465632"/>
                  </a:lnTo>
                  <a:lnTo>
                    <a:pt x="2765889" y="1420883"/>
                  </a:lnTo>
                  <a:lnTo>
                    <a:pt x="2770197" y="1375671"/>
                  </a:lnTo>
                  <a:lnTo>
                    <a:pt x="2772804" y="1330025"/>
                  </a:lnTo>
                  <a:lnTo>
                    <a:pt x="2773680" y="1283970"/>
                  </a:lnTo>
                  <a:lnTo>
                    <a:pt x="2772804" y="1237914"/>
                  </a:lnTo>
                  <a:lnTo>
                    <a:pt x="2770197" y="1192268"/>
                  </a:lnTo>
                  <a:lnTo>
                    <a:pt x="2765889" y="1147056"/>
                  </a:lnTo>
                  <a:lnTo>
                    <a:pt x="2759908" y="1102307"/>
                  </a:lnTo>
                  <a:lnTo>
                    <a:pt x="2752283" y="1058047"/>
                  </a:lnTo>
                  <a:lnTo>
                    <a:pt x="2743045" y="1014304"/>
                  </a:lnTo>
                  <a:lnTo>
                    <a:pt x="2732222" y="971105"/>
                  </a:lnTo>
                  <a:lnTo>
                    <a:pt x="2719844" y="928478"/>
                  </a:lnTo>
                  <a:lnTo>
                    <a:pt x="2705939" y="886448"/>
                  </a:lnTo>
                  <a:lnTo>
                    <a:pt x="2690539" y="845044"/>
                  </a:lnTo>
                  <a:lnTo>
                    <a:pt x="2673671" y="804292"/>
                  </a:lnTo>
                  <a:lnTo>
                    <a:pt x="2655365" y="764219"/>
                  </a:lnTo>
                  <a:lnTo>
                    <a:pt x="2635650" y="724854"/>
                  </a:lnTo>
                  <a:lnTo>
                    <a:pt x="2614556" y="686223"/>
                  </a:lnTo>
                  <a:lnTo>
                    <a:pt x="2592113" y="648352"/>
                  </a:lnTo>
                  <a:lnTo>
                    <a:pt x="2568348" y="611270"/>
                  </a:lnTo>
                  <a:lnTo>
                    <a:pt x="2543293" y="575003"/>
                  </a:lnTo>
                  <a:lnTo>
                    <a:pt x="2516975" y="539579"/>
                  </a:lnTo>
                  <a:lnTo>
                    <a:pt x="2489425" y="505025"/>
                  </a:lnTo>
                  <a:lnTo>
                    <a:pt x="2460672" y="471367"/>
                  </a:lnTo>
                  <a:lnTo>
                    <a:pt x="2430745" y="438633"/>
                  </a:lnTo>
                  <a:lnTo>
                    <a:pt x="2399673" y="406851"/>
                  </a:lnTo>
                  <a:lnTo>
                    <a:pt x="2367486" y="376046"/>
                  </a:lnTo>
                  <a:lnTo>
                    <a:pt x="2334213" y="346248"/>
                  </a:lnTo>
                  <a:lnTo>
                    <a:pt x="2299883" y="317481"/>
                  </a:lnTo>
                  <a:lnTo>
                    <a:pt x="2264526" y="289775"/>
                  </a:lnTo>
                  <a:lnTo>
                    <a:pt x="2228172" y="263155"/>
                  </a:lnTo>
                  <a:lnTo>
                    <a:pt x="2190848" y="237650"/>
                  </a:lnTo>
                  <a:lnTo>
                    <a:pt x="2152586" y="213285"/>
                  </a:lnTo>
                  <a:lnTo>
                    <a:pt x="2113413" y="190089"/>
                  </a:lnTo>
                  <a:lnTo>
                    <a:pt x="2073360" y="168089"/>
                  </a:lnTo>
                  <a:lnTo>
                    <a:pt x="2032456" y="147311"/>
                  </a:lnTo>
                  <a:lnTo>
                    <a:pt x="1990729" y="127783"/>
                  </a:lnTo>
                  <a:lnTo>
                    <a:pt x="1948210" y="109531"/>
                  </a:lnTo>
                  <a:lnTo>
                    <a:pt x="1904928" y="92584"/>
                  </a:lnTo>
                  <a:lnTo>
                    <a:pt x="1860912" y="76968"/>
                  </a:lnTo>
                  <a:lnTo>
                    <a:pt x="1816192" y="62711"/>
                  </a:lnTo>
                  <a:lnTo>
                    <a:pt x="1770796" y="49839"/>
                  </a:lnTo>
                  <a:lnTo>
                    <a:pt x="1724754" y="38379"/>
                  </a:lnTo>
                  <a:lnTo>
                    <a:pt x="1678095" y="28360"/>
                  </a:lnTo>
                  <a:lnTo>
                    <a:pt x="1630850" y="19807"/>
                  </a:lnTo>
                  <a:lnTo>
                    <a:pt x="1583046" y="12749"/>
                  </a:lnTo>
                  <a:lnTo>
                    <a:pt x="1534714" y="7212"/>
                  </a:lnTo>
                  <a:lnTo>
                    <a:pt x="1485883" y="3223"/>
                  </a:lnTo>
                  <a:lnTo>
                    <a:pt x="1436581" y="810"/>
                  </a:lnTo>
                  <a:lnTo>
                    <a:pt x="1386839" y="0"/>
                  </a:lnTo>
                  <a:close/>
                </a:path>
              </a:pathLst>
            </a:custGeom>
            <a:solidFill>
              <a:srgbClr val="EC7C3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F6DA2C7-D9F4-4D44-AD5D-DF5B3975DBF7}"/>
                </a:ext>
              </a:extLst>
            </p:cNvPr>
            <p:cNvSpPr/>
            <p:nvPr/>
          </p:nvSpPr>
          <p:spPr>
            <a:xfrm>
              <a:off x="676655" y="1019555"/>
              <a:ext cx="2773680" cy="2567940"/>
            </a:xfrm>
            <a:custGeom>
              <a:avLst/>
              <a:gdLst/>
              <a:ahLst/>
              <a:cxnLst/>
              <a:rect l="l" t="t" r="r" b="b"/>
              <a:pathLst>
                <a:path w="2773679" h="2567940">
                  <a:moveTo>
                    <a:pt x="0" y="1283970"/>
                  </a:moveTo>
                  <a:lnTo>
                    <a:pt x="875" y="1237914"/>
                  </a:lnTo>
                  <a:lnTo>
                    <a:pt x="3482" y="1192268"/>
                  </a:lnTo>
                  <a:lnTo>
                    <a:pt x="7790" y="1147056"/>
                  </a:lnTo>
                  <a:lnTo>
                    <a:pt x="13771" y="1102307"/>
                  </a:lnTo>
                  <a:lnTo>
                    <a:pt x="21396" y="1058047"/>
                  </a:lnTo>
                  <a:lnTo>
                    <a:pt x="30634" y="1014304"/>
                  </a:lnTo>
                  <a:lnTo>
                    <a:pt x="41457" y="971105"/>
                  </a:lnTo>
                  <a:lnTo>
                    <a:pt x="53835" y="928478"/>
                  </a:lnTo>
                  <a:lnTo>
                    <a:pt x="67740" y="886448"/>
                  </a:lnTo>
                  <a:lnTo>
                    <a:pt x="83140" y="845044"/>
                  </a:lnTo>
                  <a:lnTo>
                    <a:pt x="100008" y="804292"/>
                  </a:lnTo>
                  <a:lnTo>
                    <a:pt x="118314" y="764219"/>
                  </a:lnTo>
                  <a:lnTo>
                    <a:pt x="138029" y="724854"/>
                  </a:lnTo>
                  <a:lnTo>
                    <a:pt x="159123" y="686223"/>
                  </a:lnTo>
                  <a:lnTo>
                    <a:pt x="181566" y="648352"/>
                  </a:lnTo>
                  <a:lnTo>
                    <a:pt x="205331" y="611270"/>
                  </a:lnTo>
                  <a:lnTo>
                    <a:pt x="230386" y="575003"/>
                  </a:lnTo>
                  <a:lnTo>
                    <a:pt x="256704" y="539579"/>
                  </a:lnTo>
                  <a:lnTo>
                    <a:pt x="284254" y="505025"/>
                  </a:lnTo>
                  <a:lnTo>
                    <a:pt x="313007" y="471367"/>
                  </a:lnTo>
                  <a:lnTo>
                    <a:pt x="342934" y="438633"/>
                  </a:lnTo>
                  <a:lnTo>
                    <a:pt x="374006" y="406851"/>
                  </a:lnTo>
                  <a:lnTo>
                    <a:pt x="406193" y="376047"/>
                  </a:lnTo>
                  <a:lnTo>
                    <a:pt x="439466" y="346248"/>
                  </a:lnTo>
                  <a:lnTo>
                    <a:pt x="473796" y="317481"/>
                  </a:lnTo>
                  <a:lnTo>
                    <a:pt x="509153" y="289775"/>
                  </a:lnTo>
                  <a:lnTo>
                    <a:pt x="545507" y="263155"/>
                  </a:lnTo>
                  <a:lnTo>
                    <a:pt x="582831" y="237650"/>
                  </a:lnTo>
                  <a:lnTo>
                    <a:pt x="621093" y="213285"/>
                  </a:lnTo>
                  <a:lnTo>
                    <a:pt x="660266" y="190089"/>
                  </a:lnTo>
                  <a:lnTo>
                    <a:pt x="700319" y="168089"/>
                  </a:lnTo>
                  <a:lnTo>
                    <a:pt x="741223" y="147311"/>
                  </a:lnTo>
                  <a:lnTo>
                    <a:pt x="782950" y="127783"/>
                  </a:lnTo>
                  <a:lnTo>
                    <a:pt x="825469" y="109531"/>
                  </a:lnTo>
                  <a:lnTo>
                    <a:pt x="868751" y="92584"/>
                  </a:lnTo>
                  <a:lnTo>
                    <a:pt x="912767" y="76968"/>
                  </a:lnTo>
                  <a:lnTo>
                    <a:pt x="957487" y="62711"/>
                  </a:lnTo>
                  <a:lnTo>
                    <a:pt x="1002883" y="49839"/>
                  </a:lnTo>
                  <a:lnTo>
                    <a:pt x="1048925" y="38379"/>
                  </a:lnTo>
                  <a:lnTo>
                    <a:pt x="1095584" y="28360"/>
                  </a:lnTo>
                  <a:lnTo>
                    <a:pt x="1142829" y="19807"/>
                  </a:lnTo>
                  <a:lnTo>
                    <a:pt x="1190633" y="12749"/>
                  </a:lnTo>
                  <a:lnTo>
                    <a:pt x="1238965" y="7212"/>
                  </a:lnTo>
                  <a:lnTo>
                    <a:pt x="1287796" y="3223"/>
                  </a:lnTo>
                  <a:lnTo>
                    <a:pt x="1337098" y="810"/>
                  </a:lnTo>
                  <a:lnTo>
                    <a:pt x="1386839" y="0"/>
                  </a:lnTo>
                  <a:lnTo>
                    <a:pt x="1436581" y="810"/>
                  </a:lnTo>
                  <a:lnTo>
                    <a:pt x="1485883" y="3223"/>
                  </a:lnTo>
                  <a:lnTo>
                    <a:pt x="1534714" y="7212"/>
                  </a:lnTo>
                  <a:lnTo>
                    <a:pt x="1583046" y="12749"/>
                  </a:lnTo>
                  <a:lnTo>
                    <a:pt x="1630850" y="19807"/>
                  </a:lnTo>
                  <a:lnTo>
                    <a:pt x="1678095" y="28360"/>
                  </a:lnTo>
                  <a:lnTo>
                    <a:pt x="1724754" y="38379"/>
                  </a:lnTo>
                  <a:lnTo>
                    <a:pt x="1770796" y="49839"/>
                  </a:lnTo>
                  <a:lnTo>
                    <a:pt x="1816192" y="62711"/>
                  </a:lnTo>
                  <a:lnTo>
                    <a:pt x="1860912" y="76968"/>
                  </a:lnTo>
                  <a:lnTo>
                    <a:pt x="1904928" y="92584"/>
                  </a:lnTo>
                  <a:lnTo>
                    <a:pt x="1948210" y="109531"/>
                  </a:lnTo>
                  <a:lnTo>
                    <a:pt x="1990729" y="127783"/>
                  </a:lnTo>
                  <a:lnTo>
                    <a:pt x="2032456" y="147311"/>
                  </a:lnTo>
                  <a:lnTo>
                    <a:pt x="2073360" y="168089"/>
                  </a:lnTo>
                  <a:lnTo>
                    <a:pt x="2113413" y="190089"/>
                  </a:lnTo>
                  <a:lnTo>
                    <a:pt x="2152586" y="213285"/>
                  </a:lnTo>
                  <a:lnTo>
                    <a:pt x="2190848" y="237650"/>
                  </a:lnTo>
                  <a:lnTo>
                    <a:pt x="2228172" y="263155"/>
                  </a:lnTo>
                  <a:lnTo>
                    <a:pt x="2264526" y="289775"/>
                  </a:lnTo>
                  <a:lnTo>
                    <a:pt x="2299883" y="317481"/>
                  </a:lnTo>
                  <a:lnTo>
                    <a:pt x="2334213" y="346248"/>
                  </a:lnTo>
                  <a:lnTo>
                    <a:pt x="2367486" y="376046"/>
                  </a:lnTo>
                  <a:lnTo>
                    <a:pt x="2399673" y="406851"/>
                  </a:lnTo>
                  <a:lnTo>
                    <a:pt x="2430745" y="438633"/>
                  </a:lnTo>
                  <a:lnTo>
                    <a:pt x="2460672" y="471367"/>
                  </a:lnTo>
                  <a:lnTo>
                    <a:pt x="2489425" y="505025"/>
                  </a:lnTo>
                  <a:lnTo>
                    <a:pt x="2516975" y="539579"/>
                  </a:lnTo>
                  <a:lnTo>
                    <a:pt x="2543293" y="575003"/>
                  </a:lnTo>
                  <a:lnTo>
                    <a:pt x="2568348" y="611270"/>
                  </a:lnTo>
                  <a:lnTo>
                    <a:pt x="2592113" y="648352"/>
                  </a:lnTo>
                  <a:lnTo>
                    <a:pt x="2614556" y="686223"/>
                  </a:lnTo>
                  <a:lnTo>
                    <a:pt x="2635650" y="724854"/>
                  </a:lnTo>
                  <a:lnTo>
                    <a:pt x="2655365" y="764219"/>
                  </a:lnTo>
                  <a:lnTo>
                    <a:pt x="2673671" y="804292"/>
                  </a:lnTo>
                  <a:lnTo>
                    <a:pt x="2690539" y="845044"/>
                  </a:lnTo>
                  <a:lnTo>
                    <a:pt x="2705939" y="886448"/>
                  </a:lnTo>
                  <a:lnTo>
                    <a:pt x="2719844" y="928478"/>
                  </a:lnTo>
                  <a:lnTo>
                    <a:pt x="2732222" y="971105"/>
                  </a:lnTo>
                  <a:lnTo>
                    <a:pt x="2743045" y="1014304"/>
                  </a:lnTo>
                  <a:lnTo>
                    <a:pt x="2752283" y="1058047"/>
                  </a:lnTo>
                  <a:lnTo>
                    <a:pt x="2759908" y="1102307"/>
                  </a:lnTo>
                  <a:lnTo>
                    <a:pt x="2765889" y="1147056"/>
                  </a:lnTo>
                  <a:lnTo>
                    <a:pt x="2770197" y="1192268"/>
                  </a:lnTo>
                  <a:lnTo>
                    <a:pt x="2772804" y="1237914"/>
                  </a:lnTo>
                  <a:lnTo>
                    <a:pt x="2773680" y="1283970"/>
                  </a:lnTo>
                  <a:lnTo>
                    <a:pt x="2772804" y="1330025"/>
                  </a:lnTo>
                  <a:lnTo>
                    <a:pt x="2770197" y="1375671"/>
                  </a:lnTo>
                  <a:lnTo>
                    <a:pt x="2765889" y="1420883"/>
                  </a:lnTo>
                  <a:lnTo>
                    <a:pt x="2759908" y="1465632"/>
                  </a:lnTo>
                  <a:lnTo>
                    <a:pt x="2752283" y="1509892"/>
                  </a:lnTo>
                  <a:lnTo>
                    <a:pt x="2743045" y="1553635"/>
                  </a:lnTo>
                  <a:lnTo>
                    <a:pt x="2732222" y="1596834"/>
                  </a:lnTo>
                  <a:lnTo>
                    <a:pt x="2719844" y="1639461"/>
                  </a:lnTo>
                  <a:lnTo>
                    <a:pt x="2705939" y="1681491"/>
                  </a:lnTo>
                  <a:lnTo>
                    <a:pt x="2690539" y="1722895"/>
                  </a:lnTo>
                  <a:lnTo>
                    <a:pt x="2673671" y="1763647"/>
                  </a:lnTo>
                  <a:lnTo>
                    <a:pt x="2655365" y="1803720"/>
                  </a:lnTo>
                  <a:lnTo>
                    <a:pt x="2635650" y="1843085"/>
                  </a:lnTo>
                  <a:lnTo>
                    <a:pt x="2614556" y="1881716"/>
                  </a:lnTo>
                  <a:lnTo>
                    <a:pt x="2592113" y="1919587"/>
                  </a:lnTo>
                  <a:lnTo>
                    <a:pt x="2568348" y="1956669"/>
                  </a:lnTo>
                  <a:lnTo>
                    <a:pt x="2543293" y="1992936"/>
                  </a:lnTo>
                  <a:lnTo>
                    <a:pt x="2516975" y="2028360"/>
                  </a:lnTo>
                  <a:lnTo>
                    <a:pt x="2489425" y="2062914"/>
                  </a:lnTo>
                  <a:lnTo>
                    <a:pt x="2460672" y="2096572"/>
                  </a:lnTo>
                  <a:lnTo>
                    <a:pt x="2430745" y="2129306"/>
                  </a:lnTo>
                  <a:lnTo>
                    <a:pt x="2399673" y="2161088"/>
                  </a:lnTo>
                  <a:lnTo>
                    <a:pt x="2367486" y="2191892"/>
                  </a:lnTo>
                  <a:lnTo>
                    <a:pt x="2334213" y="2221691"/>
                  </a:lnTo>
                  <a:lnTo>
                    <a:pt x="2299883" y="2250458"/>
                  </a:lnTo>
                  <a:lnTo>
                    <a:pt x="2264526" y="2278164"/>
                  </a:lnTo>
                  <a:lnTo>
                    <a:pt x="2228172" y="2304784"/>
                  </a:lnTo>
                  <a:lnTo>
                    <a:pt x="2190848" y="2330289"/>
                  </a:lnTo>
                  <a:lnTo>
                    <a:pt x="2152586" y="2354654"/>
                  </a:lnTo>
                  <a:lnTo>
                    <a:pt x="2113413" y="2377850"/>
                  </a:lnTo>
                  <a:lnTo>
                    <a:pt x="2073360" y="2399850"/>
                  </a:lnTo>
                  <a:lnTo>
                    <a:pt x="2032456" y="2420628"/>
                  </a:lnTo>
                  <a:lnTo>
                    <a:pt x="1990729" y="2440156"/>
                  </a:lnTo>
                  <a:lnTo>
                    <a:pt x="1948210" y="2458408"/>
                  </a:lnTo>
                  <a:lnTo>
                    <a:pt x="1904928" y="2475355"/>
                  </a:lnTo>
                  <a:lnTo>
                    <a:pt x="1860912" y="2490971"/>
                  </a:lnTo>
                  <a:lnTo>
                    <a:pt x="1816192" y="2505228"/>
                  </a:lnTo>
                  <a:lnTo>
                    <a:pt x="1770796" y="2518100"/>
                  </a:lnTo>
                  <a:lnTo>
                    <a:pt x="1724754" y="2529560"/>
                  </a:lnTo>
                  <a:lnTo>
                    <a:pt x="1678095" y="2539579"/>
                  </a:lnTo>
                  <a:lnTo>
                    <a:pt x="1630850" y="2548132"/>
                  </a:lnTo>
                  <a:lnTo>
                    <a:pt x="1583046" y="2555190"/>
                  </a:lnTo>
                  <a:lnTo>
                    <a:pt x="1534714" y="2560727"/>
                  </a:lnTo>
                  <a:lnTo>
                    <a:pt x="1485883" y="2564716"/>
                  </a:lnTo>
                  <a:lnTo>
                    <a:pt x="1436581" y="2567129"/>
                  </a:lnTo>
                  <a:lnTo>
                    <a:pt x="1386839" y="2567940"/>
                  </a:lnTo>
                  <a:lnTo>
                    <a:pt x="1337098" y="2567129"/>
                  </a:lnTo>
                  <a:lnTo>
                    <a:pt x="1287796" y="2564716"/>
                  </a:lnTo>
                  <a:lnTo>
                    <a:pt x="1238965" y="2560727"/>
                  </a:lnTo>
                  <a:lnTo>
                    <a:pt x="1190633" y="2555190"/>
                  </a:lnTo>
                  <a:lnTo>
                    <a:pt x="1142829" y="2548132"/>
                  </a:lnTo>
                  <a:lnTo>
                    <a:pt x="1095584" y="2539579"/>
                  </a:lnTo>
                  <a:lnTo>
                    <a:pt x="1048925" y="2529560"/>
                  </a:lnTo>
                  <a:lnTo>
                    <a:pt x="1002883" y="2518100"/>
                  </a:lnTo>
                  <a:lnTo>
                    <a:pt x="957487" y="2505228"/>
                  </a:lnTo>
                  <a:lnTo>
                    <a:pt x="912767" y="2490971"/>
                  </a:lnTo>
                  <a:lnTo>
                    <a:pt x="868751" y="2475355"/>
                  </a:lnTo>
                  <a:lnTo>
                    <a:pt x="825469" y="2458408"/>
                  </a:lnTo>
                  <a:lnTo>
                    <a:pt x="782950" y="2440156"/>
                  </a:lnTo>
                  <a:lnTo>
                    <a:pt x="741223" y="2420628"/>
                  </a:lnTo>
                  <a:lnTo>
                    <a:pt x="700319" y="2399850"/>
                  </a:lnTo>
                  <a:lnTo>
                    <a:pt x="660266" y="2377850"/>
                  </a:lnTo>
                  <a:lnTo>
                    <a:pt x="621093" y="2354654"/>
                  </a:lnTo>
                  <a:lnTo>
                    <a:pt x="582831" y="2330289"/>
                  </a:lnTo>
                  <a:lnTo>
                    <a:pt x="545507" y="2304784"/>
                  </a:lnTo>
                  <a:lnTo>
                    <a:pt x="509153" y="2278164"/>
                  </a:lnTo>
                  <a:lnTo>
                    <a:pt x="473796" y="2250458"/>
                  </a:lnTo>
                  <a:lnTo>
                    <a:pt x="439466" y="2221691"/>
                  </a:lnTo>
                  <a:lnTo>
                    <a:pt x="406193" y="2191893"/>
                  </a:lnTo>
                  <a:lnTo>
                    <a:pt x="374006" y="2161088"/>
                  </a:lnTo>
                  <a:lnTo>
                    <a:pt x="342934" y="2129306"/>
                  </a:lnTo>
                  <a:lnTo>
                    <a:pt x="313007" y="2096572"/>
                  </a:lnTo>
                  <a:lnTo>
                    <a:pt x="284254" y="2062914"/>
                  </a:lnTo>
                  <a:lnTo>
                    <a:pt x="256704" y="2028360"/>
                  </a:lnTo>
                  <a:lnTo>
                    <a:pt x="230386" y="1992936"/>
                  </a:lnTo>
                  <a:lnTo>
                    <a:pt x="205331" y="1956669"/>
                  </a:lnTo>
                  <a:lnTo>
                    <a:pt x="181566" y="1919587"/>
                  </a:lnTo>
                  <a:lnTo>
                    <a:pt x="159123" y="1881716"/>
                  </a:lnTo>
                  <a:lnTo>
                    <a:pt x="138029" y="1843085"/>
                  </a:lnTo>
                  <a:lnTo>
                    <a:pt x="118314" y="1803720"/>
                  </a:lnTo>
                  <a:lnTo>
                    <a:pt x="100008" y="1763647"/>
                  </a:lnTo>
                  <a:lnTo>
                    <a:pt x="83140" y="1722895"/>
                  </a:lnTo>
                  <a:lnTo>
                    <a:pt x="67740" y="1681491"/>
                  </a:lnTo>
                  <a:lnTo>
                    <a:pt x="53835" y="1639461"/>
                  </a:lnTo>
                  <a:lnTo>
                    <a:pt x="41457" y="1596834"/>
                  </a:lnTo>
                  <a:lnTo>
                    <a:pt x="30634" y="1553635"/>
                  </a:lnTo>
                  <a:lnTo>
                    <a:pt x="21396" y="1509892"/>
                  </a:lnTo>
                  <a:lnTo>
                    <a:pt x="13771" y="1465632"/>
                  </a:lnTo>
                  <a:lnTo>
                    <a:pt x="7790" y="1420883"/>
                  </a:lnTo>
                  <a:lnTo>
                    <a:pt x="3482" y="1375671"/>
                  </a:lnTo>
                  <a:lnTo>
                    <a:pt x="875" y="1330025"/>
                  </a:lnTo>
                  <a:lnTo>
                    <a:pt x="0" y="12839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069BEF2C-0717-4CC8-9F1B-026AD77CC9AD}"/>
              </a:ext>
            </a:extLst>
          </p:cNvPr>
          <p:cNvSpPr txBox="1"/>
          <p:nvPr/>
        </p:nvSpPr>
        <p:spPr>
          <a:xfrm>
            <a:off x="1069644" y="1365249"/>
            <a:ext cx="1950720" cy="18027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5"/>
              </a:spcBef>
            </a:pPr>
            <a:r>
              <a:rPr sz="2500" b="1" spc="-5" dirty="0">
                <a:latin typeface="Calibri"/>
                <a:cs typeface="Calibri"/>
              </a:rPr>
              <a:t>Exhibición e 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incautación</a:t>
            </a:r>
            <a:r>
              <a:rPr sz="2500" b="1" spc="-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de </a:t>
            </a:r>
            <a:r>
              <a:rPr sz="2500" b="1" spc="-5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actuaciones y 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documentos </a:t>
            </a:r>
            <a:r>
              <a:rPr sz="2500" b="1" spc="-5" dirty="0">
                <a:latin typeface="Calibri"/>
                <a:cs typeface="Calibri"/>
              </a:rPr>
              <a:t> no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privados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BEC0D7BE-B94E-483B-A1E7-129280543B19}"/>
              </a:ext>
            </a:extLst>
          </p:cNvPr>
          <p:cNvGrpSpPr/>
          <p:nvPr/>
        </p:nvGrpSpPr>
        <p:grpSpPr>
          <a:xfrm>
            <a:off x="4364482" y="2243073"/>
            <a:ext cx="7181850" cy="1637664"/>
            <a:chOff x="4364482" y="2243073"/>
            <a:chExt cx="7181850" cy="163766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C095739-220C-40F8-993A-08334A428B5C}"/>
                </a:ext>
              </a:extLst>
            </p:cNvPr>
            <p:cNvSpPr/>
            <p:nvPr/>
          </p:nvSpPr>
          <p:spPr>
            <a:xfrm>
              <a:off x="4370832" y="2249423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0"/>
                  </a:moveTo>
                  <a:lnTo>
                    <a:pt x="812291" y="0"/>
                  </a:lnTo>
                  <a:lnTo>
                    <a:pt x="0" y="812291"/>
                  </a:lnTo>
                  <a:lnTo>
                    <a:pt x="812291" y="1624583"/>
                  </a:lnTo>
                  <a:lnTo>
                    <a:pt x="7168896" y="1624583"/>
                  </a:lnTo>
                  <a:lnTo>
                    <a:pt x="71688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A3945DA-D029-4094-8DBF-CF9962256182}"/>
                </a:ext>
              </a:extLst>
            </p:cNvPr>
            <p:cNvSpPr/>
            <p:nvPr/>
          </p:nvSpPr>
          <p:spPr>
            <a:xfrm>
              <a:off x="4370832" y="2249423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1624583"/>
                  </a:moveTo>
                  <a:lnTo>
                    <a:pt x="812291" y="1624583"/>
                  </a:lnTo>
                  <a:lnTo>
                    <a:pt x="0" y="812291"/>
                  </a:lnTo>
                  <a:lnTo>
                    <a:pt x="812291" y="0"/>
                  </a:lnTo>
                  <a:lnTo>
                    <a:pt x="7168896" y="0"/>
                  </a:lnTo>
                  <a:lnTo>
                    <a:pt x="7168896" y="16245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CA779CC-89C1-48FC-BD45-0B47E09B7F1A}"/>
              </a:ext>
            </a:extLst>
          </p:cNvPr>
          <p:cNvSpPr txBox="1"/>
          <p:nvPr/>
        </p:nvSpPr>
        <p:spPr>
          <a:xfrm>
            <a:off x="5481573" y="2357755"/>
            <a:ext cx="5817235" cy="1340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5"/>
              </a:spcBef>
            </a:pPr>
            <a:r>
              <a:rPr sz="2300" dirty="0">
                <a:latin typeface="Calibri"/>
                <a:cs typeface="Calibri"/>
              </a:rPr>
              <a:t>Las actuaciones y </a:t>
            </a:r>
            <a:r>
              <a:rPr sz="2300" spc="-5" dirty="0">
                <a:latin typeface="Calibri"/>
                <a:cs typeface="Calibri"/>
              </a:rPr>
              <a:t>documentos no privados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también </a:t>
            </a:r>
            <a:r>
              <a:rPr sz="2300" dirty="0">
                <a:latin typeface="Calibri"/>
                <a:cs typeface="Calibri"/>
              </a:rPr>
              <a:t>pueden ser </a:t>
            </a:r>
            <a:r>
              <a:rPr sz="2300" spc="-10" dirty="0">
                <a:latin typeface="Calibri"/>
                <a:cs typeface="Calibri"/>
              </a:rPr>
              <a:t>objeto </a:t>
            </a:r>
            <a:r>
              <a:rPr sz="2300" spc="-5" dirty="0">
                <a:latin typeface="Calibri"/>
                <a:cs typeface="Calibri"/>
              </a:rPr>
              <a:t>de exhibición </a:t>
            </a:r>
            <a:r>
              <a:rPr sz="2300" spc="-15" dirty="0">
                <a:latin typeface="Calibri"/>
                <a:cs typeface="Calibri"/>
              </a:rPr>
              <a:t>forzosa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incautación. Asimismo, </a:t>
            </a:r>
            <a:r>
              <a:rPr sz="2300" spc="-10" dirty="0">
                <a:latin typeface="Calibri"/>
                <a:cs typeface="Calibri"/>
              </a:rPr>
              <a:t>estas </a:t>
            </a:r>
            <a:r>
              <a:rPr sz="2300" dirty="0">
                <a:latin typeface="Calibri"/>
                <a:cs typeface="Calibri"/>
              </a:rPr>
              <a:t>actuaciones </a:t>
            </a:r>
            <a:r>
              <a:rPr sz="2300" spc="-5" dirty="0">
                <a:latin typeface="Calibri"/>
                <a:cs typeface="Calibri"/>
              </a:rPr>
              <a:t>se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encuentran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reguladas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el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art. 224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del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75" dirty="0">
                <a:latin typeface="Calibri"/>
                <a:cs typeface="Calibri"/>
              </a:rPr>
              <a:t>CPP.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0E755C0-AB2E-41B0-AAC9-400E7F582736}"/>
              </a:ext>
            </a:extLst>
          </p:cNvPr>
          <p:cNvSpPr/>
          <p:nvPr/>
        </p:nvSpPr>
        <p:spPr>
          <a:xfrm>
            <a:off x="3856074" y="2395210"/>
            <a:ext cx="1036955" cy="1339850"/>
          </a:xfrm>
          <a:custGeom>
            <a:avLst/>
            <a:gdLst/>
            <a:ahLst/>
            <a:cxnLst/>
            <a:rect l="l" t="t" r="r" b="b"/>
            <a:pathLst>
              <a:path w="1036954" h="1339850">
                <a:moveTo>
                  <a:pt x="668635" y="0"/>
                </a:moveTo>
                <a:lnTo>
                  <a:pt x="51920" y="0"/>
                </a:lnTo>
                <a:lnTo>
                  <a:pt x="43470" y="5714"/>
                </a:lnTo>
                <a:lnTo>
                  <a:pt x="7954" y="32682"/>
                </a:lnTo>
                <a:lnTo>
                  <a:pt x="0" y="39437"/>
                </a:lnTo>
                <a:lnTo>
                  <a:pt x="0" y="1293574"/>
                </a:lnTo>
                <a:lnTo>
                  <a:pt x="7954" y="1300330"/>
                </a:lnTo>
                <a:lnTo>
                  <a:pt x="43470" y="1327298"/>
                </a:lnTo>
                <a:lnTo>
                  <a:pt x="61201" y="1339288"/>
                </a:lnTo>
                <a:lnTo>
                  <a:pt x="969837" y="1339289"/>
                </a:lnTo>
                <a:lnTo>
                  <a:pt x="987568" y="1327298"/>
                </a:lnTo>
                <a:lnTo>
                  <a:pt x="1023085" y="1300330"/>
                </a:lnTo>
                <a:lnTo>
                  <a:pt x="1036385" y="1289033"/>
                </a:lnTo>
                <a:lnTo>
                  <a:pt x="1036385" y="1238842"/>
                </a:lnTo>
                <a:lnTo>
                  <a:pt x="100295" y="1238842"/>
                </a:lnTo>
                <a:lnTo>
                  <a:pt x="100295" y="100446"/>
                </a:lnTo>
                <a:lnTo>
                  <a:pt x="768931" y="100446"/>
                </a:lnTo>
                <a:lnTo>
                  <a:pt x="668635" y="0"/>
                </a:lnTo>
                <a:close/>
              </a:path>
              <a:path w="1036954" h="1339850">
                <a:moveTo>
                  <a:pt x="768931" y="100446"/>
                </a:moveTo>
                <a:lnTo>
                  <a:pt x="568340" y="100446"/>
                </a:lnTo>
                <a:lnTo>
                  <a:pt x="568340" y="452010"/>
                </a:lnTo>
                <a:lnTo>
                  <a:pt x="936090" y="452010"/>
                </a:lnTo>
                <a:lnTo>
                  <a:pt x="936090" y="1238842"/>
                </a:lnTo>
                <a:lnTo>
                  <a:pt x="1036385" y="1238842"/>
                </a:lnTo>
                <a:lnTo>
                  <a:pt x="1036385" y="368304"/>
                </a:lnTo>
                <a:lnTo>
                  <a:pt x="1019669" y="351563"/>
                </a:lnTo>
                <a:lnTo>
                  <a:pt x="668635" y="351563"/>
                </a:lnTo>
                <a:lnTo>
                  <a:pt x="668635" y="142299"/>
                </a:lnTo>
                <a:lnTo>
                  <a:pt x="810720" y="142299"/>
                </a:lnTo>
                <a:lnTo>
                  <a:pt x="768931" y="100446"/>
                </a:lnTo>
                <a:close/>
              </a:path>
              <a:path w="1036954" h="1339850">
                <a:moveTo>
                  <a:pt x="810720" y="142299"/>
                </a:moveTo>
                <a:lnTo>
                  <a:pt x="668635" y="142299"/>
                </a:lnTo>
                <a:lnTo>
                  <a:pt x="877584" y="351563"/>
                </a:lnTo>
                <a:lnTo>
                  <a:pt x="1019669" y="351563"/>
                </a:lnTo>
                <a:lnTo>
                  <a:pt x="810720" y="142299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72ECEE59-BE7E-41D9-9AED-CDE45EA5B732}"/>
              </a:ext>
            </a:extLst>
          </p:cNvPr>
          <p:cNvGrpSpPr/>
          <p:nvPr/>
        </p:nvGrpSpPr>
        <p:grpSpPr>
          <a:xfrm>
            <a:off x="4364482" y="4279138"/>
            <a:ext cx="7181850" cy="1637664"/>
            <a:chOff x="4364482" y="4279138"/>
            <a:chExt cx="7181850" cy="1637664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655CBCF-0D46-4DA6-98AF-A9F7ED7485BF}"/>
                </a:ext>
              </a:extLst>
            </p:cNvPr>
            <p:cNvSpPr/>
            <p:nvPr/>
          </p:nvSpPr>
          <p:spPr>
            <a:xfrm>
              <a:off x="4370832" y="4285488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0"/>
                  </a:moveTo>
                  <a:lnTo>
                    <a:pt x="812291" y="0"/>
                  </a:lnTo>
                  <a:lnTo>
                    <a:pt x="0" y="812292"/>
                  </a:lnTo>
                  <a:lnTo>
                    <a:pt x="812291" y="1624584"/>
                  </a:lnTo>
                  <a:lnTo>
                    <a:pt x="7168896" y="1624584"/>
                  </a:lnTo>
                  <a:lnTo>
                    <a:pt x="71688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0CE8E71-460A-43CF-A507-44D5B180D45F}"/>
                </a:ext>
              </a:extLst>
            </p:cNvPr>
            <p:cNvSpPr/>
            <p:nvPr/>
          </p:nvSpPr>
          <p:spPr>
            <a:xfrm>
              <a:off x="4370832" y="4285488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1624584"/>
                  </a:moveTo>
                  <a:lnTo>
                    <a:pt x="812291" y="1624584"/>
                  </a:lnTo>
                  <a:lnTo>
                    <a:pt x="0" y="812292"/>
                  </a:lnTo>
                  <a:lnTo>
                    <a:pt x="812291" y="0"/>
                  </a:lnTo>
                  <a:lnTo>
                    <a:pt x="7168896" y="0"/>
                  </a:lnTo>
                  <a:lnTo>
                    <a:pt x="7168896" y="16245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FE76678F-28CD-46CD-87AB-B40DA46BC6BF}"/>
              </a:ext>
            </a:extLst>
          </p:cNvPr>
          <p:cNvSpPr txBox="1"/>
          <p:nvPr/>
        </p:nvSpPr>
        <p:spPr>
          <a:xfrm>
            <a:off x="5481573" y="4554727"/>
            <a:ext cx="579437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35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ello,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deben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realizar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investigaciones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correspondientes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determinar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que la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calidad </a:t>
            </a:r>
            <a:r>
              <a:rPr sz="2300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“no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privado”.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0357855-C74F-4ECF-B984-33614C5FAAAB}"/>
              </a:ext>
            </a:extLst>
          </p:cNvPr>
          <p:cNvSpPr/>
          <p:nvPr/>
        </p:nvSpPr>
        <p:spPr>
          <a:xfrm>
            <a:off x="3829317" y="4439653"/>
            <a:ext cx="1090295" cy="1321435"/>
          </a:xfrm>
          <a:custGeom>
            <a:avLst/>
            <a:gdLst/>
            <a:ahLst/>
            <a:cxnLst/>
            <a:rect l="l" t="t" r="r" b="b"/>
            <a:pathLst>
              <a:path w="1090295" h="1321435">
                <a:moveTo>
                  <a:pt x="712101" y="924102"/>
                </a:moveTo>
                <a:lnTo>
                  <a:pt x="638556" y="887272"/>
                </a:lnTo>
                <a:lnTo>
                  <a:pt x="633196" y="870013"/>
                </a:lnTo>
                <a:lnTo>
                  <a:pt x="627062" y="853376"/>
                </a:lnTo>
                <a:lnTo>
                  <a:pt x="621322" y="840397"/>
                </a:lnTo>
                <a:lnTo>
                  <a:pt x="619988" y="837361"/>
                </a:lnTo>
                <a:lnTo>
                  <a:pt x="611809" y="821982"/>
                </a:lnTo>
                <a:lnTo>
                  <a:pt x="638556" y="743305"/>
                </a:lnTo>
                <a:lnTo>
                  <a:pt x="605116" y="709815"/>
                </a:lnTo>
                <a:lnTo>
                  <a:pt x="578370" y="683031"/>
                </a:lnTo>
                <a:lnTo>
                  <a:pt x="499808" y="709815"/>
                </a:lnTo>
                <a:lnTo>
                  <a:pt x="484212" y="701636"/>
                </a:lnTo>
                <a:lnTo>
                  <a:pt x="481418" y="700430"/>
                </a:lnTo>
                <a:lnTo>
                  <a:pt x="481418" y="965962"/>
                </a:lnTo>
                <a:lnTo>
                  <a:pt x="471703" y="1014539"/>
                </a:lnTo>
                <a:lnTo>
                  <a:pt x="445071" y="1054481"/>
                </a:lnTo>
                <a:lnTo>
                  <a:pt x="405257" y="1081557"/>
                </a:lnTo>
                <a:lnTo>
                  <a:pt x="356057" y="1091514"/>
                </a:lnTo>
                <a:lnTo>
                  <a:pt x="306844" y="1081557"/>
                </a:lnTo>
                <a:lnTo>
                  <a:pt x="267042" y="1054481"/>
                </a:lnTo>
                <a:lnTo>
                  <a:pt x="240398" y="1014539"/>
                </a:lnTo>
                <a:lnTo>
                  <a:pt x="230682" y="965962"/>
                </a:lnTo>
                <a:lnTo>
                  <a:pt x="240639" y="916673"/>
                </a:lnTo>
                <a:lnTo>
                  <a:pt x="267665" y="876808"/>
                </a:lnTo>
                <a:lnTo>
                  <a:pt x="307555" y="850138"/>
                </a:lnTo>
                <a:lnTo>
                  <a:pt x="356057" y="840397"/>
                </a:lnTo>
                <a:lnTo>
                  <a:pt x="405257" y="850366"/>
                </a:lnTo>
                <a:lnTo>
                  <a:pt x="445071" y="877443"/>
                </a:lnTo>
                <a:lnTo>
                  <a:pt x="471703" y="917384"/>
                </a:lnTo>
                <a:lnTo>
                  <a:pt x="481418" y="965962"/>
                </a:lnTo>
                <a:lnTo>
                  <a:pt x="481418" y="700430"/>
                </a:lnTo>
                <a:lnTo>
                  <a:pt x="467842" y="694550"/>
                </a:lnTo>
                <a:lnTo>
                  <a:pt x="451154" y="688403"/>
                </a:lnTo>
                <a:lnTo>
                  <a:pt x="434619" y="683031"/>
                </a:lnTo>
                <a:lnTo>
                  <a:pt x="397840" y="609371"/>
                </a:lnTo>
                <a:lnTo>
                  <a:pt x="314261" y="609371"/>
                </a:lnTo>
                <a:lnTo>
                  <a:pt x="277495" y="683031"/>
                </a:lnTo>
                <a:lnTo>
                  <a:pt x="260248" y="688403"/>
                </a:lnTo>
                <a:lnTo>
                  <a:pt x="243636" y="694550"/>
                </a:lnTo>
                <a:lnTo>
                  <a:pt x="227660" y="701636"/>
                </a:lnTo>
                <a:lnTo>
                  <a:pt x="212293" y="709815"/>
                </a:lnTo>
                <a:lnTo>
                  <a:pt x="133731" y="683031"/>
                </a:lnTo>
                <a:lnTo>
                  <a:pt x="75222" y="741629"/>
                </a:lnTo>
                <a:lnTo>
                  <a:pt x="100304" y="820305"/>
                </a:lnTo>
                <a:lnTo>
                  <a:pt x="92125" y="835926"/>
                </a:lnTo>
                <a:lnTo>
                  <a:pt x="85051" y="852335"/>
                </a:lnTo>
                <a:lnTo>
                  <a:pt x="78905" y="869048"/>
                </a:lnTo>
                <a:lnTo>
                  <a:pt x="73558" y="885596"/>
                </a:lnTo>
                <a:lnTo>
                  <a:pt x="0" y="922426"/>
                </a:lnTo>
                <a:lnTo>
                  <a:pt x="0" y="1006132"/>
                </a:lnTo>
                <a:lnTo>
                  <a:pt x="73558" y="1042974"/>
                </a:lnTo>
                <a:lnTo>
                  <a:pt x="78905" y="1060234"/>
                </a:lnTo>
                <a:lnTo>
                  <a:pt x="85051" y="1076871"/>
                </a:lnTo>
                <a:lnTo>
                  <a:pt x="92125" y="1092873"/>
                </a:lnTo>
                <a:lnTo>
                  <a:pt x="100304" y="1108252"/>
                </a:lnTo>
                <a:lnTo>
                  <a:pt x="75222" y="1186942"/>
                </a:lnTo>
                <a:lnTo>
                  <a:pt x="133731" y="1245539"/>
                </a:lnTo>
                <a:lnTo>
                  <a:pt x="212293" y="1220419"/>
                </a:lnTo>
                <a:lnTo>
                  <a:pt x="227660" y="1228610"/>
                </a:lnTo>
                <a:lnTo>
                  <a:pt x="243636" y="1235697"/>
                </a:lnTo>
                <a:lnTo>
                  <a:pt x="260248" y="1241844"/>
                </a:lnTo>
                <a:lnTo>
                  <a:pt x="277495" y="1247216"/>
                </a:lnTo>
                <a:lnTo>
                  <a:pt x="314261" y="1320876"/>
                </a:lnTo>
                <a:lnTo>
                  <a:pt x="397840" y="1320876"/>
                </a:lnTo>
                <a:lnTo>
                  <a:pt x="434619" y="1247216"/>
                </a:lnTo>
                <a:lnTo>
                  <a:pt x="451853" y="1241844"/>
                </a:lnTo>
                <a:lnTo>
                  <a:pt x="468464" y="1235697"/>
                </a:lnTo>
                <a:lnTo>
                  <a:pt x="484454" y="1228610"/>
                </a:lnTo>
                <a:lnTo>
                  <a:pt x="499808" y="1220419"/>
                </a:lnTo>
                <a:lnTo>
                  <a:pt x="578370" y="1247216"/>
                </a:lnTo>
                <a:lnTo>
                  <a:pt x="604380" y="1220419"/>
                </a:lnTo>
                <a:lnTo>
                  <a:pt x="636879" y="1186942"/>
                </a:lnTo>
                <a:lnTo>
                  <a:pt x="611809" y="1109929"/>
                </a:lnTo>
                <a:lnTo>
                  <a:pt x="619988" y="1094549"/>
                </a:lnTo>
                <a:lnTo>
                  <a:pt x="621322" y="1091514"/>
                </a:lnTo>
                <a:lnTo>
                  <a:pt x="627062" y="1078547"/>
                </a:lnTo>
                <a:lnTo>
                  <a:pt x="633196" y="1061910"/>
                </a:lnTo>
                <a:lnTo>
                  <a:pt x="638556" y="1044638"/>
                </a:lnTo>
                <a:lnTo>
                  <a:pt x="712101" y="1007808"/>
                </a:lnTo>
                <a:lnTo>
                  <a:pt x="712101" y="924102"/>
                </a:lnTo>
                <a:close/>
              </a:path>
              <a:path w="1090295" h="1321435">
                <a:moveTo>
                  <a:pt x="1089875" y="314731"/>
                </a:moveTo>
                <a:lnTo>
                  <a:pt x="1016330" y="277901"/>
                </a:lnTo>
                <a:lnTo>
                  <a:pt x="1010983" y="260629"/>
                </a:lnTo>
                <a:lnTo>
                  <a:pt x="1004836" y="244005"/>
                </a:lnTo>
                <a:lnTo>
                  <a:pt x="999109" y="231025"/>
                </a:lnTo>
                <a:lnTo>
                  <a:pt x="997762" y="227990"/>
                </a:lnTo>
                <a:lnTo>
                  <a:pt x="989584" y="212610"/>
                </a:lnTo>
                <a:lnTo>
                  <a:pt x="1016330" y="133921"/>
                </a:lnTo>
                <a:lnTo>
                  <a:pt x="982903" y="100444"/>
                </a:lnTo>
                <a:lnTo>
                  <a:pt x="956157" y="73660"/>
                </a:lnTo>
                <a:lnTo>
                  <a:pt x="877595" y="100444"/>
                </a:lnTo>
                <a:lnTo>
                  <a:pt x="862228" y="92252"/>
                </a:lnTo>
                <a:lnTo>
                  <a:pt x="859205" y="90919"/>
                </a:lnTo>
                <a:lnTo>
                  <a:pt x="859205" y="356577"/>
                </a:lnTo>
                <a:lnTo>
                  <a:pt x="849249" y="405155"/>
                </a:lnTo>
                <a:lnTo>
                  <a:pt x="822223" y="445096"/>
                </a:lnTo>
                <a:lnTo>
                  <a:pt x="782332" y="472173"/>
                </a:lnTo>
                <a:lnTo>
                  <a:pt x="733831" y="482142"/>
                </a:lnTo>
                <a:lnTo>
                  <a:pt x="684631" y="472173"/>
                </a:lnTo>
                <a:lnTo>
                  <a:pt x="644817" y="445096"/>
                </a:lnTo>
                <a:lnTo>
                  <a:pt x="618185" y="405155"/>
                </a:lnTo>
                <a:lnTo>
                  <a:pt x="608469" y="356577"/>
                </a:lnTo>
                <a:lnTo>
                  <a:pt x="618413" y="308013"/>
                </a:lnTo>
                <a:lnTo>
                  <a:pt x="645452" y="268058"/>
                </a:lnTo>
                <a:lnTo>
                  <a:pt x="685330" y="240995"/>
                </a:lnTo>
                <a:lnTo>
                  <a:pt x="733831" y="231025"/>
                </a:lnTo>
                <a:lnTo>
                  <a:pt x="783043" y="240995"/>
                </a:lnTo>
                <a:lnTo>
                  <a:pt x="822845" y="268058"/>
                </a:lnTo>
                <a:lnTo>
                  <a:pt x="849490" y="308013"/>
                </a:lnTo>
                <a:lnTo>
                  <a:pt x="859205" y="356577"/>
                </a:lnTo>
                <a:lnTo>
                  <a:pt x="859205" y="90919"/>
                </a:lnTo>
                <a:lnTo>
                  <a:pt x="846251" y="85166"/>
                </a:lnTo>
                <a:lnTo>
                  <a:pt x="829640" y="79019"/>
                </a:lnTo>
                <a:lnTo>
                  <a:pt x="812393" y="73660"/>
                </a:lnTo>
                <a:lnTo>
                  <a:pt x="775627" y="0"/>
                </a:lnTo>
                <a:lnTo>
                  <a:pt x="692048" y="0"/>
                </a:lnTo>
                <a:lnTo>
                  <a:pt x="655269" y="73660"/>
                </a:lnTo>
                <a:lnTo>
                  <a:pt x="638035" y="79019"/>
                </a:lnTo>
                <a:lnTo>
                  <a:pt x="621423" y="85166"/>
                </a:lnTo>
                <a:lnTo>
                  <a:pt x="605434" y="92252"/>
                </a:lnTo>
                <a:lnTo>
                  <a:pt x="590080" y="100444"/>
                </a:lnTo>
                <a:lnTo>
                  <a:pt x="511517" y="73660"/>
                </a:lnTo>
                <a:lnTo>
                  <a:pt x="451332" y="133921"/>
                </a:lnTo>
                <a:lnTo>
                  <a:pt x="478078" y="212610"/>
                </a:lnTo>
                <a:lnTo>
                  <a:pt x="469900" y="227990"/>
                </a:lnTo>
                <a:lnTo>
                  <a:pt x="462826" y="244005"/>
                </a:lnTo>
                <a:lnTo>
                  <a:pt x="456692" y="260629"/>
                </a:lnTo>
                <a:lnTo>
                  <a:pt x="451332" y="277901"/>
                </a:lnTo>
                <a:lnTo>
                  <a:pt x="377786" y="314731"/>
                </a:lnTo>
                <a:lnTo>
                  <a:pt x="377786" y="398437"/>
                </a:lnTo>
                <a:lnTo>
                  <a:pt x="451332" y="435267"/>
                </a:lnTo>
                <a:lnTo>
                  <a:pt x="456692" y="452526"/>
                </a:lnTo>
                <a:lnTo>
                  <a:pt x="462826" y="469163"/>
                </a:lnTo>
                <a:lnTo>
                  <a:pt x="469900" y="485178"/>
                </a:lnTo>
                <a:lnTo>
                  <a:pt x="478078" y="500557"/>
                </a:lnTo>
                <a:lnTo>
                  <a:pt x="451332" y="579234"/>
                </a:lnTo>
                <a:lnTo>
                  <a:pt x="509841" y="637832"/>
                </a:lnTo>
                <a:lnTo>
                  <a:pt x="588403" y="611047"/>
                </a:lnTo>
                <a:lnTo>
                  <a:pt x="603758" y="619239"/>
                </a:lnTo>
                <a:lnTo>
                  <a:pt x="619747" y="626325"/>
                </a:lnTo>
                <a:lnTo>
                  <a:pt x="636358" y="632472"/>
                </a:lnTo>
                <a:lnTo>
                  <a:pt x="653592" y="637832"/>
                </a:lnTo>
                <a:lnTo>
                  <a:pt x="690372" y="711492"/>
                </a:lnTo>
                <a:lnTo>
                  <a:pt x="773950" y="711492"/>
                </a:lnTo>
                <a:lnTo>
                  <a:pt x="810729" y="637832"/>
                </a:lnTo>
                <a:lnTo>
                  <a:pt x="827963" y="632472"/>
                </a:lnTo>
                <a:lnTo>
                  <a:pt x="844575" y="626325"/>
                </a:lnTo>
                <a:lnTo>
                  <a:pt x="860564" y="619239"/>
                </a:lnTo>
                <a:lnTo>
                  <a:pt x="875919" y="611047"/>
                </a:lnTo>
                <a:lnTo>
                  <a:pt x="954481" y="637832"/>
                </a:lnTo>
                <a:lnTo>
                  <a:pt x="981989" y="611047"/>
                </a:lnTo>
                <a:lnTo>
                  <a:pt x="1014666" y="579234"/>
                </a:lnTo>
                <a:lnTo>
                  <a:pt x="987920" y="500557"/>
                </a:lnTo>
                <a:lnTo>
                  <a:pt x="1010716" y="451827"/>
                </a:lnTo>
                <a:lnTo>
                  <a:pt x="1016330" y="435267"/>
                </a:lnTo>
                <a:lnTo>
                  <a:pt x="1089875" y="398437"/>
                </a:lnTo>
                <a:lnTo>
                  <a:pt x="1089875" y="314731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587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5D16EE-7F84-4214-8D1E-04ED6696EE24}"/>
              </a:ext>
            </a:extLst>
          </p:cNvPr>
          <p:cNvSpPr txBox="1">
            <a:spLocks/>
          </p:cNvSpPr>
          <p:nvPr/>
        </p:nvSpPr>
        <p:spPr>
          <a:xfrm>
            <a:off x="562457" y="224154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58AC30C-971E-4974-9205-6D573BCD62B5}"/>
              </a:ext>
            </a:extLst>
          </p:cNvPr>
          <p:cNvGrpSpPr/>
          <p:nvPr/>
        </p:nvGrpSpPr>
        <p:grpSpPr>
          <a:xfrm>
            <a:off x="3585717" y="1098550"/>
            <a:ext cx="4869815" cy="718820"/>
            <a:chOff x="3585717" y="1098550"/>
            <a:chExt cx="4869815" cy="7188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27F9175-5C96-47C2-A648-03B8DA570CCF}"/>
                </a:ext>
              </a:extLst>
            </p:cNvPr>
            <p:cNvSpPr/>
            <p:nvPr/>
          </p:nvSpPr>
          <p:spPr>
            <a:xfrm>
              <a:off x="3592067" y="1104900"/>
              <a:ext cx="4857115" cy="706120"/>
            </a:xfrm>
            <a:custGeom>
              <a:avLst/>
              <a:gdLst/>
              <a:ahLst/>
              <a:cxnLst/>
              <a:rect l="l" t="t" r="r" b="b"/>
              <a:pathLst>
                <a:path w="4857115" h="706119">
                  <a:moveTo>
                    <a:pt x="4739386" y="0"/>
                  </a:moveTo>
                  <a:lnTo>
                    <a:pt x="117602" y="0"/>
                  </a:lnTo>
                  <a:lnTo>
                    <a:pt x="71848" y="9249"/>
                  </a:lnTo>
                  <a:lnTo>
                    <a:pt x="34464" y="34464"/>
                  </a:lnTo>
                  <a:lnTo>
                    <a:pt x="9249" y="71848"/>
                  </a:lnTo>
                  <a:lnTo>
                    <a:pt x="0" y="117601"/>
                  </a:lnTo>
                  <a:lnTo>
                    <a:pt x="0" y="588010"/>
                  </a:lnTo>
                  <a:lnTo>
                    <a:pt x="9249" y="633763"/>
                  </a:lnTo>
                  <a:lnTo>
                    <a:pt x="34464" y="671147"/>
                  </a:lnTo>
                  <a:lnTo>
                    <a:pt x="71848" y="696362"/>
                  </a:lnTo>
                  <a:lnTo>
                    <a:pt x="117602" y="705612"/>
                  </a:lnTo>
                  <a:lnTo>
                    <a:pt x="4739386" y="705612"/>
                  </a:lnTo>
                  <a:lnTo>
                    <a:pt x="4785139" y="696362"/>
                  </a:lnTo>
                  <a:lnTo>
                    <a:pt x="4822523" y="671147"/>
                  </a:lnTo>
                  <a:lnTo>
                    <a:pt x="4847738" y="633763"/>
                  </a:lnTo>
                  <a:lnTo>
                    <a:pt x="4856988" y="588010"/>
                  </a:lnTo>
                  <a:lnTo>
                    <a:pt x="4856988" y="117601"/>
                  </a:lnTo>
                  <a:lnTo>
                    <a:pt x="4847738" y="71848"/>
                  </a:lnTo>
                  <a:lnTo>
                    <a:pt x="4822523" y="34464"/>
                  </a:lnTo>
                  <a:lnTo>
                    <a:pt x="4785139" y="9249"/>
                  </a:lnTo>
                  <a:lnTo>
                    <a:pt x="47393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D391806-32DF-47FC-8851-CFE4029EB6B2}"/>
                </a:ext>
              </a:extLst>
            </p:cNvPr>
            <p:cNvSpPr/>
            <p:nvPr/>
          </p:nvSpPr>
          <p:spPr>
            <a:xfrm>
              <a:off x="3592067" y="1104900"/>
              <a:ext cx="4857115" cy="706120"/>
            </a:xfrm>
            <a:custGeom>
              <a:avLst/>
              <a:gdLst/>
              <a:ahLst/>
              <a:cxnLst/>
              <a:rect l="l" t="t" r="r" b="b"/>
              <a:pathLst>
                <a:path w="4857115" h="706119">
                  <a:moveTo>
                    <a:pt x="0" y="117601"/>
                  </a:moveTo>
                  <a:lnTo>
                    <a:pt x="9249" y="71848"/>
                  </a:lnTo>
                  <a:lnTo>
                    <a:pt x="34464" y="34464"/>
                  </a:lnTo>
                  <a:lnTo>
                    <a:pt x="71848" y="9249"/>
                  </a:lnTo>
                  <a:lnTo>
                    <a:pt x="117602" y="0"/>
                  </a:lnTo>
                  <a:lnTo>
                    <a:pt x="4739386" y="0"/>
                  </a:lnTo>
                  <a:lnTo>
                    <a:pt x="4785139" y="9249"/>
                  </a:lnTo>
                  <a:lnTo>
                    <a:pt x="4822523" y="34464"/>
                  </a:lnTo>
                  <a:lnTo>
                    <a:pt x="4847738" y="71848"/>
                  </a:lnTo>
                  <a:lnTo>
                    <a:pt x="4856988" y="117601"/>
                  </a:lnTo>
                  <a:lnTo>
                    <a:pt x="4856988" y="588010"/>
                  </a:lnTo>
                  <a:lnTo>
                    <a:pt x="4847738" y="633763"/>
                  </a:lnTo>
                  <a:lnTo>
                    <a:pt x="4822523" y="671147"/>
                  </a:lnTo>
                  <a:lnTo>
                    <a:pt x="4785139" y="696362"/>
                  </a:lnTo>
                  <a:lnTo>
                    <a:pt x="4739386" y="705612"/>
                  </a:lnTo>
                  <a:lnTo>
                    <a:pt x="117602" y="705612"/>
                  </a:lnTo>
                  <a:lnTo>
                    <a:pt x="71848" y="696362"/>
                  </a:lnTo>
                  <a:lnTo>
                    <a:pt x="34464" y="671147"/>
                  </a:lnTo>
                  <a:lnTo>
                    <a:pt x="9249" y="633763"/>
                  </a:lnTo>
                  <a:lnTo>
                    <a:pt x="0" y="588010"/>
                  </a:lnTo>
                  <a:lnTo>
                    <a:pt x="0" y="1176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5A5E2A8D-0D7F-4E90-88DC-A0F62F7A7527}"/>
              </a:ext>
            </a:extLst>
          </p:cNvPr>
          <p:cNvSpPr txBox="1"/>
          <p:nvPr/>
        </p:nvSpPr>
        <p:spPr>
          <a:xfrm>
            <a:off x="3705605" y="1226058"/>
            <a:ext cx="444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Interceptación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incautación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postal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2350235-8238-4112-88E0-E1CFD56317BE}"/>
              </a:ext>
            </a:extLst>
          </p:cNvPr>
          <p:cNvGrpSpPr/>
          <p:nvPr/>
        </p:nvGrpSpPr>
        <p:grpSpPr>
          <a:xfrm>
            <a:off x="3565905" y="2355850"/>
            <a:ext cx="5060315" cy="2032000"/>
            <a:chOff x="3565905" y="2355850"/>
            <a:chExt cx="5060315" cy="2032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6C3137-C990-4CAD-94B3-D1BF16AA1555}"/>
                </a:ext>
              </a:extLst>
            </p:cNvPr>
            <p:cNvSpPr/>
            <p:nvPr/>
          </p:nvSpPr>
          <p:spPr>
            <a:xfrm>
              <a:off x="3572255" y="236220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4037838" y="0"/>
                  </a:moveTo>
                  <a:lnTo>
                    <a:pt x="0" y="0"/>
                  </a:lnTo>
                  <a:lnTo>
                    <a:pt x="1009650" y="1009650"/>
                  </a:lnTo>
                  <a:lnTo>
                    <a:pt x="0" y="2019300"/>
                  </a:lnTo>
                  <a:lnTo>
                    <a:pt x="4037838" y="2019300"/>
                  </a:lnTo>
                  <a:lnTo>
                    <a:pt x="5047488" y="1009650"/>
                  </a:lnTo>
                  <a:lnTo>
                    <a:pt x="40378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115BC38-007F-4DC9-89AC-1A8E15BFFA4E}"/>
                </a:ext>
              </a:extLst>
            </p:cNvPr>
            <p:cNvSpPr/>
            <p:nvPr/>
          </p:nvSpPr>
          <p:spPr>
            <a:xfrm>
              <a:off x="3572255" y="236220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0" y="0"/>
                  </a:moveTo>
                  <a:lnTo>
                    <a:pt x="4037838" y="0"/>
                  </a:lnTo>
                  <a:lnTo>
                    <a:pt x="5047488" y="1009650"/>
                  </a:lnTo>
                  <a:lnTo>
                    <a:pt x="4037838" y="2019300"/>
                  </a:lnTo>
                  <a:lnTo>
                    <a:pt x="0" y="2019300"/>
                  </a:lnTo>
                  <a:lnTo>
                    <a:pt x="1009650" y="10096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40C217D-1685-4BFD-88DE-4AF651445DDF}"/>
              </a:ext>
            </a:extLst>
          </p:cNvPr>
          <p:cNvSpPr txBox="1"/>
          <p:nvPr/>
        </p:nvSpPr>
        <p:spPr>
          <a:xfrm>
            <a:off x="4586096" y="2788411"/>
            <a:ext cx="2978150" cy="11303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artículo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226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del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CPP señala que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cartas,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pliegos, </a:t>
            </a:r>
            <a:r>
              <a:rPr sz="1300" spc="-10" dirty="0">
                <a:latin typeface="Calibri"/>
                <a:cs typeface="Calibri"/>
              </a:rPr>
              <a:t>valores,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telegramas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y</a:t>
            </a:r>
            <a:r>
              <a:rPr sz="1300" spc="-10" dirty="0">
                <a:latin typeface="Calibri"/>
                <a:cs typeface="Calibri"/>
              </a:rPr>
              <a:t> otros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objetos </a:t>
            </a:r>
            <a:r>
              <a:rPr sz="1300" spc="-5" dirty="0">
                <a:latin typeface="Calibri"/>
                <a:cs typeface="Calibri"/>
              </a:rPr>
              <a:t> de correspondencia o </a:t>
            </a:r>
            <a:r>
              <a:rPr sz="1300" spc="-10" dirty="0">
                <a:latin typeface="Calibri"/>
                <a:cs typeface="Calibri"/>
              </a:rPr>
              <a:t>envío postal </a:t>
            </a:r>
            <a:r>
              <a:rPr sz="1300" spc="-5" dirty="0">
                <a:latin typeface="Calibri"/>
                <a:cs typeface="Calibri"/>
              </a:rPr>
              <a:t>en las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oficinas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empresas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pueden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ser </a:t>
            </a:r>
            <a:r>
              <a:rPr sz="1300" spc="-10" dirty="0">
                <a:latin typeface="Calibri"/>
                <a:cs typeface="Calibri"/>
              </a:rPr>
              <a:t>objeto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interceptación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mediante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una resolución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emitida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por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Juez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debidamente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motivada.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80509951-D44E-42D6-8C70-05C224889E67}"/>
              </a:ext>
            </a:extLst>
          </p:cNvPr>
          <p:cNvGrpSpPr/>
          <p:nvPr/>
        </p:nvGrpSpPr>
        <p:grpSpPr>
          <a:xfrm>
            <a:off x="3565905" y="4657090"/>
            <a:ext cx="5060315" cy="2032000"/>
            <a:chOff x="3565905" y="4657090"/>
            <a:chExt cx="5060315" cy="203200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4807DCC-62FC-411F-A563-AA46C9D544E0}"/>
                </a:ext>
              </a:extLst>
            </p:cNvPr>
            <p:cNvSpPr/>
            <p:nvPr/>
          </p:nvSpPr>
          <p:spPr>
            <a:xfrm>
              <a:off x="3572255" y="466344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4037838" y="0"/>
                  </a:moveTo>
                  <a:lnTo>
                    <a:pt x="0" y="0"/>
                  </a:lnTo>
                  <a:lnTo>
                    <a:pt x="1009650" y="1009650"/>
                  </a:lnTo>
                  <a:lnTo>
                    <a:pt x="0" y="2019300"/>
                  </a:lnTo>
                  <a:lnTo>
                    <a:pt x="4037838" y="2019300"/>
                  </a:lnTo>
                  <a:lnTo>
                    <a:pt x="5047488" y="1009650"/>
                  </a:lnTo>
                  <a:lnTo>
                    <a:pt x="40378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0973169-DE08-42DB-8A27-9E5AB9B05BC4}"/>
                </a:ext>
              </a:extLst>
            </p:cNvPr>
            <p:cNvSpPr/>
            <p:nvPr/>
          </p:nvSpPr>
          <p:spPr>
            <a:xfrm>
              <a:off x="3572255" y="466344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0" y="0"/>
                  </a:moveTo>
                  <a:lnTo>
                    <a:pt x="4037838" y="0"/>
                  </a:lnTo>
                  <a:lnTo>
                    <a:pt x="5047488" y="1009650"/>
                  </a:lnTo>
                  <a:lnTo>
                    <a:pt x="4037838" y="2019300"/>
                  </a:lnTo>
                  <a:lnTo>
                    <a:pt x="0" y="2019300"/>
                  </a:lnTo>
                  <a:lnTo>
                    <a:pt x="1009650" y="10096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21CA5276-5134-490A-BF16-5992D01F8DA4}"/>
              </a:ext>
            </a:extLst>
          </p:cNvPr>
          <p:cNvSpPr txBox="1"/>
          <p:nvPr/>
        </p:nvSpPr>
        <p:spPr>
          <a:xfrm>
            <a:off x="4586096" y="4726888"/>
            <a:ext cx="2931160" cy="18561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29"/>
              </a:spcBef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medida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reservada,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adopta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sin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conocimiento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afectado,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prolongará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tiempo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necesario,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ser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mayor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periodo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investigación.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También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podrá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disponer la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obtención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copias o respaldos de la correspondencia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electrónica dirigida al imputado o emanada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 él.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juez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deniega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medida, el Fiscal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podrá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apelar y la Sala Superior igualmente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procederá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reservada.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87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B358117-C742-4125-AA58-D86C5F55DB18}"/>
              </a:ext>
            </a:extLst>
          </p:cNvPr>
          <p:cNvGrpSpPr/>
          <p:nvPr/>
        </p:nvGrpSpPr>
        <p:grpSpPr>
          <a:xfrm>
            <a:off x="2557017" y="2291842"/>
            <a:ext cx="6953250" cy="2789555"/>
            <a:chOff x="2557017" y="2291842"/>
            <a:chExt cx="6953250" cy="27895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45356AB-2D0B-44A6-8CDF-5D9DC5BB97B2}"/>
                </a:ext>
              </a:extLst>
            </p:cNvPr>
            <p:cNvSpPr/>
            <p:nvPr/>
          </p:nvSpPr>
          <p:spPr>
            <a:xfrm>
              <a:off x="2563367" y="2298192"/>
              <a:ext cx="6940550" cy="2776855"/>
            </a:xfrm>
            <a:custGeom>
              <a:avLst/>
              <a:gdLst/>
              <a:ahLst/>
              <a:cxnLst/>
              <a:rect l="l" t="t" r="r" b="b"/>
              <a:pathLst>
                <a:path w="6940550" h="2776854">
                  <a:moveTo>
                    <a:pt x="5551932" y="0"/>
                  </a:moveTo>
                  <a:lnTo>
                    <a:pt x="0" y="0"/>
                  </a:lnTo>
                  <a:lnTo>
                    <a:pt x="1388364" y="1388364"/>
                  </a:lnTo>
                  <a:lnTo>
                    <a:pt x="0" y="2776728"/>
                  </a:lnTo>
                  <a:lnTo>
                    <a:pt x="5551932" y="2776728"/>
                  </a:lnTo>
                  <a:lnTo>
                    <a:pt x="6940296" y="1388364"/>
                  </a:lnTo>
                  <a:lnTo>
                    <a:pt x="55519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834B29E-3981-477E-AE17-AF0693A8F895}"/>
                </a:ext>
              </a:extLst>
            </p:cNvPr>
            <p:cNvSpPr/>
            <p:nvPr/>
          </p:nvSpPr>
          <p:spPr>
            <a:xfrm>
              <a:off x="2563367" y="2298192"/>
              <a:ext cx="6940550" cy="2776855"/>
            </a:xfrm>
            <a:custGeom>
              <a:avLst/>
              <a:gdLst/>
              <a:ahLst/>
              <a:cxnLst/>
              <a:rect l="l" t="t" r="r" b="b"/>
              <a:pathLst>
                <a:path w="6940550" h="2776854">
                  <a:moveTo>
                    <a:pt x="0" y="0"/>
                  </a:moveTo>
                  <a:lnTo>
                    <a:pt x="5551932" y="0"/>
                  </a:lnTo>
                  <a:lnTo>
                    <a:pt x="6940296" y="1388364"/>
                  </a:lnTo>
                  <a:lnTo>
                    <a:pt x="5551932" y="2776728"/>
                  </a:lnTo>
                  <a:lnTo>
                    <a:pt x="0" y="2776728"/>
                  </a:lnTo>
                  <a:lnTo>
                    <a:pt x="1388364" y="13883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83CC3753-6ACB-4198-8C7C-EAC9BC4DF186}"/>
              </a:ext>
            </a:extLst>
          </p:cNvPr>
          <p:cNvSpPr txBox="1"/>
          <p:nvPr/>
        </p:nvSpPr>
        <p:spPr>
          <a:xfrm>
            <a:off x="3961003" y="2451862"/>
            <a:ext cx="4137660" cy="24193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Recabada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autorización,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el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Fiscal,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por sí o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encargando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un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funcionario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Fiscalía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 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efectivo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Policial,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realizará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inmediatamente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diligencia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interceptación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incautación.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Acto</a:t>
            </a:r>
            <a:endParaRPr sz="1700">
              <a:latin typeface="Calibri"/>
              <a:cs typeface="Calibri"/>
            </a:endParaRPr>
          </a:p>
          <a:p>
            <a:pPr marL="12700" marR="124460">
              <a:lnSpc>
                <a:spcPct val="91500"/>
              </a:lnSpc>
              <a:spcBef>
                <a:spcPts val="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seguido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examinará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externamente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correspondencia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 los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envíos retenidos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sin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abrirlos 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tomar conocimiento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contenido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retendrá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aquellos que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tuvieren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objeto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investigación.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AF5E6D8-B908-477B-9F13-2B2A89427E94}"/>
              </a:ext>
            </a:extLst>
          </p:cNvPr>
          <p:cNvSpPr txBox="1">
            <a:spLocks/>
          </p:cNvSpPr>
          <p:nvPr/>
        </p:nvSpPr>
        <p:spPr>
          <a:xfrm>
            <a:off x="618441" y="718676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275115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8B7555-908A-4914-84C3-EED5FCAB4DDA}"/>
              </a:ext>
            </a:extLst>
          </p:cNvPr>
          <p:cNvSpPr txBox="1">
            <a:spLocks/>
          </p:cNvSpPr>
          <p:nvPr/>
        </p:nvSpPr>
        <p:spPr>
          <a:xfrm>
            <a:off x="499973" y="200659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8041594-799B-4EB0-966D-8232E340EADA}"/>
              </a:ext>
            </a:extLst>
          </p:cNvPr>
          <p:cNvGrpSpPr/>
          <p:nvPr/>
        </p:nvGrpSpPr>
        <p:grpSpPr>
          <a:xfrm>
            <a:off x="2236977" y="836422"/>
            <a:ext cx="7454265" cy="499109"/>
            <a:chOff x="2236977" y="836422"/>
            <a:chExt cx="7454265" cy="499109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C41E216-437F-43E9-BBEA-02AD09934011}"/>
                </a:ext>
              </a:extLst>
            </p:cNvPr>
            <p:cNvSpPr/>
            <p:nvPr/>
          </p:nvSpPr>
          <p:spPr>
            <a:xfrm>
              <a:off x="2243327" y="842772"/>
              <a:ext cx="243204" cy="486409"/>
            </a:xfrm>
            <a:custGeom>
              <a:avLst/>
              <a:gdLst/>
              <a:ahLst/>
              <a:cxnLst/>
              <a:rect l="l" t="t" r="r" b="b"/>
              <a:pathLst>
                <a:path w="243205" h="486409">
                  <a:moveTo>
                    <a:pt x="243078" y="0"/>
                  </a:moveTo>
                  <a:lnTo>
                    <a:pt x="194091" y="4938"/>
                  </a:lnTo>
                  <a:lnTo>
                    <a:pt x="148464" y="19103"/>
                  </a:lnTo>
                  <a:lnTo>
                    <a:pt x="107174" y="41516"/>
                  </a:lnTo>
                  <a:lnTo>
                    <a:pt x="71199" y="71199"/>
                  </a:lnTo>
                  <a:lnTo>
                    <a:pt x="41516" y="107174"/>
                  </a:lnTo>
                  <a:lnTo>
                    <a:pt x="19103" y="148464"/>
                  </a:lnTo>
                  <a:lnTo>
                    <a:pt x="4938" y="194091"/>
                  </a:lnTo>
                  <a:lnTo>
                    <a:pt x="0" y="243077"/>
                  </a:lnTo>
                  <a:lnTo>
                    <a:pt x="4938" y="292064"/>
                  </a:lnTo>
                  <a:lnTo>
                    <a:pt x="19103" y="337691"/>
                  </a:lnTo>
                  <a:lnTo>
                    <a:pt x="41516" y="378981"/>
                  </a:lnTo>
                  <a:lnTo>
                    <a:pt x="71199" y="414956"/>
                  </a:lnTo>
                  <a:lnTo>
                    <a:pt x="107174" y="444639"/>
                  </a:lnTo>
                  <a:lnTo>
                    <a:pt x="148464" y="467052"/>
                  </a:lnTo>
                  <a:lnTo>
                    <a:pt x="194091" y="481217"/>
                  </a:lnTo>
                  <a:lnTo>
                    <a:pt x="243078" y="486155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BA1408A-0134-4A37-A181-C8E93D95B4E9}"/>
                </a:ext>
              </a:extLst>
            </p:cNvPr>
            <p:cNvSpPr/>
            <p:nvPr/>
          </p:nvSpPr>
          <p:spPr>
            <a:xfrm>
              <a:off x="2243327" y="842772"/>
              <a:ext cx="243204" cy="486409"/>
            </a:xfrm>
            <a:custGeom>
              <a:avLst/>
              <a:gdLst/>
              <a:ahLst/>
              <a:cxnLst/>
              <a:rect l="l" t="t" r="r" b="b"/>
              <a:pathLst>
                <a:path w="243205" h="486409">
                  <a:moveTo>
                    <a:pt x="243078" y="486155"/>
                  </a:moveTo>
                  <a:lnTo>
                    <a:pt x="194091" y="481217"/>
                  </a:lnTo>
                  <a:lnTo>
                    <a:pt x="148464" y="467052"/>
                  </a:lnTo>
                  <a:lnTo>
                    <a:pt x="107174" y="444639"/>
                  </a:lnTo>
                  <a:lnTo>
                    <a:pt x="71199" y="414956"/>
                  </a:lnTo>
                  <a:lnTo>
                    <a:pt x="41516" y="378981"/>
                  </a:lnTo>
                  <a:lnTo>
                    <a:pt x="19103" y="337691"/>
                  </a:lnTo>
                  <a:lnTo>
                    <a:pt x="4938" y="292064"/>
                  </a:lnTo>
                  <a:lnTo>
                    <a:pt x="0" y="243077"/>
                  </a:lnTo>
                  <a:lnTo>
                    <a:pt x="4938" y="194091"/>
                  </a:lnTo>
                  <a:lnTo>
                    <a:pt x="19103" y="148464"/>
                  </a:lnTo>
                  <a:lnTo>
                    <a:pt x="41516" y="107174"/>
                  </a:lnTo>
                  <a:lnTo>
                    <a:pt x="71199" y="71199"/>
                  </a:lnTo>
                  <a:lnTo>
                    <a:pt x="107174" y="41516"/>
                  </a:lnTo>
                  <a:lnTo>
                    <a:pt x="148464" y="19103"/>
                  </a:lnTo>
                  <a:lnTo>
                    <a:pt x="194091" y="4938"/>
                  </a:lnTo>
                  <a:lnTo>
                    <a:pt x="243078" y="0"/>
                  </a:lnTo>
                  <a:lnTo>
                    <a:pt x="243078" y="243077"/>
                  </a:lnTo>
                  <a:lnTo>
                    <a:pt x="243078" y="4861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E6C39F0-E89E-4370-92F4-52439E67D85D}"/>
                </a:ext>
              </a:extLst>
            </p:cNvPr>
            <p:cNvSpPr/>
            <p:nvPr/>
          </p:nvSpPr>
          <p:spPr>
            <a:xfrm>
              <a:off x="2485643" y="842772"/>
              <a:ext cx="7205980" cy="486409"/>
            </a:xfrm>
            <a:custGeom>
              <a:avLst/>
              <a:gdLst/>
              <a:ahLst/>
              <a:cxnLst/>
              <a:rect l="l" t="t" r="r" b="b"/>
              <a:pathLst>
                <a:path w="7205980" h="486409">
                  <a:moveTo>
                    <a:pt x="7205472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7205472" y="486155"/>
                  </a:lnTo>
                  <a:lnTo>
                    <a:pt x="72054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B6D5B63-81DE-481A-891C-98B7763F3FA3}"/>
              </a:ext>
            </a:extLst>
          </p:cNvPr>
          <p:cNvSpPr txBox="1"/>
          <p:nvPr/>
        </p:nvSpPr>
        <p:spPr>
          <a:xfrm>
            <a:off x="2485644" y="842772"/>
            <a:ext cx="7205980" cy="486409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330"/>
              </a:spcBef>
            </a:pPr>
            <a:r>
              <a:rPr sz="2200" b="1" spc="-10" dirty="0">
                <a:latin typeface="Calibri"/>
                <a:cs typeface="Calibri"/>
              </a:rPr>
              <a:t>Intervención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comunicaciones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telecomunicaciones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DE04634-0BC8-42FC-8E36-D955ADE879DA}"/>
              </a:ext>
            </a:extLst>
          </p:cNvPr>
          <p:cNvSpPr txBox="1"/>
          <p:nvPr/>
        </p:nvSpPr>
        <p:spPr>
          <a:xfrm>
            <a:off x="6176517" y="2914269"/>
            <a:ext cx="4188460" cy="2560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El artículo </a:t>
            </a:r>
            <a:r>
              <a:rPr sz="1800" dirty="0">
                <a:latin typeface="Calibri"/>
                <a:cs typeface="Calibri"/>
              </a:rPr>
              <a:t>230 </a:t>
            </a:r>
            <a:r>
              <a:rPr sz="1800" spc="-5" dirty="0">
                <a:latin typeface="Calibri"/>
                <a:cs typeface="Calibri"/>
              </a:rPr>
              <a:t>del CPP </a:t>
            </a:r>
            <a:r>
              <a:rPr sz="1800" spc="-10" dirty="0">
                <a:latin typeface="Calibri"/>
                <a:cs typeface="Calibri"/>
              </a:rPr>
              <a:t>establece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caso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recabe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suficientes</a:t>
            </a:r>
            <a:r>
              <a:rPr sz="1800" spc="-5" dirty="0">
                <a:latin typeface="Calibri"/>
                <a:cs typeface="Calibri"/>
              </a:rPr>
              <a:t> elementos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convicción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considerar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comisión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 delito sancionado </a:t>
            </a:r>
            <a:r>
              <a:rPr sz="1800" spc="-10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pena </a:t>
            </a:r>
            <a:r>
              <a:rPr sz="1800" spc="-5" dirty="0">
                <a:latin typeface="Calibri"/>
                <a:cs typeface="Calibri"/>
              </a:rPr>
              <a:t>superior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los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 </a:t>
            </a:r>
            <a:r>
              <a:rPr sz="1800" spc="-5" dirty="0">
                <a:latin typeface="Calibri"/>
                <a:cs typeface="Calibri"/>
              </a:rPr>
              <a:t>años </a:t>
            </a:r>
            <a:r>
              <a:rPr sz="1800" dirty="0">
                <a:latin typeface="Calibri"/>
                <a:cs typeface="Calibri"/>
              </a:rPr>
              <a:t>y la </a:t>
            </a:r>
            <a:r>
              <a:rPr sz="1800" spc="-10" dirty="0">
                <a:latin typeface="Calibri"/>
                <a:cs typeface="Calibri"/>
              </a:rPr>
              <a:t>intervención </a:t>
            </a:r>
            <a:r>
              <a:rPr sz="1800" dirty="0">
                <a:latin typeface="Calibri"/>
                <a:cs typeface="Calibri"/>
              </a:rPr>
              <a:t>sea </a:t>
            </a:r>
            <a:r>
              <a:rPr sz="1800" spc="-5" dirty="0">
                <a:latin typeface="Calibri"/>
                <a:cs typeface="Calibri"/>
              </a:rPr>
              <a:t>necesaria </a:t>
            </a:r>
            <a:r>
              <a:rPr sz="1800" spc="-10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 proseguir las </a:t>
            </a:r>
            <a:r>
              <a:rPr sz="1800" spc="-10" dirty="0">
                <a:latin typeface="Calibri"/>
                <a:cs typeface="Calibri"/>
              </a:rPr>
              <a:t>investigaciones,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podrá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solicitar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 Juez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Investigación</a:t>
            </a:r>
            <a:r>
              <a:rPr sz="1800" spc="-15" dirty="0">
                <a:latin typeface="Calibri"/>
                <a:cs typeface="Calibri"/>
              </a:rPr>
              <a:t> Preparatoria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interceptación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grabación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comunicaciones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telefónicas,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radiales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-5" dirty="0">
                <a:latin typeface="Calibri"/>
                <a:cs typeface="Calibri"/>
              </a:rPr>
              <a:t> 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otras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formas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comunicación.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A8E55E2F-49A2-4339-B58B-17F6E272B0BB}"/>
              </a:ext>
            </a:extLst>
          </p:cNvPr>
          <p:cNvGrpSpPr/>
          <p:nvPr/>
        </p:nvGrpSpPr>
        <p:grpSpPr>
          <a:xfrm>
            <a:off x="3986021" y="5425694"/>
            <a:ext cx="3990975" cy="1329055"/>
            <a:chOff x="3986021" y="5425694"/>
            <a:chExt cx="3990975" cy="132905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C6AB11E-0A86-4A51-AFBF-E6CEF4711C97}"/>
                </a:ext>
              </a:extLst>
            </p:cNvPr>
            <p:cNvSpPr/>
            <p:nvPr/>
          </p:nvSpPr>
          <p:spPr>
            <a:xfrm>
              <a:off x="3992371" y="5432044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4">
                  <a:moveTo>
                    <a:pt x="3543934" y="0"/>
                  </a:moveTo>
                  <a:lnTo>
                    <a:pt x="3520235" y="29896"/>
                  </a:lnTo>
                  <a:lnTo>
                    <a:pt x="3481347" y="76633"/>
                  </a:lnTo>
                  <a:lnTo>
                    <a:pt x="3449807" y="112578"/>
                  </a:lnTo>
                  <a:lnTo>
                    <a:pt x="3417582" y="147585"/>
                  </a:lnTo>
                  <a:lnTo>
                    <a:pt x="3384691" y="181651"/>
                  </a:lnTo>
                  <a:lnTo>
                    <a:pt x="3351152" y="214775"/>
                  </a:lnTo>
                  <a:lnTo>
                    <a:pt x="3316984" y="246955"/>
                  </a:lnTo>
                  <a:lnTo>
                    <a:pt x="3282203" y="278189"/>
                  </a:lnTo>
                  <a:lnTo>
                    <a:pt x="3246830" y="308475"/>
                  </a:lnTo>
                  <a:lnTo>
                    <a:pt x="3210881" y="337812"/>
                  </a:lnTo>
                  <a:lnTo>
                    <a:pt x="3174376" y="366197"/>
                  </a:lnTo>
                  <a:lnTo>
                    <a:pt x="3137331" y="393629"/>
                  </a:lnTo>
                  <a:lnTo>
                    <a:pt x="3099767" y="420105"/>
                  </a:lnTo>
                  <a:lnTo>
                    <a:pt x="3061700" y="445625"/>
                  </a:lnTo>
                  <a:lnTo>
                    <a:pt x="3023150" y="470186"/>
                  </a:lnTo>
                  <a:lnTo>
                    <a:pt x="2984134" y="493786"/>
                  </a:lnTo>
                  <a:lnTo>
                    <a:pt x="2944670" y="516423"/>
                  </a:lnTo>
                  <a:lnTo>
                    <a:pt x="2904777" y="538096"/>
                  </a:lnTo>
                  <a:lnTo>
                    <a:pt x="2864473" y="558803"/>
                  </a:lnTo>
                  <a:lnTo>
                    <a:pt x="2823777" y="578542"/>
                  </a:lnTo>
                  <a:lnTo>
                    <a:pt x="2782706" y="597311"/>
                  </a:lnTo>
                  <a:lnTo>
                    <a:pt x="2741279" y="615108"/>
                  </a:lnTo>
                  <a:lnTo>
                    <a:pt x="2699514" y="631932"/>
                  </a:lnTo>
                  <a:lnTo>
                    <a:pt x="2657429" y="647780"/>
                  </a:lnTo>
                  <a:lnTo>
                    <a:pt x="2615042" y="662651"/>
                  </a:lnTo>
                  <a:lnTo>
                    <a:pt x="2572373" y="676543"/>
                  </a:lnTo>
                  <a:lnTo>
                    <a:pt x="2529438" y="689454"/>
                  </a:lnTo>
                  <a:lnTo>
                    <a:pt x="2486256" y="701381"/>
                  </a:lnTo>
                  <a:lnTo>
                    <a:pt x="2442846" y="712325"/>
                  </a:lnTo>
                  <a:lnTo>
                    <a:pt x="2399225" y="722282"/>
                  </a:lnTo>
                  <a:lnTo>
                    <a:pt x="2355412" y="731250"/>
                  </a:lnTo>
                  <a:lnTo>
                    <a:pt x="2311426" y="739228"/>
                  </a:lnTo>
                  <a:lnTo>
                    <a:pt x="2267284" y="746215"/>
                  </a:lnTo>
                  <a:lnTo>
                    <a:pt x="2223004" y="752207"/>
                  </a:lnTo>
                  <a:lnTo>
                    <a:pt x="2178605" y="757204"/>
                  </a:lnTo>
                  <a:lnTo>
                    <a:pt x="2134105" y="761203"/>
                  </a:lnTo>
                  <a:lnTo>
                    <a:pt x="2089523" y="764202"/>
                  </a:lnTo>
                  <a:lnTo>
                    <a:pt x="2044876" y="766201"/>
                  </a:lnTo>
                  <a:lnTo>
                    <a:pt x="2000183" y="767196"/>
                  </a:lnTo>
                  <a:lnTo>
                    <a:pt x="1955462" y="767187"/>
                  </a:lnTo>
                  <a:lnTo>
                    <a:pt x="1910731" y="766170"/>
                  </a:lnTo>
                  <a:lnTo>
                    <a:pt x="1866008" y="764145"/>
                  </a:lnTo>
                  <a:lnTo>
                    <a:pt x="1821313" y="761110"/>
                  </a:lnTo>
                  <a:lnTo>
                    <a:pt x="1776662" y="757062"/>
                  </a:lnTo>
                  <a:lnTo>
                    <a:pt x="1732074" y="752000"/>
                  </a:lnTo>
                  <a:lnTo>
                    <a:pt x="1687568" y="745922"/>
                  </a:lnTo>
                  <a:lnTo>
                    <a:pt x="1643162" y="738826"/>
                  </a:lnTo>
                  <a:lnTo>
                    <a:pt x="1598873" y="730711"/>
                  </a:lnTo>
                  <a:lnTo>
                    <a:pt x="1554721" y="721574"/>
                  </a:lnTo>
                  <a:lnTo>
                    <a:pt x="1510723" y="711414"/>
                  </a:lnTo>
                  <a:lnTo>
                    <a:pt x="1466897" y="700228"/>
                  </a:lnTo>
                  <a:lnTo>
                    <a:pt x="1423263" y="688015"/>
                  </a:lnTo>
                  <a:lnTo>
                    <a:pt x="1379837" y="674774"/>
                  </a:lnTo>
                  <a:lnTo>
                    <a:pt x="1336639" y="660502"/>
                  </a:lnTo>
                  <a:lnTo>
                    <a:pt x="1293686" y="645197"/>
                  </a:lnTo>
                  <a:lnTo>
                    <a:pt x="1250997" y="628858"/>
                  </a:lnTo>
                  <a:lnTo>
                    <a:pt x="1208591" y="611482"/>
                  </a:lnTo>
                  <a:lnTo>
                    <a:pt x="1166484" y="593068"/>
                  </a:lnTo>
                  <a:lnTo>
                    <a:pt x="1124696" y="573615"/>
                  </a:lnTo>
                  <a:lnTo>
                    <a:pt x="1083245" y="553119"/>
                  </a:lnTo>
                  <a:lnTo>
                    <a:pt x="1042148" y="531580"/>
                  </a:lnTo>
                  <a:lnTo>
                    <a:pt x="1001425" y="508995"/>
                  </a:lnTo>
                  <a:lnTo>
                    <a:pt x="961093" y="485364"/>
                  </a:lnTo>
                  <a:lnTo>
                    <a:pt x="921171" y="460682"/>
                  </a:lnTo>
                  <a:lnTo>
                    <a:pt x="881677" y="434950"/>
                  </a:lnTo>
                  <a:lnTo>
                    <a:pt x="842629" y="408165"/>
                  </a:lnTo>
                  <a:lnTo>
                    <a:pt x="804046" y="380326"/>
                  </a:lnTo>
                  <a:lnTo>
                    <a:pt x="765945" y="351429"/>
                  </a:lnTo>
                  <a:lnTo>
                    <a:pt x="728344" y="321475"/>
                  </a:lnTo>
                  <a:lnTo>
                    <a:pt x="1012570" y="101345"/>
                  </a:lnTo>
                  <a:lnTo>
                    <a:pt x="197992" y="167982"/>
                  </a:lnTo>
                  <a:lnTo>
                    <a:pt x="0" y="885355"/>
                  </a:lnTo>
                  <a:lnTo>
                    <a:pt x="285368" y="664387"/>
                  </a:lnTo>
                  <a:lnTo>
                    <a:pt x="321182" y="696111"/>
                  </a:lnTo>
                  <a:lnTo>
                    <a:pt x="357568" y="727151"/>
                  </a:lnTo>
                  <a:lnTo>
                    <a:pt x="394525" y="757495"/>
                  </a:lnTo>
                  <a:lnTo>
                    <a:pt x="432053" y="787133"/>
                  </a:lnTo>
                  <a:lnTo>
                    <a:pt x="470751" y="816515"/>
                  </a:lnTo>
                  <a:lnTo>
                    <a:pt x="509829" y="845041"/>
                  </a:lnTo>
                  <a:lnTo>
                    <a:pt x="549277" y="872713"/>
                  </a:lnTo>
                  <a:lnTo>
                    <a:pt x="589083" y="899532"/>
                  </a:lnTo>
                  <a:lnTo>
                    <a:pt x="629236" y="925500"/>
                  </a:lnTo>
                  <a:lnTo>
                    <a:pt x="669723" y="950618"/>
                  </a:lnTo>
                  <a:lnTo>
                    <a:pt x="710534" y="974888"/>
                  </a:lnTo>
                  <a:lnTo>
                    <a:pt x="751657" y="998311"/>
                  </a:lnTo>
                  <a:lnTo>
                    <a:pt x="793081" y="1020888"/>
                  </a:lnTo>
                  <a:lnTo>
                    <a:pt x="834794" y="1042622"/>
                  </a:lnTo>
                  <a:lnTo>
                    <a:pt x="876785" y="1063513"/>
                  </a:lnTo>
                  <a:lnTo>
                    <a:pt x="919041" y="1083562"/>
                  </a:lnTo>
                  <a:lnTo>
                    <a:pt x="961553" y="1102773"/>
                  </a:lnTo>
                  <a:lnTo>
                    <a:pt x="1004308" y="1121145"/>
                  </a:lnTo>
                  <a:lnTo>
                    <a:pt x="1047294" y="1138680"/>
                  </a:lnTo>
                  <a:lnTo>
                    <a:pt x="1090501" y="1155381"/>
                  </a:lnTo>
                  <a:lnTo>
                    <a:pt x="1133916" y="1171247"/>
                  </a:lnTo>
                  <a:lnTo>
                    <a:pt x="1177529" y="1186281"/>
                  </a:lnTo>
                  <a:lnTo>
                    <a:pt x="1221328" y="1200485"/>
                  </a:lnTo>
                  <a:lnTo>
                    <a:pt x="1265301" y="1213859"/>
                  </a:lnTo>
                  <a:lnTo>
                    <a:pt x="1309437" y="1226405"/>
                  </a:lnTo>
                  <a:lnTo>
                    <a:pt x="1353725" y="1238124"/>
                  </a:lnTo>
                  <a:lnTo>
                    <a:pt x="1398152" y="1249019"/>
                  </a:lnTo>
                  <a:lnTo>
                    <a:pt x="1442708" y="1259090"/>
                  </a:lnTo>
                  <a:lnTo>
                    <a:pt x="1487381" y="1268339"/>
                  </a:lnTo>
                  <a:lnTo>
                    <a:pt x="1532159" y="1276767"/>
                  </a:lnTo>
                  <a:lnTo>
                    <a:pt x="1577032" y="1284377"/>
                  </a:lnTo>
                  <a:lnTo>
                    <a:pt x="1621987" y="1291168"/>
                  </a:lnTo>
                  <a:lnTo>
                    <a:pt x="1667013" y="1297144"/>
                  </a:lnTo>
                  <a:lnTo>
                    <a:pt x="1712098" y="1302304"/>
                  </a:lnTo>
                  <a:lnTo>
                    <a:pt x="1757232" y="1306651"/>
                  </a:lnTo>
                  <a:lnTo>
                    <a:pt x="1802402" y="1310187"/>
                  </a:lnTo>
                  <a:lnTo>
                    <a:pt x="1847598" y="1312912"/>
                  </a:lnTo>
                  <a:lnTo>
                    <a:pt x="1892807" y="1314828"/>
                  </a:lnTo>
                  <a:lnTo>
                    <a:pt x="1938019" y="1315936"/>
                  </a:lnTo>
                  <a:lnTo>
                    <a:pt x="1983221" y="1316239"/>
                  </a:lnTo>
                  <a:lnTo>
                    <a:pt x="2028403" y="1315737"/>
                  </a:lnTo>
                  <a:lnTo>
                    <a:pt x="2073552" y="1314432"/>
                  </a:lnTo>
                  <a:lnTo>
                    <a:pt x="2118658" y="1312325"/>
                  </a:lnTo>
                  <a:lnTo>
                    <a:pt x="2163708" y="1309418"/>
                  </a:lnTo>
                  <a:lnTo>
                    <a:pt x="2208692" y="1305713"/>
                  </a:lnTo>
                  <a:lnTo>
                    <a:pt x="2253598" y="1301210"/>
                  </a:lnTo>
                  <a:lnTo>
                    <a:pt x="2298414" y="1295911"/>
                  </a:lnTo>
                  <a:lnTo>
                    <a:pt x="2343129" y="1289819"/>
                  </a:lnTo>
                  <a:lnTo>
                    <a:pt x="2387731" y="1282933"/>
                  </a:lnTo>
                  <a:lnTo>
                    <a:pt x="2432210" y="1275256"/>
                  </a:lnTo>
                  <a:lnTo>
                    <a:pt x="2476553" y="1266788"/>
                  </a:lnTo>
                  <a:lnTo>
                    <a:pt x="2520749" y="1257533"/>
                  </a:lnTo>
                  <a:lnTo>
                    <a:pt x="2564786" y="1247490"/>
                  </a:lnTo>
                  <a:lnTo>
                    <a:pt x="2608654" y="1236662"/>
                  </a:lnTo>
                  <a:lnTo>
                    <a:pt x="2652340" y="1225050"/>
                  </a:lnTo>
                  <a:lnTo>
                    <a:pt x="2695833" y="1212655"/>
                  </a:lnTo>
                  <a:lnTo>
                    <a:pt x="2739122" y="1199478"/>
                  </a:lnTo>
                  <a:lnTo>
                    <a:pt x="2782195" y="1185523"/>
                  </a:lnTo>
                  <a:lnTo>
                    <a:pt x="2825041" y="1170788"/>
                  </a:lnTo>
                  <a:lnTo>
                    <a:pt x="2867648" y="1155277"/>
                  </a:lnTo>
                  <a:lnTo>
                    <a:pt x="2910005" y="1138991"/>
                  </a:lnTo>
                  <a:lnTo>
                    <a:pt x="2952100" y="1121931"/>
                  </a:lnTo>
                  <a:lnTo>
                    <a:pt x="2993922" y="1104098"/>
                  </a:lnTo>
                  <a:lnTo>
                    <a:pt x="3035459" y="1085495"/>
                  </a:lnTo>
                  <a:lnTo>
                    <a:pt x="3076700" y="1066122"/>
                  </a:lnTo>
                  <a:lnTo>
                    <a:pt x="3117633" y="1045981"/>
                  </a:lnTo>
                  <a:lnTo>
                    <a:pt x="3158247" y="1025073"/>
                  </a:lnTo>
                  <a:lnTo>
                    <a:pt x="3198530" y="1003400"/>
                  </a:lnTo>
                  <a:lnTo>
                    <a:pt x="3238472" y="980964"/>
                  </a:lnTo>
                  <a:lnTo>
                    <a:pt x="3278060" y="957765"/>
                  </a:lnTo>
                  <a:lnTo>
                    <a:pt x="3317282" y="933805"/>
                  </a:lnTo>
                  <a:lnTo>
                    <a:pt x="3356129" y="909087"/>
                  </a:lnTo>
                  <a:lnTo>
                    <a:pt x="3394587" y="883610"/>
                  </a:lnTo>
                  <a:lnTo>
                    <a:pt x="3432646" y="857377"/>
                  </a:lnTo>
                  <a:lnTo>
                    <a:pt x="3470294" y="830390"/>
                  </a:lnTo>
                  <a:lnTo>
                    <a:pt x="3507519" y="802648"/>
                  </a:lnTo>
                  <a:lnTo>
                    <a:pt x="3544311" y="774155"/>
                  </a:lnTo>
                  <a:lnTo>
                    <a:pt x="3580657" y="744911"/>
                  </a:lnTo>
                  <a:lnTo>
                    <a:pt x="3616546" y="714919"/>
                  </a:lnTo>
                  <a:lnTo>
                    <a:pt x="3651967" y="684178"/>
                  </a:lnTo>
                  <a:lnTo>
                    <a:pt x="3686908" y="652692"/>
                  </a:lnTo>
                  <a:lnTo>
                    <a:pt x="3721358" y="620461"/>
                  </a:lnTo>
                  <a:lnTo>
                    <a:pt x="3755305" y="587486"/>
                  </a:lnTo>
                  <a:lnTo>
                    <a:pt x="3788738" y="553770"/>
                  </a:lnTo>
                  <a:lnTo>
                    <a:pt x="3821645" y="519314"/>
                  </a:lnTo>
                  <a:lnTo>
                    <a:pt x="3854015" y="484118"/>
                  </a:lnTo>
                  <a:lnTo>
                    <a:pt x="3885836" y="448186"/>
                  </a:lnTo>
                  <a:lnTo>
                    <a:pt x="3917098" y="411517"/>
                  </a:lnTo>
                  <a:lnTo>
                    <a:pt x="3947787" y="374114"/>
                  </a:lnTo>
                  <a:lnTo>
                    <a:pt x="3977894" y="335978"/>
                  </a:lnTo>
                  <a:lnTo>
                    <a:pt x="354393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673BFFB-4BB6-4E46-B8C6-0CE9AE05ADD6}"/>
                </a:ext>
              </a:extLst>
            </p:cNvPr>
            <p:cNvSpPr/>
            <p:nvPr/>
          </p:nvSpPr>
          <p:spPr>
            <a:xfrm>
              <a:off x="3992371" y="5432044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4">
                  <a:moveTo>
                    <a:pt x="3977894" y="335978"/>
                  </a:moveTo>
                  <a:lnTo>
                    <a:pt x="3947787" y="374114"/>
                  </a:lnTo>
                  <a:lnTo>
                    <a:pt x="3917098" y="411517"/>
                  </a:lnTo>
                  <a:lnTo>
                    <a:pt x="3885836" y="448186"/>
                  </a:lnTo>
                  <a:lnTo>
                    <a:pt x="3854015" y="484118"/>
                  </a:lnTo>
                  <a:lnTo>
                    <a:pt x="3821645" y="519314"/>
                  </a:lnTo>
                  <a:lnTo>
                    <a:pt x="3788738" y="553770"/>
                  </a:lnTo>
                  <a:lnTo>
                    <a:pt x="3755305" y="587486"/>
                  </a:lnTo>
                  <a:lnTo>
                    <a:pt x="3721358" y="620461"/>
                  </a:lnTo>
                  <a:lnTo>
                    <a:pt x="3686908" y="652692"/>
                  </a:lnTo>
                  <a:lnTo>
                    <a:pt x="3651967" y="684178"/>
                  </a:lnTo>
                  <a:lnTo>
                    <a:pt x="3616546" y="714919"/>
                  </a:lnTo>
                  <a:lnTo>
                    <a:pt x="3580657" y="744911"/>
                  </a:lnTo>
                  <a:lnTo>
                    <a:pt x="3544311" y="774155"/>
                  </a:lnTo>
                  <a:lnTo>
                    <a:pt x="3507519" y="802648"/>
                  </a:lnTo>
                  <a:lnTo>
                    <a:pt x="3470294" y="830390"/>
                  </a:lnTo>
                  <a:lnTo>
                    <a:pt x="3432646" y="857377"/>
                  </a:lnTo>
                  <a:lnTo>
                    <a:pt x="3394587" y="883610"/>
                  </a:lnTo>
                  <a:lnTo>
                    <a:pt x="3356129" y="909087"/>
                  </a:lnTo>
                  <a:lnTo>
                    <a:pt x="3317282" y="933805"/>
                  </a:lnTo>
                  <a:lnTo>
                    <a:pt x="3278060" y="957765"/>
                  </a:lnTo>
                  <a:lnTo>
                    <a:pt x="3238472" y="980964"/>
                  </a:lnTo>
                  <a:lnTo>
                    <a:pt x="3198530" y="1003400"/>
                  </a:lnTo>
                  <a:lnTo>
                    <a:pt x="3158247" y="1025073"/>
                  </a:lnTo>
                  <a:lnTo>
                    <a:pt x="3117633" y="1045981"/>
                  </a:lnTo>
                  <a:lnTo>
                    <a:pt x="3076700" y="1066122"/>
                  </a:lnTo>
                  <a:lnTo>
                    <a:pt x="3035459" y="1085495"/>
                  </a:lnTo>
                  <a:lnTo>
                    <a:pt x="2993922" y="1104098"/>
                  </a:lnTo>
                  <a:lnTo>
                    <a:pt x="2952100" y="1121931"/>
                  </a:lnTo>
                  <a:lnTo>
                    <a:pt x="2910005" y="1138991"/>
                  </a:lnTo>
                  <a:lnTo>
                    <a:pt x="2867648" y="1155277"/>
                  </a:lnTo>
                  <a:lnTo>
                    <a:pt x="2825041" y="1170788"/>
                  </a:lnTo>
                  <a:lnTo>
                    <a:pt x="2782195" y="1185523"/>
                  </a:lnTo>
                  <a:lnTo>
                    <a:pt x="2739122" y="1199478"/>
                  </a:lnTo>
                  <a:lnTo>
                    <a:pt x="2695833" y="1212655"/>
                  </a:lnTo>
                  <a:lnTo>
                    <a:pt x="2652340" y="1225050"/>
                  </a:lnTo>
                  <a:lnTo>
                    <a:pt x="2608654" y="1236662"/>
                  </a:lnTo>
                  <a:lnTo>
                    <a:pt x="2564786" y="1247490"/>
                  </a:lnTo>
                  <a:lnTo>
                    <a:pt x="2520749" y="1257533"/>
                  </a:lnTo>
                  <a:lnTo>
                    <a:pt x="2476553" y="1266788"/>
                  </a:lnTo>
                  <a:lnTo>
                    <a:pt x="2432210" y="1275256"/>
                  </a:lnTo>
                  <a:lnTo>
                    <a:pt x="2387731" y="1282933"/>
                  </a:lnTo>
                  <a:lnTo>
                    <a:pt x="2343129" y="1289819"/>
                  </a:lnTo>
                  <a:lnTo>
                    <a:pt x="2298414" y="1295911"/>
                  </a:lnTo>
                  <a:lnTo>
                    <a:pt x="2253598" y="1301210"/>
                  </a:lnTo>
                  <a:lnTo>
                    <a:pt x="2208692" y="1305713"/>
                  </a:lnTo>
                  <a:lnTo>
                    <a:pt x="2163708" y="1309418"/>
                  </a:lnTo>
                  <a:lnTo>
                    <a:pt x="2118658" y="1312325"/>
                  </a:lnTo>
                  <a:lnTo>
                    <a:pt x="2073552" y="1314432"/>
                  </a:lnTo>
                  <a:lnTo>
                    <a:pt x="2028403" y="1315737"/>
                  </a:lnTo>
                  <a:lnTo>
                    <a:pt x="1983221" y="1316239"/>
                  </a:lnTo>
                  <a:lnTo>
                    <a:pt x="1938019" y="1315936"/>
                  </a:lnTo>
                  <a:lnTo>
                    <a:pt x="1892807" y="1314828"/>
                  </a:lnTo>
                  <a:lnTo>
                    <a:pt x="1847598" y="1312912"/>
                  </a:lnTo>
                  <a:lnTo>
                    <a:pt x="1802402" y="1310187"/>
                  </a:lnTo>
                  <a:lnTo>
                    <a:pt x="1757232" y="1306651"/>
                  </a:lnTo>
                  <a:lnTo>
                    <a:pt x="1712098" y="1302304"/>
                  </a:lnTo>
                  <a:lnTo>
                    <a:pt x="1667013" y="1297144"/>
                  </a:lnTo>
                  <a:lnTo>
                    <a:pt x="1621987" y="1291168"/>
                  </a:lnTo>
                  <a:lnTo>
                    <a:pt x="1577032" y="1284377"/>
                  </a:lnTo>
                  <a:lnTo>
                    <a:pt x="1532159" y="1276767"/>
                  </a:lnTo>
                  <a:lnTo>
                    <a:pt x="1487381" y="1268339"/>
                  </a:lnTo>
                  <a:lnTo>
                    <a:pt x="1442708" y="1259090"/>
                  </a:lnTo>
                  <a:lnTo>
                    <a:pt x="1398152" y="1249019"/>
                  </a:lnTo>
                  <a:lnTo>
                    <a:pt x="1353725" y="1238124"/>
                  </a:lnTo>
                  <a:lnTo>
                    <a:pt x="1309437" y="1226405"/>
                  </a:lnTo>
                  <a:lnTo>
                    <a:pt x="1265301" y="1213859"/>
                  </a:lnTo>
                  <a:lnTo>
                    <a:pt x="1221328" y="1200485"/>
                  </a:lnTo>
                  <a:lnTo>
                    <a:pt x="1177529" y="1186281"/>
                  </a:lnTo>
                  <a:lnTo>
                    <a:pt x="1133916" y="1171247"/>
                  </a:lnTo>
                  <a:lnTo>
                    <a:pt x="1090501" y="1155381"/>
                  </a:lnTo>
                  <a:lnTo>
                    <a:pt x="1047294" y="1138680"/>
                  </a:lnTo>
                  <a:lnTo>
                    <a:pt x="1004308" y="1121145"/>
                  </a:lnTo>
                  <a:lnTo>
                    <a:pt x="961553" y="1102773"/>
                  </a:lnTo>
                  <a:lnTo>
                    <a:pt x="919041" y="1083562"/>
                  </a:lnTo>
                  <a:lnTo>
                    <a:pt x="876785" y="1063513"/>
                  </a:lnTo>
                  <a:lnTo>
                    <a:pt x="834794" y="1042622"/>
                  </a:lnTo>
                  <a:lnTo>
                    <a:pt x="793081" y="1020888"/>
                  </a:lnTo>
                  <a:lnTo>
                    <a:pt x="751657" y="998311"/>
                  </a:lnTo>
                  <a:lnTo>
                    <a:pt x="710534" y="974888"/>
                  </a:lnTo>
                  <a:lnTo>
                    <a:pt x="669723" y="950618"/>
                  </a:lnTo>
                  <a:lnTo>
                    <a:pt x="629236" y="925500"/>
                  </a:lnTo>
                  <a:lnTo>
                    <a:pt x="589083" y="899532"/>
                  </a:lnTo>
                  <a:lnTo>
                    <a:pt x="549277" y="872713"/>
                  </a:lnTo>
                  <a:lnTo>
                    <a:pt x="509829" y="845041"/>
                  </a:lnTo>
                  <a:lnTo>
                    <a:pt x="470751" y="816515"/>
                  </a:lnTo>
                  <a:lnTo>
                    <a:pt x="432053" y="787133"/>
                  </a:lnTo>
                  <a:lnTo>
                    <a:pt x="394525" y="757495"/>
                  </a:lnTo>
                  <a:lnTo>
                    <a:pt x="357568" y="727151"/>
                  </a:lnTo>
                  <a:lnTo>
                    <a:pt x="321182" y="696111"/>
                  </a:lnTo>
                  <a:lnTo>
                    <a:pt x="285368" y="664387"/>
                  </a:lnTo>
                  <a:lnTo>
                    <a:pt x="0" y="885355"/>
                  </a:lnTo>
                  <a:lnTo>
                    <a:pt x="197992" y="167982"/>
                  </a:lnTo>
                  <a:lnTo>
                    <a:pt x="1012570" y="101345"/>
                  </a:lnTo>
                  <a:lnTo>
                    <a:pt x="728344" y="321475"/>
                  </a:lnTo>
                  <a:lnTo>
                    <a:pt x="765945" y="351429"/>
                  </a:lnTo>
                  <a:lnTo>
                    <a:pt x="804046" y="380326"/>
                  </a:lnTo>
                  <a:lnTo>
                    <a:pt x="842629" y="408165"/>
                  </a:lnTo>
                  <a:lnTo>
                    <a:pt x="881677" y="434950"/>
                  </a:lnTo>
                  <a:lnTo>
                    <a:pt x="921171" y="460682"/>
                  </a:lnTo>
                  <a:lnTo>
                    <a:pt x="961093" y="485364"/>
                  </a:lnTo>
                  <a:lnTo>
                    <a:pt x="1001425" y="508995"/>
                  </a:lnTo>
                  <a:lnTo>
                    <a:pt x="1042148" y="531580"/>
                  </a:lnTo>
                  <a:lnTo>
                    <a:pt x="1083245" y="553119"/>
                  </a:lnTo>
                  <a:lnTo>
                    <a:pt x="1124696" y="573615"/>
                  </a:lnTo>
                  <a:lnTo>
                    <a:pt x="1166484" y="593068"/>
                  </a:lnTo>
                  <a:lnTo>
                    <a:pt x="1208591" y="611482"/>
                  </a:lnTo>
                  <a:lnTo>
                    <a:pt x="1250997" y="628858"/>
                  </a:lnTo>
                  <a:lnTo>
                    <a:pt x="1293686" y="645197"/>
                  </a:lnTo>
                  <a:lnTo>
                    <a:pt x="1336639" y="660502"/>
                  </a:lnTo>
                  <a:lnTo>
                    <a:pt x="1379837" y="674774"/>
                  </a:lnTo>
                  <a:lnTo>
                    <a:pt x="1423263" y="688015"/>
                  </a:lnTo>
                  <a:lnTo>
                    <a:pt x="1466897" y="700228"/>
                  </a:lnTo>
                  <a:lnTo>
                    <a:pt x="1510723" y="711414"/>
                  </a:lnTo>
                  <a:lnTo>
                    <a:pt x="1554721" y="721574"/>
                  </a:lnTo>
                  <a:lnTo>
                    <a:pt x="1598873" y="730711"/>
                  </a:lnTo>
                  <a:lnTo>
                    <a:pt x="1643162" y="738826"/>
                  </a:lnTo>
                  <a:lnTo>
                    <a:pt x="1687568" y="745922"/>
                  </a:lnTo>
                  <a:lnTo>
                    <a:pt x="1732074" y="752000"/>
                  </a:lnTo>
                  <a:lnTo>
                    <a:pt x="1776662" y="757062"/>
                  </a:lnTo>
                  <a:lnTo>
                    <a:pt x="1821313" y="761110"/>
                  </a:lnTo>
                  <a:lnTo>
                    <a:pt x="1866008" y="764145"/>
                  </a:lnTo>
                  <a:lnTo>
                    <a:pt x="1910731" y="766170"/>
                  </a:lnTo>
                  <a:lnTo>
                    <a:pt x="1955462" y="767187"/>
                  </a:lnTo>
                  <a:lnTo>
                    <a:pt x="2000183" y="767196"/>
                  </a:lnTo>
                  <a:lnTo>
                    <a:pt x="2044876" y="766201"/>
                  </a:lnTo>
                  <a:lnTo>
                    <a:pt x="2089523" y="764202"/>
                  </a:lnTo>
                  <a:lnTo>
                    <a:pt x="2134105" y="761203"/>
                  </a:lnTo>
                  <a:lnTo>
                    <a:pt x="2178605" y="757204"/>
                  </a:lnTo>
                  <a:lnTo>
                    <a:pt x="2223004" y="752207"/>
                  </a:lnTo>
                  <a:lnTo>
                    <a:pt x="2267284" y="746215"/>
                  </a:lnTo>
                  <a:lnTo>
                    <a:pt x="2311426" y="739228"/>
                  </a:lnTo>
                  <a:lnTo>
                    <a:pt x="2355412" y="731250"/>
                  </a:lnTo>
                  <a:lnTo>
                    <a:pt x="2399225" y="722282"/>
                  </a:lnTo>
                  <a:lnTo>
                    <a:pt x="2442846" y="712325"/>
                  </a:lnTo>
                  <a:lnTo>
                    <a:pt x="2486256" y="701381"/>
                  </a:lnTo>
                  <a:lnTo>
                    <a:pt x="2529438" y="689454"/>
                  </a:lnTo>
                  <a:lnTo>
                    <a:pt x="2572373" y="676543"/>
                  </a:lnTo>
                  <a:lnTo>
                    <a:pt x="2615042" y="662651"/>
                  </a:lnTo>
                  <a:lnTo>
                    <a:pt x="2657429" y="647780"/>
                  </a:lnTo>
                  <a:lnTo>
                    <a:pt x="2699514" y="631932"/>
                  </a:lnTo>
                  <a:lnTo>
                    <a:pt x="2741279" y="615108"/>
                  </a:lnTo>
                  <a:lnTo>
                    <a:pt x="2782706" y="597311"/>
                  </a:lnTo>
                  <a:lnTo>
                    <a:pt x="2823777" y="578542"/>
                  </a:lnTo>
                  <a:lnTo>
                    <a:pt x="2864473" y="558803"/>
                  </a:lnTo>
                  <a:lnTo>
                    <a:pt x="2904777" y="538096"/>
                  </a:lnTo>
                  <a:lnTo>
                    <a:pt x="2944670" y="516423"/>
                  </a:lnTo>
                  <a:lnTo>
                    <a:pt x="2984134" y="493786"/>
                  </a:lnTo>
                  <a:lnTo>
                    <a:pt x="3023150" y="470186"/>
                  </a:lnTo>
                  <a:lnTo>
                    <a:pt x="3061700" y="445625"/>
                  </a:lnTo>
                  <a:lnTo>
                    <a:pt x="3099767" y="420105"/>
                  </a:lnTo>
                  <a:lnTo>
                    <a:pt x="3137331" y="393629"/>
                  </a:lnTo>
                  <a:lnTo>
                    <a:pt x="3174376" y="366197"/>
                  </a:lnTo>
                  <a:lnTo>
                    <a:pt x="3210881" y="337812"/>
                  </a:lnTo>
                  <a:lnTo>
                    <a:pt x="3246830" y="308475"/>
                  </a:lnTo>
                  <a:lnTo>
                    <a:pt x="3282203" y="278189"/>
                  </a:lnTo>
                  <a:lnTo>
                    <a:pt x="3316984" y="246955"/>
                  </a:lnTo>
                  <a:lnTo>
                    <a:pt x="3351152" y="214775"/>
                  </a:lnTo>
                  <a:lnTo>
                    <a:pt x="3384691" y="181651"/>
                  </a:lnTo>
                  <a:lnTo>
                    <a:pt x="3417582" y="147585"/>
                  </a:lnTo>
                  <a:lnTo>
                    <a:pt x="3449807" y="112578"/>
                  </a:lnTo>
                  <a:lnTo>
                    <a:pt x="3481347" y="76633"/>
                  </a:lnTo>
                  <a:lnTo>
                    <a:pt x="3512184" y="39750"/>
                  </a:lnTo>
                  <a:lnTo>
                    <a:pt x="3536098" y="9997"/>
                  </a:lnTo>
                  <a:lnTo>
                    <a:pt x="3543934" y="0"/>
                  </a:lnTo>
                  <a:lnTo>
                    <a:pt x="3977894" y="3359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C4DC9E12-37A1-440B-BDFD-0BA463433979}"/>
              </a:ext>
            </a:extLst>
          </p:cNvPr>
          <p:cNvSpPr txBox="1"/>
          <p:nvPr/>
        </p:nvSpPr>
        <p:spPr>
          <a:xfrm>
            <a:off x="1568958" y="3291332"/>
            <a:ext cx="4105910" cy="18072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orden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judicial</a:t>
            </a:r>
            <a:r>
              <a:rPr sz="1800" dirty="0">
                <a:latin typeface="Calibri"/>
                <a:cs typeface="Calibri"/>
              </a:rPr>
              <a:t> puede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dirigirse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investigado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5" dirty="0">
                <a:latin typeface="Calibri"/>
                <a:cs typeface="Calibri"/>
              </a:rPr>
              <a:t>contra </a:t>
            </a:r>
            <a:r>
              <a:rPr sz="1800" spc="-10" dirty="0">
                <a:latin typeface="Calibri"/>
                <a:cs typeface="Calibri"/>
              </a:rPr>
              <a:t>personas </a:t>
            </a:r>
            <a:r>
              <a:rPr sz="1800" spc="-5" dirty="0">
                <a:latin typeface="Calibri"/>
                <a:cs typeface="Calibri"/>
              </a:rPr>
              <a:t>de las que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cabe estimar fundadamente,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mérito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datos objetivos </a:t>
            </a:r>
            <a:r>
              <a:rPr sz="1800" spc="-5" dirty="0">
                <a:latin typeface="Calibri"/>
                <a:cs typeface="Calibri"/>
              </a:rPr>
              <a:t>determinados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reciben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tramitan</a:t>
            </a:r>
            <a:r>
              <a:rPr sz="1800" spc="-5" dirty="0">
                <a:latin typeface="Calibri"/>
                <a:cs typeface="Calibri"/>
              </a:rPr>
              <a:t> 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cuenta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investigado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determinadas comunicaciones,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investigado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utiliza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comunicación.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5B13466-9DA8-442C-B84B-EACCCB5178D2}"/>
              </a:ext>
            </a:extLst>
          </p:cNvPr>
          <p:cNvGrpSpPr/>
          <p:nvPr/>
        </p:nvGrpSpPr>
        <p:grpSpPr>
          <a:xfrm>
            <a:off x="3966971" y="1686788"/>
            <a:ext cx="3990975" cy="1329055"/>
            <a:chOff x="3966971" y="1686788"/>
            <a:chExt cx="3990975" cy="132905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8F34520-0489-46A0-AD02-945A6A888E74}"/>
                </a:ext>
              </a:extLst>
            </p:cNvPr>
            <p:cNvSpPr/>
            <p:nvPr/>
          </p:nvSpPr>
          <p:spPr>
            <a:xfrm>
              <a:off x="3973321" y="1693138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5">
                  <a:moveTo>
                    <a:pt x="1994672" y="0"/>
                  </a:moveTo>
                  <a:lnTo>
                    <a:pt x="1949490" y="502"/>
                  </a:lnTo>
                  <a:lnTo>
                    <a:pt x="1904341" y="1807"/>
                  </a:lnTo>
                  <a:lnTo>
                    <a:pt x="1859235" y="3914"/>
                  </a:lnTo>
                  <a:lnTo>
                    <a:pt x="1814185" y="6821"/>
                  </a:lnTo>
                  <a:lnTo>
                    <a:pt x="1769201" y="10527"/>
                  </a:lnTo>
                  <a:lnTo>
                    <a:pt x="1724295" y="15030"/>
                  </a:lnTo>
                  <a:lnTo>
                    <a:pt x="1679479" y="20329"/>
                  </a:lnTo>
                  <a:lnTo>
                    <a:pt x="1634764" y="26422"/>
                  </a:lnTo>
                  <a:lnTo>
                    <a:pt x="1590162" y="33308"/>
                  </a:lnTo>
                  <a:lnTo>
                    <a:pt x="1545683" y="40985"/>
                  </a:lnTo>
                  <a:lnTo>
                    <a:pt x="1501340" y="49452"/>
                  </a:lnTo>
                  <a:lnTo>
                    <a:pt x="1457144" y="58708"/>
                  </a:lnTo>
                  <a:lnTo>
                    <a:pt x="1413107" y="68751"/>
                  </a:lnTo>
                  <a:lnTo>
                    <a:pt x="1369239" y="79579"/>
                  </a:lnTo>
                  <a:lnTo>
                    <a:pt x="1325553" y="91191"/>
                  </a:lnTo>
                  <a:lnTo>
                    <a:pt x="1282060" y="103586"/>
                  </a:lnTo>
                  <a:lnTo>
                    <a:pt x="1238771" y="116762"/>
                  </a:lnTo>
                  <a:lnTo>
                    <a:pt x="1195698" y="130717"/>
                  </a:lnTo>
                  <a:lnTo>
                    <a:pt x="1152852" y="145451"/>
                  </a:lnTo>
                  <a:lnTo>
                    <a:pt x="1110245" y="160962"/>
                  </a:lnTo>
                  <a:lnTo>
                    <a:pt x="1067888" y="177248"/>
                  </a:lnTo>
                  <a:lnTo>
                    <a:pt x="1025793" y="194307"/>
                  </a:lnTo>
                  <a:lnTo>
                    <a:pt x="983971" y="212139"/>
                  </a:lnTo>
                  <a:lnTo>
                    <a:pt x="942434" y="230742"/>
                  </a:lnTo>
                  <a:lnTo>
                    <a:pt x="901193" y="250115"/>
                  </a:lnTo>
                  <a:lnTo>
                    <a:pt x="860260" y="270255"/>
                  </a:lnTo>
                  <a:lnTo>
                    <a:pt x="819646" y="291162"/>
                  </a:lnTo>
                  <a:lnTo>
                    <a:pt x="779363" y="312834"/>
                  </a:lnTo>
                  <a:lnTo>
                    <a:pt x="739421" y="335269"/>
                  </a:lnTo>
                  <a:lnTo>
                    <a:pt x="699833" y="358467"/>
                  </a:lnTo>
                  <a:lnTo>
                    <a:pt x="660611" y="382425"/>
                  </a:lnTo>
                  <a:lnTo>
                    <a:pt x="621764" y="407142"/>
                  </a:lnTo>
                  <a:lnTo>
                    <a:pt x="583306" y="432617"/>
                  </a:lnTo>
                  <a:lnTo>
                    <a:pt x="545247" y="458849"/>
                  </a:lnTo>
                  <a:lnTo>
                    <a:pt x="507599" y="485835"/>
                  </a:lnTo>
                  <a:lnTo>
                    <a:pt x="470374" y="513575"/>
                  </a:lnTo>
                  <a:lnTo>
                    <a:pt x="433582" y="542066"/>
                  </a:lnTo>
                  <a:lnTo>
                    <a:pt x="397236" y="571308"/>
                  </a:lnTo>
                  <a:lnTo>
                    <a:pt x="361347" y="601299"/>
                  </a:lnTo>
                  <a:lnTo>
                    <a:pt x="325926" y="632037"/>
                  </a:lnTo>
                  <a:lnTo>
                    <a:pt x="290985" y="663522"/>
                  </a:lnTo>
                  <a:lnTo>
                    <a:pt x="256535" y="695750"/>
                  </a:lnTo>
                  <a:lnTo>
                    <a:pt x="222588" y="728723"/>
                  </a:lnTo>
                  <a:lnTo>
                    <a:pt x="189155" y="762436"/>
                  </a:lnTo>
                  <a:lnTo>
                    <a:pt x="156248" y="796890"/>
                  </a:lnTo>
                  <a:lnTo>
                    <a:pt x="123878" y="832083"/>
                  </a:lnTo>
                  <a:lnTo>
                    <a:pt x="92057" y="868012"/>
                  </a:lnTo>
                  <a:lnTo>
                    <a:pt x="60795" y="904678"/>
                  </a:lnTo>
                  <a:lnTo>
                    <a:pt x="30106" y="942078"/>
                  </a:lnTo>
                  <a:lnTo>
                    <a:pt x="0" y="980211"/>
                  </a:lnTo>
                  <a:lnTo>
                    <a:pt x="433958" y="1316253"/>
                  </a:lnTo>
                  <a:lnTo>
                    <a:pt x="457658" y="1286356"/>
                  </a:lnTo>
                  <a:lnTo>
                    <a:pt x="496546" y="1239620"/>
                  </a:lnTo>
                  <a:lnTo>
                    <a:pt x="528086" y="1203675"/>
                  </a:lnTo>
                  <a:lnTo>
                    <a:pt x="560311" y="1168669"/>
                  </a:lnTo>
                  <a:lnTo>
                    <a:pt x="593202" y="1134603"/>
                  </a:lnTo>
                  <a:lnTo>
                    <a:pt x="626741" y="1101480"/>
                  </a:lnTo>
                  <a:lnTo>
                    <a:pt x="660909" y="1069300"/>
                  </a:lnTo>
                  <a:lnTo>
                    <a:pt x="695690" y="1038067"/>
                  </a:lnTo>
                  <a:lnTo>
                    <a:pt x="731063" y="1007781"/>
                  </a:lnTo>
                  <a:lnTo>
                    <a:pt x="767012" y="978445"/>
                  </a:lnTo>
                  <a:lnTo>
                    <a:pt x="803517" y="950060"/>
                  </a:lnTo>
                  <a:lnTo>
                    <a:pt x="840562" y="922629"/>
                  </a:lnTo>
                  <a:lnTo>
                    <a:pt x="878126" y="896153"/>
                  </a:lnTo>
                  <a:lnTo>
                    <a:pt x="916193" y="870634"/>
                  </a:lnTo>
                  <a:lnTo>
                    <a:pt x="954743" y="846073"/>
                  </a:lnTo>
                  <a:lnTo>
                    <a:pt x="993759" y="822473"/>
                  </a:lnTo>
                  <a:lnTo>
                    <a:pt x="1033223" y="799836"/>
                  </a:lnTo>
                  <a:lnTo>
                    <a:pt x="1073116" y="778164"/>
                  </a:lnTo>
                  <a:lnTo>
                    <a:pt x="1113420" y="757457"/>
                  </a:lnTo>
                  <a:lnTo>
                    <a:pt x="1154116" y="737718"/>
                  </a:lnTo>
                  <a:lnTo>
                    <a:pt x="1195187" y="718950"/>
                  </a:lnTo>
                  <a:lnTo>
                    <a:pt x="1236614" y="701153"/>
                  </a:lnTo>
                  <a:lnTo>
                    <a:pt x="1278379" y="684330"/>
                  </a:lnTo>
                  <a:lnTo>
                    <a:pt x="1320464" y="668482"/>
                  </a:lnTo>
                  <a:lnTo>
                    <a:pt x="1362851" y="653612"/>
                  </a:lnTo>
                  <a:lnTo>
                    <a:pt x="1405520" y="639720"/>
                  </a:lnTo>
                  <a:lnTo>
                    <a:pt x="1448455" y="626810"/>
                  </a:lnTo>
                  <a:lnTo>
                    <a:pt x="1491637" y="614882"/>
                  </a:lnTo>
                  <a:lnTo>
                    <a:pt x="1535047" y="603939"/>
                  </a:lnTo>
                  <a:lnTo>
                    <a:pt x="1578668" y="593983"/>
                  </a:lnTo>
                  <a:lnTo>
                    <a:pt x="1622481" y="585015"/>
                  </a:lnTo>
                  <a:lnTo>
                    <a:pt x="1666467" y="577037"/>
                  </a:lnTo>
                  <a:lnTo>
                    <a:pt x="1710609" y="570051"/>
                  </a:lnTo>
                  <a:lnTo>
                    <a:pt x="1754889" y="564059"/>
                  </a:lnTo>
                  <a:lnTo>
                    <a:pt x="1799288" y="559063"/>
                  </a:lnTo>
                  <a:lnTo>
                    <a:pt x="1843788" y="555064"/>
                  </a:lnTo>
                  <a:lnTo>
                    <a:pt x="1888370" y="552065"/>
                  </a:lnTo>
                  <a:lnTo>
                    <a:pt x="1933017" y="550067"/>
                  </a:lnTo>
                  <a:lnTo>
                    <a:pt x="1977710" y="549072"/>
                  </a:lnTo>
                  <a:lnTo>
                    <a:pt x="2022431" y="549082"/>
                  </a:lnTo>
                  <a:lnTo>
                    <a:pt x="2067162" y="550099"/>
                  </a:lnTo>
                  <a:lnTo>
                    <a:pt x="2111885" y="552124"/>
                  </a:lnTo>
                  <a:lnTo>
                    <a:pt x="2156580" y="555160"/>
                  </a:lnTo>
                  <a:lnTo>
                    <a:pt x="2201231" y="559209"/>
                  </a:lnTo>
                  <a:lnTo>
                    <a:pt x="2245819" y="564271"/>
                  </a:lnTo>
                  <a:lnTo>
                    <a:pt x="2290325" y="570350"/>
                  </a:lnTo>
                  <a:lnTo>
                    <a:pt x="2334731" y="577446"/>
                  </a:lnTo>
                  <a:lnTo>
                    <a:pt x="2379020" y="585562"/>
                  </a:lnTo>
                  <a:lnTo>
                    <a:pt x="2423172" y="594699"/>
                  </a:lnTo>
                  <a:lnTo>
                    <a:pt x="2467170" y="604860"/>
                  </a:lnTo>
                  <a:lnTo>
                    <a:pt x="2510996" y="616047"/>
                  </a:lnTo>
                  <a:lnTo>
                    <a:pt x="2554630" y="628260"/>
                  </a:lnTo>
                  <a:lnTo>
                    <a:pt x="2598056" y="641502"/>
                  </a:lnTo>
                  <a:lnTo>
                    <a:pt x="2641254" y="655775"/>
                  </a:lnTo>
                  <a:lnTo>
                    <a:pt x="2684207" y="671081"/>
                  </a:lnTo>
                  <a:lnTo>
                    <a:pt x="2726896" y="687421"/>
                  </a:lnTo>
                  <a:lnTo>
                    <a:pt x="2769302" y="704797"/>
                  </a:lnTo>
                  <a:lnTo>
                    <a:pt x="2811409" y="723211"/>
                  </a:lnTo>
                  <a:lnTo>
                    <a:pt x="2853197" y="742666"/>
                  </a:lnTo>
                  <a:lnTo>
                    <a:pt x="2894648" y="763162"/>
                  </a:lnTo>
                  <a:lnTo>
                    <a:pt x="2935745" y="784702"/>
                  </a:lnTo>
                  <a:lnTo>
                    <a:pt x="2976468" y="807288"/>
                  </a:lnTo>
                  <a:lnTo>
                    <a:pt x="3016800" y="830921"/>
                  </a:lnTo>
                  <a:lnTo>
                    <a:pt x="3056722" y="855603"/>
                  </a:lnTo>
                  <a:lnTo>
                    <a:pt x="3096216" y="881336"/>
                  </a:lnTo>
                  <a:lnTo>
                    <a:pt x="3135264" y="908122"/>
                  </a:lnTo>
                  <a:lnTo>
                    <a:pt x="3173847" y="935963"/>
                  </a:lnTo>
                  <a:lnTo>
                    <a:pt x="3211948" y="964860"/>
                  </a:lnTo>
                  <a:lnTo>
                    <a:pt x="3249549" y="994816"/>
                  </a:lnTo>
                  <a:lnTo>
                    <a:pt x="2965323" y="1214907"/>
                  </a:lnTo>
                  <a:lnTo>
                    <a:pt x="3779901" y="1148232"/>
                  </a:lnTo>
                  <a:lnTo>
                    <a:pt x="3977894" y="430936"/>
                  </a:lnTo>
                  <a:lnTo>
                    <a:pt x="3692525" y="651916"/>
                  </a:lnTo>
                  <a:lnTo>
                    <a:pt x="3656710" y="620172"/>
                  </a:lnTo>
                  <a:lnTo>
                    <a:pt x="3620325" y="589130"/>
                  </a:lnTo>
                  <a:lnTo>
                    <a:pt x="3583368" y="558779"/>
                  </a:lnTo>
                  <a:lnTo>
                    <a:pt x="3545839" y="529107"/>
                  </a:lnTo>
                  <a:lnTo>
                    <a:pt x="3507142" y="499724"/>
                  </a:lnTo>
                  <a:lnTo>
                    <a:pt x="3468064" y="471197"/>
                  </a:lnTo>
                  <a:lnTo>
                    <a:pt x="3428616" y="443524"/>
                  </a:lnTo>
                  <a:lnTo>
                    <a:pt x="3388810" y="416704"/>
                  </a:lnTo>
                  <a:lnTo>
                    <a:pt x="3348657" y="390736"/>
                  </a:lnTo>
                  <a:lnTo>
                    <a:pt x="3308170" y="365617"/>
                  </a:lnTo>
                  <a:lnTo>
                    <a:pt x="3267359" y="341347"/>
                  </a:lnTo>
                  <a:lnTo>
                    <a:pt x="3226236" y="317924"/>
                  </a:lnTo>
                  <a:lnTo>
                    <a:pt x="3184812" y="295346"/>
                  </a:lnTo>
                  <a:lnTo>
                    <a:pt x="3143099" y="273612"/>
                  </a:lnTo>
                  <a:lnTo>
                    <a:pt x="3101108" y="252721"/>
                  </a:lnTo>
                  <a:lnTo>
                    <a:pt x="3058852" y="232671"/>
                  </a:lnTo>
                  <a:lnTo>
                    <a:pt x="3016340" y="213461"/>
                  </a:lnTo>
                  <a:lnTo>
                    <a:pt x="2973585" y="195089"/>
                  </a:lnTo>
                  <a:lnTo>
                    <a:pt x="2930599" y="177553"/>
                  </a:lnTo>
                  <a:lnTo>
                    <a:pt x="2887392" y="160853"/>
                  </a:lnTo>
                  <a:lnTo>
                    <a:pt x="2843977" y="144986"/>
                  </a:lnTo>
                  <a:lnTo>
                    <a:pt x="2800364" y="129952"/>
                  </a:lnTo>
                  <a:lnTo>
                    <a:pt x="2756565" y="115749"/>
                  </a:lnTo>
                  <a:lnTo>
                    <a:pt x="2712592" y="102375"/>
                  </a:lnTo>
                  <a:lnTo>
                    <a:pt x="2668456" y="89829"/>
                  </a:lnTo>
                  <a:lnTo>
                    <a:pt x="2624168" y="78110"/>
                  </a:lnTo>
                  <a:lnTo>
                    <a:pt x="2579741" y="67216"/>
                  </a:lnTo>
                  <a:lnTo>
                    <a:pt x="2535185" y="57145"/>
                  </a:lnTo>
                  <a:lnTo>
                    <a:pt x="2490512" y="47896"/>
                  </a:lnTo>
                  <a:lnTo>
                    <a:pt x="2445734" y="39468"/>
                  </a:lnTo>
                  <a:lnTo>
                    <a:pt x="2400861" y="31859"/>
                  </a:lnTo>
                  <a:lnTo>
                    <a:pt x="2355906" y="25068"/>
                  </a:lnTo>
                  <a:lnTo>
                    <a:pt x="2310880" y="19093"/>
                  </a:lnTo>
                  <a:lnTo>
                    <a:pt x="2265795" y="13932"/>
                  </a:lnTo>
                  <a:lnTo>
                    <a:pt x="2220661" y="9586"/>
                  </a:lnTo>
                  <a:lnTo>
                    <a:pt x="2175491" y="6050"/>
                  </a:lnTo>
                  <a:lnTo>
                    <a:pt x="2130295" y="3326"/>
                  </a:lnTo>
                  <a:lnTo>
                    <a:pt x="2085086" y="1410"/>
                  </a:lnTo>
                  <a:lnTo>
                    <a:pt x="2039874" y="302"/>
                  </a:lnTo>
                  <a:lnTo>
                    <a:pt x="19946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F1E9127-CAFF-486A-8D65-31794FCB9FCA}"/>
                </a:ext>
              </a:extLst>
            </p:cNvPr>
            <p:cNvSpPr/>
            <p:nvPr/>
          </p:nvSpPr>
          <p:spPr>
            <a:xfrm>
              <a:off x="3973321" y="1693138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5">
                  <a:moveTo>
                    <a:pt x="0" y="980211"/>
                  </a:moveTo>
                  <a:lnTo>
                    <a:pt x="30106" y="942078"/>
                  </a:lnTo>
                  <a:lnTo>
                    <a:pt x="60795" y="904678"/>
                  </a:lnTo>
                  <a:lnTo>
                    <a:pt x="92057" y="868012"/>
                  </a:lnTo>
                  <a:lnTo>
                    <a:pt x="123878" y="832083"/>
                  </a:lnTo>
                  <a:lnTo>
                    <a:pt x="156248" y="796890"/>
                  </a:lnTo>
                  <a:lnTo>
                    <a:pt x="189155" y="762436"/>
                  </a:lnTo>
                  <a:lnTo>
                    <a:pt x="222588" y="728723"/>
                  </a:lnTo>
                  <a:lnTo>
                    <a:pt x="256535" y="695750"/>
                  </a:lnTo>
                  <a:lnTo>
                    <a:pt x="290985" y="663522"/>
                  </a:lnTo>
                  <a:lnTo>
                    <a:pt x="325926" y="632037"/>
                  </a:lnTo>
                  <a:lnTo>
                    <a:pt x="361347" y="601299"/>
                  </a:lnTo>
                  <a:lnTo>
                    <a:pt x="397236" y="571308"/>
                  </a:lnTo>
                  <a:lnTo>
                    <a:pt x="433582" y="542066"/>
                  </a:lnTo>
                  <a:lnTo>
                    <a:pt x="470374" y="513575"/>
                  </a:lnTo>
                  <a:lnTo>
                    <a:pt x="507599" y="485835"/>
                  </a:lnTo>
                  <a:lnTo>
                    <a:pt x="545247" y="458849"/>
                  </a:lnTo>
                  <a:lnTo>
                    <a:pt x="583306" y="432617"/>
                  </a:lnTo>
                  <a:lnTo>
                    <a:pt x="621764" y="407142"/>
                  </a:lnTo>
                  <a:lnTo>
                    <a:pt x="660611" y="382425"/>
                  </a:lnTo>
                  <a:lnTo>
                    <a:pt x="699833" y="358467"/>
                  </a:lnTo>
                  <a:lnTo>
                    <a:pt x="739421" y="335269"/>
                  </a:lnTo>
                  <a:lnTo>
                    <a:pt x="779363" y="312834"/>
                  </a:lnTo>
                  <a:lnTo>
                    <a:pt x="819646" y="291162"/>
                  </a:lnTo>
                  <a:lnTo>
                    <a:pt x="860260" y="270255"/>
                  </a:lnTo>
                  <a:lnTo>
                    <a:pt x="901193" y="250115"/>
                  </a:lnTo>
                  <a:lnTo>
                    <a:pt x="942434" y="230742"/>
                  </a:lnTo>
                  <a:lnTo>
                    <a:pt x="983971" y="212139"/>
                  </a:lnTo>
                  <a:lnTo>
                    <a:pt x="1025793" y="194307"/>
                  </a:lnTo>
                  <a:lnTo>
                    <a:pt x="1067888" y="177248"/>
                  </a:lnTo>
                  <a:lnTo>
                    <a:pt x="1110245" y="160962"/>
                  </a:lnTo>
                  <a:lnTo>
                    <a:pt x="1152852" y="145451"/>
                  </a:lnTo>
                  <a:lnTo>
                    <a:pt x="1195698" y="130717"/>
                  </a:lnTo>
                  <a:lnTo>
                    <a:pt x="1238771" y="116762"/>
                  </a:lnTo>
                  <a:lnTo>
                    <a:pt x="1282060" y="103586"/>
                  </a:lnTo>
                  <a:lnTo>
                    <a:pt x="1325553" y="91191"/>
                  </a:lnTo>
                  <a:lnTo>
                    <a:pt x="1369239" y="79579"/>
                  </a:lnTo>
                  <a:lnTo>
                    <a:pt x="1413107" y="68751"/>
                  </a:lnTo>
                  <a:lnTo>
                    <a:pt x="1457144" y="58708"/>
                  </a:lnTo>
                  <a:lnTo>
                    <a:pt x="1501340" y="49452"/>
                  </a:lnTo>
                  <a:lnTo>
                    <a:pt x="1545683" y="40985"/>
                  </a:lnTo>
                  <a:lnTo>
                    <a:pt x="1590162" y="33308"/>
                  </a:lnTo>
                  <a:lnTo>
                    <a:pt x="1634764" y="26422"/>
                  </a:lnTo>
                  <a:lnTo>
                    <a:pt x="1679479" y="20329"/>
                  </a:lnTo>
                  <a:lnTo>
                    <a:pt x="1724295" y="15030"/>
                  </a:lnTo>
                  <a:lnTo>
                    <a:pt x="1769201" y="10527"/>
                  </a:lnTo>
                  <a:lnTo>
                    <a:pt x="1814185" y="6821"/>
                  </a:lnTo>
                  <a:lnTo>
                    <a:pt x="1859235" y="3914"/>
                  </a:lnTo>
                  <a:lnTo>
                    <a:pt x="1904341" y="1807"/>
                  </a:lnTo>
                  <a:lnTo>
                    <a:pt x="1949490" y="502"/>
                  </a:lnTo>
                  <a:lnTo>
                    <a:pt x="1994672" y="0"/>
                  </a:lnTo>
                  <a:lnTo>
                    <a:pt x="2039874" y="302"/>
                  </a:lnTo>
                  <a:lnTo>
                    <a:pt x="2085086" y="1410"/>
                  </a:lnTo>
                  <a:lnTo>
                    <a:pt x="2130295" y="3326"/>
                  </a:lnTo>
                  <a:lnTo>
                    <a:pt x="2175491" y="6050"/>
                  </a:lnTo>
                  <a:lnTo>
                    <a:pt x="2220661" y="9586"/>
                  </a:lnTo>
                  <a:lnTo>
                    <a:pt x="2265795" y="13932"/>
                  </a:lnTo>
                  <a:lnTo>
                    <a:pt x="2310880" y="19093"/>
                  </a:lnTo>
                  <a:lnTo>
                    <a:pt x="2355906" y="25068"/>
                  </a:lnTo>
                  <a:lnTo>
                    <a:pt x="2400861" y="31859"/>
                  </a:lnTo>
                  <a:lnTo>
                    <a:pt x="2445734" y="39468"/>
                  </a:lnTo>
                  <a:lnTo>
                    <a:pt x="2490512" y="47896"/>
                  </a:lnTo>
                  <a:lnTo>
                    <a:pt x="2535185" y="57145"/>
                  </a:lnTo>
                  <a:lnTo>
                    <a:pt x="2579741" y="67216"/>
                  </a:lnTo>
                  <a:lnTo>
                    <a:pt x="2624168" y="78110"/>
                  </a:lnTo>
                  <a:lnTo>
                    <a:pt x="2668456" y="89829"/>
                  </a:lnTo>
                  <a:lnTo>
                    <a:pt x="2712592" y="102375"/>
                  </a:lnTo>
                  <a:lnTo>
                    <a:pt x="2756565" y="115749"/>
                  </a:lnTo>
                  <a:lnTo>
                    <a:pt x="2800364" y="129952"/>
                  </a:lnTo>
                  <a:lnTo>
                    <a:pt x="2843977" y="144986"/>
                  </a:lnTo>
                  <a:lnTo>
                    <a:pt x="2887392" y="160853"/>
                  </a:lnTo>
                  <a:lnTo>
                    <a:pt x="2930599" y="177553"/>
                  </a:lnTo>
                  <a:lnTo>
                    <a:pt x="2973585" y="195089"/>
                  </a:lnTo>
                  <a:lnTo>
                    <a:pt x="3016340" y="213461"/>
                  </a:lnTo>
                  <a:lnTo>
                    <a:pt x="3058852" y="232671"/>
                  </a:lnTo>
                  <a:lnTo>
                    <a:pt x="3101108" y="252721"/>
                  </a:lnTo>
                  <a:lnTo>
                    <a:pt x="3143099" y="273612"/>
                  </a:lnTo>
                  <a:lnTo>
                    <a:pt x="3184812" y="295346"/>
                  </a:lnTo>
                  <a:lnTo>
                    <a:pt x="3226236" y="317924"/>
                  </a:lnTo>
                  <a:lnTo>
                    <a:pt x="3267359" y="341347"/>
                  </a:lnTo>
                  <a:lnTo>
                    <a:pt x="3308170" y="365617"/>
                  </a:lnTo>
                  <a:lnTo>
                    <a:pt x="3348657" y="390736"/>
                  </a:lnTo>
                  <a:lnTo>
                    <a:pt x="3388810" y="416704"/>
                  </a:lnTo>
                  <a:lnTo>
                    <a:pt x="3428616" y="443524"/>
                  </a:lnTo>
                  <a:lnTo>
                    <a:pt x="3468064" y="471197"/>
                  </a:lnTo>
                  <a:lnTo>
                    <a:pt x="3507142" y="499724"/>
                  </a:lnTo>
                  <a:lnTo>
                    <a:pt x="3545839" y="529107"/>
                  </a:lnTo>
                  <a:lnTo>
                    <a:pt x="3583368" y="558779"/>
                  </a:lnTo>
                  <a:lnTo>
                    <a:pt x="3620325" y="589130"/>
                  </a:lnTo>
                  <a:lnTo>
                    <a:pt x="3656710" y="620172"/>
                  </a:lnTo>
                  <a:lnTo>
                    <a:pt x="3692525" y="651916"/>
                  </a:lnTo>
                  <a:lnTo>
                    <a:pt x="3977894" y="430936"/>
                  </a:lnTo>
                  <a:lnTo>
                    <a:pt x="3779901" y="1148232"/>
                  </a:lnTo>
                  <a:lnTo>
                    <a:pt x="2965323" y="1214907"/>
                  </a:lnTo>
                  <a:lnTo>
                    <a:pt x="3249549" y="994816"/>
                  </a:lnTo>
                  <a:lnTo>
                    <a:pt x="3211948" y="964860"/>
                  </a:lnTo>
                  <a:lnTo>
                    <a:pt x="3173847" y="935963"/>
                  </a:lnTo>
                  <a:lnTo>
                    <a:pt x="3135264" y="908122"/>
                  </a:lnTo>
                  <a:lnTo>
                    <a:pt x="3096216" y="881336"/>
                  </a:lnTo>
                  <a:lnTo>
                    <a:pt x="3056722" y="855603"/>
                  </a:lnTo>
                  <a:lnTo>
                    <a:pt x="3016800" y="830921"/>
                  </a:lnTo>
                  <a:lnTo>
                    <a:pt x="2976468" y="807288"/>
                  </a:lnTo>
                  <a:lnTo>
                    <a:pt x="2935745" y="784702"/>
                  </a:lnTo>
                  <a:lnTo>
                    <a:pt x="2894648" y="763162"/>
                  </a:lnTo>
                  <a:lnTo>
                    <a:pt x="2853197" y="742666"/>
                  </a:lnTo>
                  <a:lnTo>
                    <a:pt x="2811409" y="723211"/>
                  </a:lnTo>
                  <a:lnTo>
                    <a:pt x="2769302" y="704797"/>
                  </a:lnTo>
                  <a:lnTo>
                    <a:pt x="2726896" y="687421"/>
                  </a:lnTo>
                  <a:lnTo>
                    <a:pt x="2684207" y="671081"/>
                  </a:lnTo>
                  <a:lnTo>
                    <a:pt x="2641254" y="655775"/>
                  </a:lnTo>
                  <a:lnTo>
                    <a:pt x="2598056" y="641502"/>
                  </a:lnTo>
                  <a:lnTo>
                    <a:pt x="2554630" y="628260"/>
                  </a:lnTo>
                  <a:lnTo>
                    <a:pt x="2510996" y="616047"/>
                  </a:lnTo>
                  <a:lnTo>
                    <a:pt x="2467170" y="604860"/>
                  </a:lnTo>
                  <a:lnTo>
                    <a:pt x="2423172" y="594699"/>
                  </a:lnTo>
                  <a:lnTo>
                    <a:pt x="2379020" y="585562"/>
                  </a:lnTo>
                  <a:lnTo>
                    <a:pt x="2334731" y="577446"/>
                  </a:lnTo>
                  <a:lnTo>
                    <a:pt x="2290325" y="570350"/>
                  </a:lnTo>
                  <a:lnTo>
                    <a:pt x="2245819" y="564271"/>
                  </a:lnTo>
                  <a:lnTo>
                    <a:pt x="2201231" y="559209"/>
                  </a:lnTo>
                  <a:lnTo>
                    <a:pt x="2156580" y="555160"/>
                  </a:lnTo>
                  <a:lnTo>
                    <a:pt x="2111885" y="552124"/>
                  </a:lnTo>
                  <a:lnTo>
                    <a:pt x="2067162" y="550099"/>
                  </a:lnTo>
                  <a:lnTo>
                    <a:pt x="2022431" y="549082"/>
                  </a:lnTo>
                  <a:lnTo>
                    <a:pt x="1977710" y="549072"/>
                  </a:lnTo>
                  <a:lnTo>
                    <a:pt x="1933017" y="550067"/>
                  </a:lnTo>
                  <a:lnTo>
                    <a:pt x="1888370" y="552065"/>
                  </a:lnTo>
                  <a:lnTo>
                    <a:pt x="1843788" y="555064"/>
                  </a:lnTo>
                  <a:lnTo>
                    <a:pt x="1799288" y="559063"/>
                  </a:lnTo>
                  <a:lnTo>
                    <a:pt x="1754889" y="564059"/>
                  </a:lnTo>
                  <a:lnTo>
                    <a:pt x="1710609" y="570051"/>
                  </a:lnTo>
                  <a:lnTo>
                    <a:pt x="1666467" y="577037"/>
                  </a:lnTo>
                  <a:lnTo>
                    <a:pt x="1622481" y="585015"/>
                  </a:lnTo>
                  <a:lnTo>
                    <a:pt x="1578668" y="593983"/>
                  </a:lnTo>
                  <a:lnTo>
                    <a:pt x="1535047" y="603939"/>
                  </a:lnTo>
                  <a:lnTo>
                    <a:pt x="1491637" y="614882"/>
                  </a:lnTo>
                  <a:lnTo>
                    <a:pt x="1448455" y="626810"/>
                  </a:lnTo>
                  <a:lnTo>
                    <a:pt x="1405520" y="639720"/>
                  </a:lnTo>
                  <a:lnTo>
                    <a:pt x="1362851" y="653612"/>
                  </a:lnTo>
                  <a:lnTo>
                    <a:pt x="1320464" y="668482"/>
                  </a:lnTo>
                  <a:lnTo>
                    <a:pt x="1278379" y="684330"/>
                  </a:lnTo>
                  <a:lnTo>
                    <a:pt x="1236614" y="701153"/>
                  </a:lnTo>
                  <a:lnTo>
                    <a:pt x="1195187" y="718950"/>
                  </a:lnTo>
                  <a:lnTo>
                    <a:pt x="1154116" y="737718"/>
                  </a:lnTo>
                  <a:lnTo>
                    <a:pt x="1113420" y="757457"/>
                  </a:lnTo>
                  <a:lnTo>
                    <a:pt x="1073116" y="778164"/>
                  </a:lnTo>
                  <a:lnTo>
                    <a:pt x="1033223" y="799836"/>
                  </a:lnTo>
                  <a:lnTo>
                    <a:pt x="993759" y="822473"/>
                  </a:lnTo>
                  <a:lnTo>
                    <a:pt x="954743" y="846073"/>
                  </a:lnTo>
                  <a:lnTo>
                    <a:pt x="916193" y="870634"/>
                  </a:lnTo>
                  <a:lnTo>
                    <a:pt x="878126" y="896153"/>
                  </a:lnTo>
                  <a:lnTo>
                    <a:pt x="840562" y="922629"/>
                  </a:lnTo>
                  <a:lnTo>
                    <a:pt x="803517" y="950060"/>
                  </a:lnTo>
                  <a:lnTo>
                    <a:pt x="767012" y="978445"/>
                  </a:lnTo>
                  <a:lnTo>
                    <a:pt x="731063" y="1007781"/>
                  </a:lnTo>
                  <a:lnTo>
                    <a:pt x="695690" y="1038067"/>
                  </a:lnTo>
                  <a:lnTo>
                    <a:pt x="660909" y="1069300"/>
                  </a:lnTo>
                  <a:lnTo>
                    <a:pt x="626741" y="1101480"/>
                  </a:lnTo>
                  <a:lnTo>
                    <a:pt x="593202" y="1134603"/>
                  </a:lnTo>
                  <a:lnTo>
                    <a:pt x="560311" y="1168669"/>
                  </a:lnTo>
                  <a:lnTo>
                    <a:pt x="528086" y="1203675"/>
                  </a:lnTo>
                  <a:lnTo>
                    <a:pt x="496546" y="1239620"/>
                  </a:lnTo>
                  <a:lnTo>
                    <a:pt x="465708" y="1276502"/>
                  </a:lnTo>
                  <a:lnTo>
                    <a:pt x="441795" y="1306255"/>
                  </a:lnTo>
                  <a:lnTo>
                    <a:pt x="433958" y="1316253"/>
                  </a:lnTo>
                  <a:lnTo>
                    <a:pt x="0" y="98021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0015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B8DE28D-4320-49EB-9EA3-81083213210E}"/>
              </a:ext>
            </a:extLst>
          </p:cNvPr>
          <p:cNvSpPr txBox="1">
            <a:spLocks/>
          </p:cNvSpPr>
          <p:nvPr/>
        </p:nvSpPr>
        <p:spPr>
          <a:xfrm>
            <a:off x="546912" y="315544"/>
            <a:ext cx="10050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15" dirty="0"/>
              <a:t> control</a:t>
            </a:r>
            <a:r>
              <a:rPr lang="es-MX" sz="3600" b="1" spc="-5" dirty="0"/>
              <a:t> </a:t>
            </a:r>
            <a:r>
              <a:rPr lang="es-MX" sz="3600" b="1" dirty="0"/>
              <a:t>de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20" dirty="0"/>
              <a:t> </a:t>
            </a:r>
            <a:r>
              <a:rPr lang="es-MX" sz="3600" b="1" spc="-10" dirty="0"/>
              <a:t>privados</a:t>
            </a:r>
            <a:endParaRPr lang="es-MX" sz="3600"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48BA639-02FB-4723-98D8-EAE043CA9371}"/>
              </a:ext>
            </a:extLst>
          </p:cNvPr>
          <p:cNvSpPr/>
          <p:nvPr/>
        </p:nvSpPr>
        <p:spPr>
          <a:xfrm>
            <a:off x="3970020" y="1091183"/>
            <a:ext cx="4251960" cy="568960"/>
          </a:xfrm>
          <a:custGeom>
            <a:avLst/>
            <a:gdLst/>
            <a:ahLst/>
            <a:cxnLst/>
            <a:rect l="l" t="t" r="r" b="b"/>
            <a:pathLst>
              <a:path w="4251959" h="568960">
                <a:moveTo>
                  <a:pt x="4157218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1" y="568451"/>
                </a:lnTo>
                <a:lnTo>
                  <a:pt x="4157218" y="568451"/>
                </a:lnTo>
                <a:lnTo>
                  <a:pt x="4194095" y="561006"/>
                </a:lnTo>
                <a:lnTo>
                  <a:pt x="4224210" y="540702"/>
                </a:lnTo>
                <a:lnTo>
                  <a:pt x="4244514" y="510587"/>
                </a:lnTo>
                <a:lnTo>
                  <a:pt x="4251959" y="473710"/>
                </a:lnTo>
                <a:lnTo>
                  <a:pt x="4251959" y="94741"/>
                </a:lnTo>
                <a:lnTo>
                  <a:pt x="4244514" y="57864"/>
                </a:lnTo>
                <a:lnTo>
                  <a:pt x="4224210" y="27749"/>
                </a:lnTo>
                <a:lnTo>
                  <a:pt x="4194095" y="7445"/>
                </a:lnTo>
                <a:lnTo>
                  <a:pt x="415721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A3AAB93-FD1A-4703-83E7-33D98F1E41D7}"/>
              </a:ext>
            </a:extLst>
          </p:cNvPr>
          <p:cNvGrpSpPr/>
          <p:nvPr/>
        </p:nvGrpSpPr>
        <p:grpSpPr>
          <a:xfrm>
            <a:off x="103378" y="1887982"/>
            <a:ext cx="11174730" cy="4478020"/>
            <a:chOff x="103378" y="1887982"/>
            <a:chExt cx="11174730" cy="447802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756BBD5-4CE4-423E-BF09-DB89EFB2C611}"/>
                </a:ext>
              </a:extLst>
            </p:cNvPr>
            <p:cNvSpPr/>
            <p:nvPr/>
          </p:nvSpPr>
          <p:spPr>
            <a:xfrm>
              <a:off x="109728" y="1894332"/>
              <a:ext cx="11162030" cy="4465320"/>
            </a:xfrm>
            <a:custGeom>
              <a:avLst/>
              <a:gdLst/>
              <a:ahLst/>
              <a:cxnLst/>
              <a:rect l="l" t="t" r="r" b="b"/>
              <a:pathLst>
                <a:path w="11162030" h="4465320">
                  <a:moveTo>
                    <a:pt x="2232660" y="0"/>
                  </a:moveTo>
                  <a:lnTo>
                    <a:pt x="0" y="1860549"/>
                  </a:lnTo>
                  <a:lnTo>
                    <a:pt x="2232660" y="3721087"/>
                  </a:lnTo>
                  <a:lnTo>
                    <a:pt x="2232660" y="2976879"/>
                  </a:lnTo>
                  <a:lnTo>
                    <a:pt x="5232019" y="2976879"/>
                  </a:lnTo>
                  <a:lnTo>
                    <a:pt x="5232019" y="3535044"/>
                  </a:lnTo>
                  <a:lnTo>
                    <a:pt x="5237640" y="3568485"/>
                  </a:lnTo>
                  <a:lnTo>
                    <a:pt x="5279653" y="3628945"/>
                  </a:lnTo>
                  <a:lnTo>
                    <a:pt x="5314073" y="3654912"/>
                  </a:lnTo>
                  <a:lnTo>
                    <a:pt x="5356122" y="3677338"/>
                  </a:lnTo>
                  <a:lnTo>
                    <a:pt x="5404814" y="3695695"/>
                  </a:lnTo>
                  <a:lnTo>
                    <a:pt x="5459162" y="3709458"/>
                  </a:lnTo>
                  <a:lnTo>
                    <a:pt x="5518182" y="3718101"/>
                  </a:lnTo>
                  <a:lnTo>
                    <a:pt x="5580888" y="3721100"/>
                  </a:lnTo>
                  <a:lnTo>
                    <a:pt x="8929116" y="3721100"/>
                  </a:lnTo>
                  <a:lnTo>
                    <a:pt x="8929116" y="4465320"/>
                  </a:lnTo>
                  <a:lnTo>
                    <a:pt x="11161776" y="2604769"/>
                  </a:lnTo>
                  <a:lnTo>
                    <a:pt x="8929116" y="744219"/>
                  </a:lnTo>
                  <a:lnTo>
                    <a:pt x="8929116" y="1488439"/>
                  </a:lnTo>
                  <a:lnTo>
                    <a:pt x="5580888" y="1488439"/>
                  </a:lnTo>
                  <a:lnTo>
                    <a:pt x="5518182" y="1485441"/>
                  </a:lnTo>
                  <a:lnTo>
                    <a:pt x="5459162" y="1476798"/>
                  </a:lnTo>
                  <a:lnTo>
                    <a:pt x="5404814" y="1463035"/>
                  </a:lnTo>
                  <a:lnTo>
                    <a:pt x="5356122" y="1444678"/>
                  </a:lnTo>
                  <a:lnTo>
                    <a:pt x="5314073" y="1422252"/>
                  </a:lnTo>
                  <a:lnTo>
                    <a:pt x="5279653" y="1396285"/>
                  </a:lnTo>
                  <a:lnTo>
                    <a:pt x="5253846" y="1367300"/>
                  </a:lnTo>
                  <a:lnTo>
                    <a:pt x="5232019" y="1302384"/>
                  </a:lnTo>
                  <a:lnTo>
                    <a:pt x="5237640" y="1268944"/>
                  </a:lnTo>
                  <a:lnTo>
                    <a:pt x="5279653" y="1208484"/>
                  </a:lnTo>
                  <a:lnTo>
                    <a:pt x="5314073" y="1182517"/>
                  </a:lnTo>
                  <a:lnTo>
                    <a:pt x="5356122" y="1160091"/>
                  </a:lnTo>
                  <a:lnTo>
                    <a:pt x="5404814" y="1141734"/>
                  </a:lnTo>
                  <a:lnTo>
                    <a:pt x="5459162" y="1127971"/>
                  </a:lnTo>
                  <a:lnTo>
                    <a:pt x="5518182" y="1119328"/>
                  </a:lnTo>
                  <a:lnTo>
                    <a:pt x="5643589" y="1113331"/>
                  </a:lnTo>
                  <a:lnTo>
                    <a:pt x="5702597" y="1104688"/>
                  </a:lnTo>
                  <a:lnTo>
                    <a:pt x="5756928" y="1090925"/>
                  </a:lnTo>
                  <a:lnTo>
                    <a:pt x="5805600" y="1072568"/>
                  </a:lnTo>
                  <a:lnTo>
                    <a:pt x="5847628" y="1050142"/>
                  </a:lnTo>
                  <a:lnTo>
                    <a:pt x="5882028" y="1024175"/>
                  </a:lnTo>
                  <a:lnTo>
                    <a:pt x="5907818" y="995190"/>
                  </a:lnTo>
                  <a:lnTo>
                    <a:pt x="5929630" y="930275"/>
                  </a:lnTo>
                  <a:lnTo>
                    <a:pt x="5924013" y="896834"/>
                  </a:lnTo>
                  <a:lnTo>
                    <a:pt x="5882028" y="836374"/>
                  </a:lnTo>
                  <a:lnTo>
                    <a:pt x="5847628" y="810407"/>
                  </a:lnTo>
                  <a:lnTo>
                    <a:pt x="5805600" y="787981"/>
                  </a:lnTo>
                  <a:lnTo>
                    <a:pt x="5756928" y="769624"/>
                  </a:lnTo>
                  <a:lnTo>
                    <a:pt x="5702597" y="755861"/>
                  </a:lnTo>
                  <a:lnTo>
                    <a:pt x="5643589" y="747218"/>
                  </a:lnTo>
                  <a:lnTo>
                    <a:pt x="5580888" y="744219"/>
                  </a:lnTo>
                  <a:lnTo>
                    <a:pt x="2232660" y="744219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0B8D675-1965-4EC1-9EAF-25800DCE295C}"/>
                </a:ext>
              </a:extLst>
            </p:cNvPr>
            <p:cNvSpPr/>
            <p:nvPr/>
          </p:nvSpPr>
          <p:spPr>
            <a:xfrm>
              <a:off x="5341747" y="2824607"/>
              <a:ext cx="697865" cy="558165"/>
            </a:xfrm>
            <a:custGeom>
              <a:avLst/>
              <a:gdLst/>
              <a:ahLst/>
              <a:cxnLst/>
              <a:rect l="l" t="t" r="r" b="b"/>
              <a:pathLst>
                <a:path w="697864" h="558164">
                  <a:moveTo>
                    <a:pt x="697611" y="0"/>
                  </a:moveTo>
                  <a:lnTo>
                    <a:pt x="675799" y="64915"/>
                  </a:lnTo>
                  <a:lnTo>
                    <a:pt x="650009" y="93900"/>
                  </a:lnTo>
                  <a:lnTo>
                    <a:pt x="615609" y="119867"/>
                  </a:lnTo>
                  <a:lnTo>
                    <a:pt x="573581" y="142293"/>
                  </a:lnTo>
                  <a:lnTo>
                    <a:pt x="524909" y="160650"/>
                  </a:lnTo>
                  <a:lnTo>
                    <a:pt x="470578" y="174413"/>
                  </a:lnTo>
                  <a:lnTo>
                    <a:pt x="411570" y="183056"/>
                  </a:lnTo>
                  <a:lnTo>
                    <a:pt x="286163" y="189053"/>
                  </a:lnTo>
                  <a:lnTo>
                    <a:pt x="227143" y="197696"/>
                  </a:lnTo>
                  <a:lnTo>
                    <a:pt x="172795" y="211459"/>
                  </a:lnTo>
                  <a:lnTo>
                    <a:pt x="124103" y="229816"/>
                  </a:lnTo>
                  <a:lnTo>
                    <a:pt x="82054" y="252242"/>
                  </a:lnTo>
                  <a:lnTo>
                    <a:pt x="47634" y="278209"/>
                  </a:lnTo>
                  <a:lnTo>
                    <a:pt x="21827" y="307194"/>
                  </a:lnTo>
                  <a:lnTo>
                    <a:pt x="0" y="372109"/>
                  </a:lnTo>
                  <a:lnTo>
                    <a:pt x="5621" y="405550"/>
                  </a:lnTo>
                  <a:lnTo>
                    <a:pt x="47634" y="466010"/>
                  </a:lnTo>
                  <a:lnTo>
                    <a:pt x="82054" y="491977"/>
                  </a:lnTo>
                  <a:lnTo>
                    <a:pt x="124103" y="514403"/>
                  </a:lnTo>
                  <a:lnTo>
                    <a:pt x="172795" y="532760"/>
                  </a:lnTo>
                  <a:lnTo>
                    <a:pt x="227143" y="546523"/>
                  </a:lnTo>
                  <a:lnTo>
                    <a:pt x="286163" y="555166"/>
                  </a:lnTo>
                  <a:lnTo>
                    <a:pt x="348868" y="558164"/>
                  </a:lnTo>
                  <a:lnTo>
                    <a:pt x="697611" y="558164"/>
                  </a:lnTo>
                  <a:lnTo>
                    <a:pt x="697611" y="0"/>
                  </a:lnTo>
                  <a:close/>
                </a:path>
              </a:pathLst>
            </a:custGeom>
            <a:solidFill>
              <a:srgbClr val="BE6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641D1CC-5A21-4254-A5A9-3C151444A262}"/>
                </a:ext>
              </a:extLst>
            </p:cNvPr>
            <p:cNvSpPr/>
            <p:nvPr/>
          </p:nvSpPr>
          <p:spPr>
            <a:xfrm>
              <a:off x="109728" y="1894332"/>
              <a:ext cx="11162030" cy="4465320"/>
            </a:xfrm>
            <a:custGeom>
              <a:avLst/>
              <a:gdLst/>
              <a:ahLst/>
              <a:cxnLst/>
              <a:rect l="l" t="t" r="r" b="b"/>
              <a:pathLst>
                <a:path w="11162030" h="4465320">
                  <a:moveTo>
                    <a:pt x="0" y="1860549"/>
                  </a:moveTo>
                  <a:lnTo>
                    <a:pt x="2232660" y="0"/>
                  </a:lnTo>
                  <a:lnTo>
                    <a:pt x="2232660" y="744219"/>
                  </a:lnTo>
                  <a:lnTo>
                    <a:pt x="5580888" y="744219"/>
                  </a:lnTo>
                  <a:lnTo>
                    <a:pt x="5643589" y="747218"/>
                  </a:lnTo>
                  <a:lnTo>
                    <a:pt x="5702597" y="755861"/>
                  </a:lnTo>
                  <a:lnTo>
                    <a:pt x="5756928" y="769624"/>
                  </a:lnTo>
                  <a:lnTo>
                    <a:pt x="5805600" y="787981"/>
                  </a:lnTo>
                  <a:lnTo>
                    <a:pt x="5847628" y="810407"/>
                  </a:lnTo>
                  <a:lnTo>
                    <a:pt x="5882028" y="836374"/>
                  </a:lnTo>
                  <a:lnTo>
                    <a:pt x="5907818" y="865359"/>
                  </a:lnTo>
                  <a:lnTo>
                    <a:pt x="5929630" y="930275"/>
                  </a:lnTo>
                  <a:lnTo>
                    <a:pt x="5924013" y="963715"/>
                  </a:lnTo>
                  <a:lnTo>
                    <a:pt x="5882028" y="1024175"/>
                  </a:lnTo>
                  <a:lnTo>
                    <a:pt x="5847628" y="1050142"/>
                  </a:lnTo>
                  <a:lnTo>
                    <a:pt x="5805600" y="1072568"/>
                  </a:lnTo>
                  <a:lnTo>
                    <a:pt x="5756928" y="1090925"/>
                  </a:lnTo>
                  <a:lnTo>
                    <a:pt x="5702597" y="1104688"/>
                  </a:lnTo>
                  <a:lnTo>
                    <a:pt x="5643589" y="1113331"/>
                  </a:lnTo>
                  <a:lnTo>
                    <a:pt x="5580888" y="1116329"/>
                  </a:lnTo>
                  <a:lnTo>
                    <a:pt x="5518182" y="1119328"/>
                  </a:lnTo>
                  <a:lnTo>
                    <a:pt x="5459162" y="1127971"/>
                  </a:lnTo>
                  <a:lnTo>
                    <a:pt x="5404814" y="1141734"/>
                  </a:lnTo>
                  <a:lnTo>
                    <a:pt x="5356122" y="1160091"/>
                  </a:lnTo>
                  <a:lnTo>
                    <a:pt x="5314073" y="1182517"/>
                  </a:lnTo>
                  <a:lnTo>
                    <a:pt x="5279653" y="1208484"/>
                  </a:lnTo>
                  <a:lnTo>
                    <a:pt x="5253846" y="1237469"/>
                  </a:lnTo>
                  <a:lnTo>
                    <a:pt x="5232019" y="1302384"/>
                  </a:lnTo>
                  <a:lnTo>
                    <a:pt x="5237640" y="1335825"/>
                  </a:lnTo>
                  <a:lnTo>
                    <a:pt x="5279653" y="1396285"/>
                  </a:lnTo>
                  <a:lnTo>
                    <a:pt x="5314073" y="1422252"/>
                  </a:lnTo>
                  <a:lnTo>
                    <a:pt x="5356122" y="1444678"/>
                  </a:lnTo>
                  <a:lnTo>
                    <a:pt x="5404814" y="1463035"/>
                  </a:lnTo>
                  <a:lnTo>
                    <a:pt x="5459162" y="1476798"/>
                  </a:lnTo>
                  <a:lnTo>
                    <a:pt x="5518182" y="1485441"/>
                  </a:lnTo>
                  <a:lnTo>
                    <a:pt x="5580888" y="1488439"/>
                  </a:lnTo>
                  <a:lnTo>
                    <a:pt x="8929116" y="1488439"/>
                  </a:lnTo>
                  <a:lnTo>
                    <a:pt x="8929116" y="744219"/>
                  </a:lnTo>
                  <a:lnTo>
                    <a:pt x="11161776" y="2604769"/>
                  </a:lnTo>
                  <a:lnTo>
                    <a:pt x="8929116" y="4465320"/>
                  </a:lnTo>
                  <a:lnTo>
                    <a:pt x="8929116" y="3721100"/>
                  </a:lnTo>
                  <a:lnTo>
                    <a:pt x="5580888" y="3721100"/>
                  </a:lnTo>
                  <a:lnTo>
                    <a:pt x="5518182" y="3718101"/>
                  </a:lnTo>
                  <a:lnTo>
                    <a:pt x="5459162" y="3709458"/>
                  </a:lnTo>
                  <a:lnTo>
                    <a:pt x="5404814" y="3695695"/>
                  </a:lnTo>
                  <a:lnTo>
                    <a:pt x="5356122" y="3677338"/>
                  </a:lnTo>
                  <a:lnTo>
                    <a:pt x="5314073" y="3654912"/>
                  </a:lnTo>
                  <a:lnTo>
                    <a:pt x="5279653" y="3628945"/>
                  </a:lnTo>
                  <a:lnTo>
                    <a:pt x="5253846" y="3599960"/>
                  </a:lnTo>
                  <a:lnTo>
                    <a:pt x="5232019" y="3535044"/>
                  </a:lnTo>
                  <a:lnTo>
                    <a:pt x="5232019" y="2976879"/>
                  </a:lnTo>
                  <a:lnTo>
                    <a:pt x="2232660" y="2976879"/>
                  </a:lnTo>
                  <a:lnTo>
                    <a:pt x="2232660" y="3721087"/>
                  </a:lnTo>
                  <a:lnTo>
                    <a:pt x="0" y="1860549"/>
                  </a:lnTo>
                  <a:close/>
                </a:path>
                <a:path w="11162030" h="4465320">
                  <a:moveTo>
                    <a:pt x="5929630" y="930275"/>
                  </a:moveTo>
                  <a:lnTo>
                    <a:pt x="5929630" y="1488439"/>
                  </a:lnTo>
                </a:path>
                <a:path w="11162030" h="4465320">
                  <a:moveTo>
                    <a:pt x="5232019" y="1302384"/>
                  </a:moveTo>
                  <a:lnTo>
                    <a:pt x="5232019" y="29768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A992255C-1020-4670-89FB-A0F31233DDDF}"/>
              </a:ext>
            </a:extLst>
          </p:cNvPr>
          <p:cNvSpPr txBox="1"/>
          <p:nvPr/>
        </p:nvSpPr>
        <p:spPr>
          <a:xfrm>
            <a:off x="4015184" y="1040130"/>
            <a:ext cx="416179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Intervención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comunicaciones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tabLst>
                <a:tab pos="1034415" algn="l"/>
                <a:tab pos="4148454" algn="l"/>
              </a:tabLst>
            </a:pP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	</a:t>
            </a:r>
            <a:r>
              <a:rPr sz="20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telecomunicaciones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40D3358-1129-4E57-9868-E825E0FFD3DE}"/>
              </a:ext>
            </a:extLst>
          </p:cNvPr>
          <p:cNvSpPr txBox="1"/>
          <p:nvPr/>
        </p:nvSpPr>
        <p:spPr>
          <a:xfrm>
            <a:off x="1436369" y="2782011"/>
            <a:ext cx="3677920" cy="19284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4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El requerimiento fiscal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resolución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judicial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que 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autorice, deberán indicar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nombre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afectado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medida y de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posible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identidad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teléfono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otro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medio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telecomunicación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intervenir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grabar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registrar.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También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indicará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interceptación,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su alcance,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duración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autoridad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funcionario que se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encargará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diligencia.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C6B9CBA-2D73-4857-A1C5-1639FD97997F}"/>
              </a:ext>
            </a:extLst>
          </p:cNvPr>
          <p:cNvSpPr txBox="1"/>
          <p:nvPr/>
        </p:nvSpPr>
        <p:spPr>
          <a:xfrm>
            <a:off x="5678804" y="4020439"/>
            <a:ext cx="4077970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0"/>
              </a:spcBef>
            </a:pP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medida no puede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durar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más de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treinta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días,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excepcionalmente podrá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prorrogada previo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requerimiento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Fiscal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autorización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Juez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preparatoria.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01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8FBB3B-2B1B-4161-A505-2E03D0C86B35}"/>
              </a:ext>
            </a:extLst>
          </p:cNvPr>
          <p:cNvSpPr txBox="1">
            <a:spLocks/>
          </p:cNvSpPr>
          <p:nvPr/>
        </p:nvSpPr>
        <p:spPr>
          <a:xfrm>
            <a:off x="491134" y="136016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C82F872-9B2F-4A2D-98D6-1FA27386E730}"/>
              </a:ext>
            </a:extLst>
          </p:cNvPr>
          <p:cNvGrpSpPr/>
          <p:nvPr/>
        </p:nvGrpSpPr>
        <p:grpSpPr>
          <a:xfrm>
            <a:off x="3558285" y="773937"/>
            <a:ext cx="5075555" cy="875665"/>
            <a:chOff x="3558285" y="773937"/>
            <a:chExt cx="5075555" cy="8756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A8A2E84-EAA7-4594-A2BA-BEC2EDC38C33}"/>
                </a:ext>
              </a:extLst>
            </p:cNvPr>
            <p:cNvSpPr/>
            <p:nvPr/>
          </p:nvSpPr>
          <p:spPr>
            <a:xfrm>
              <a:off x="3564635" y="780287"/>
              <a:ext cx="5062855" cy="862965"/>
            </a:xfrm>
            <a:custGeom>
              <a:avLst/>
              <a:gdLst/>
              <a:ahLst/>
              <a:cxnLst/>
              <a:rect l="l" t="t" r="r" b="b"/>
              <a:pathLst>
                <a:path w="5062855" h="862964">
                  <a:moveTo>
                    <a:pt x="4918964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4918964" y="862584"/>
                  </a:lnTo>
                  <a:lnTo>
                    <a:pt x="4964395" y="855252"/>
                  </a:lnTo>
                  <a:lnTo>
                    <a:pt x="5003858" y="834839"/>
                  </a:lnTo>
                  <a:lnTo>
                    <a:pt x="5034983" y="803714"/>
                  </a:lnTo>
                  <a:lnTo>
                    <a:pt x="5055396" y="764251"/>
                  </a:lnTo>
                  <a:lnTo>
                    <a:pt x="5062728" y="718820"/>
                  </a:lnTo>
                  <a:lnTo>
                    <a:pt x="5062728" y="143763"/>
                  </a:lnTo>
                  <a:lnTo>
                    <a:pt x="5055396" y="98332"/>
                  </a:lnTo>
                  <a:lnTo>
                    <a:pt x="5034983" y="58869"/>
                  </a:lnTo>
                  <a:lnTo>
                    <a:pt x="5003858" y="27744"/>
                  </a:lnTo>
                  <a:lnTo>
                    <a:pt x="4964395" y="7331"/>
                  </a:lnTo>
                  <a:lnTo>
                    <a:pt x="49189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681D24A-9C18-42D5-8BA8-20864ED0A227}"/>
                </a:ext>
              </a:extLst>
            </p:cNvPr>
            <p:cNvSpPr/>
            <p:nvPr/>
          </p:nvSpPr>
          <p:spPr>
            <a:xfrm>
              <a:off x="3564635" y="780287"/>
              <a:ext cx="5062855" cy="862965"/>
            </a:xfrm>
            <a:custGeom>
              <a:avLst/>
              <a:gdLst/>
              <a:ahLst/>
              <a:cxnLst/>
              <a:rect l="l" t="t" r="r" b="b"/>
              <a:pathLst>
                <a:path w="506285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4918964" y="0"/>
                  </a:lnTo>
                  <a:lnTo>
                    <a:pt x="4964395" y="7331"/>
                  </a:lnTo>
                  <a:lnTo>
                    <a:pt x="5003858" y="27744"/>
                  </a:lnTo>
                  <a:lnTo>
                    <a:pt x="5034983" y="58869"/>
                  </a:lnTo>
                  <a:lnTo>
                    <a:pt x="5055396" y="98332"/>
                  </a:lnTo>
                  <a:lnTo>
                    <a:pt x="5062728" y="143763"/>
                  </a:lnTo>
                  <a:lnTo>
                    <a:pt x="5062728" y="718820"/>
                  </a:lnTo>
                  <a:lnTo>
                    <a:pt x="5055396" y="764251"/>
                  </a:lnTo>
                  <a:lnTo>
                    <a:pt x="5034983" y="803714"/>
                  </a:lnTo>
                  <a:lnTo>
                    <a:pt x="5003858" y="834839"/>
                  </a:lnTo>
                  <a:lnTo>
                    <a:pt x="4964395" y="855252"/>
                  </a:lnTo>
                  <a:lnTo>
                    <a:pt x="4918964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DE8BD1B5-5C55-4EAF-BC28-2DA9C3049B7A}"/>
              </a:ext>
            </a:extLst>
          </p:cNvPr>
          <p:cNvSpPr txBox="1"/>
          <p:nvPr/>
        </p:nvSpPr>
        <p:spPr>
          <a:xfrm>
            <a:off x="4053078" y="811733"/>
            <a:ext cx="4088129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Aseguramiento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incautación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documentos privados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03B33BF4-868A-4EB4-83C7-A060B36A00C8}"/>
              </a:ext>
            </a:extLst>
          </p:cNvPr>
          <p:cNvGrpSpPr/>
          <p:nvPr/>
        </p:nvGrpSpPr>
        <p:grpSpPr>
          <a:xfrm>
            <a:off x="833374" y="2020570"/>
            <a:ext cx="4392930" cy="3985895"/>
            <a:chOff x="833374" y="2020570"/>
            <a:chExt cx="4392930" cy="398589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3A97A2E-16E3-45B1-AF61-9BFA284E5A15}"/>
                </a:ext>
              </a:extLst>
            </p:cNvPr>
            <p:cNvSpPr/>
            <p:nvPr/>
          </p:nvSpPr>
          <p:spPr>
            <a:xfrm>
              <a:off x="839724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3982720" y="0"/>
                  </a:moveTo>
                  <a:lnTo>
                    <a:pt x="397306" y="0"/>
                  </a:lnTo>
                  <a:lnTo>
                    <a:pt x="350971" y="2673"/>
                  </a:lnTo>
                  <a:lnTo>
                    <a:pt x="306206" y="10495"/>
                  </a:lnTo>
                  <a:lnTo>
                    <a:pt x="263309" y="23166"/>
                  </a:lnTo>
                  <a:lnTo>
                    <a:pt x="222579" y="40389"/>
                  </a:lnTo>
                  <a:lnTo>
                    <a:pt x="184313" y="61865"/>
                  </a:lnTo>
                  <a:lnTo>
                    <a:pt x="148809" y="87294"/>
                  </a:lnTo>
                  <a:lnTo>
                    <a:pt x="116366" y="116379"/>
                  </a:lnTo>
                  <a:lnTo>
                    <a:pt x="87282" y="148821"/>
                  </a:lnTo>
                  <a:lnTo>
                    <a:pt x="61854" y="184322"/>
                  </a:lnTo>
                  <a:lnTo>
                    <a:pt x="40382" y="222583"/>
                  </a:lnTo>
                  <a:lnTo>
                    <a:pt x="23161" y="263305"/>
                  </a:lnTo>
                  <a:lnTo>
                    <a:pt x="10492" y="306190"/>
                  </a:lnTo>
                  <a:lnTo>
                    <a:pt x="2672" y="350940"/>
                  </a:lnTo>
                  <a:lnTo>
                    <a:pt x="0" y="397255"/>
                  </a:lnTo>
                  <a:lnTo>
                    <a:pt x="0" y="3575761"/>
                  </a:lnTo>
                  <a:lnTo>
                    <a:pt x="2672" y="3622096"/>
                  </a:lnTo>
                  <a:lnTo>
                    <a:pt x="10492" y="3666861"/>
                  </a:lnTo>
                  <a:lnTo>
                    <a:pt x="23161" y="3709758"/>
                  </a:lnTo>
                  <a:lnTo>
                    <a:pt x="40382" y="3750488"/>
                  </a:lnTo>
                  <a:lnTo>
                    <a:pt x="61854" y="3788754"/>
                  </a:lnTo>
                  <a:lnTo>
                    <a:pt x="87282" y="3824258"/>
                  </a:lnTo>
                  <a:lnTo>
                    <a:pt x="116366" y="3856701"/>
                  </a:lnTo>
                  <a:lnTo>
                    <a:pt x="148809" y="3885785"/>
                  </a:lnTo>
                  <a:lnTo>
                    <a:pt x="184313" y="3911213"/>
                  </a:lnTo>
                  <a:lnTo>
                    <a:pt x="222579" y="3932685"/>
                  </a:lnTo>
                  <a:lnTo>
                    <a:pt x="263309" y="3949906"/>
                  </a:lnTo>
                  <a:lnTo>
                    <a:pt x="306206" y="3962575"/>
                  </a:lnTo>
                  <a:lnTo>
                    <a:pt x="350971" y="3970395"/>
                  </a:lnTo>
                  <a:lnTo>
                    <a:pt x="397306" y="3973067"/>
                  </a:lnTo>
                  <a:lnTo>
                    <a:pt x="3982720" y="3973067"/>
                  </a:lnTo>
                  <a:lnTo>
                    <a:pt x="4029035" y="3970395"/>
                  </a:lnTo>
                  <a:lnTo>
                    <a:pt x="4073785" y="3962575"/>
                  </a:lnTo>
                  <a:lnTo>
                    <a:pt x="4116670" y="3949906"/>
                  </a:lnTo>
                  <a:lnTo>
                    <a:pt x="4157392" y="3932685"/>
                  </a:lnTo>
                  <a:lnTo>
                    <a:pt x="4195653" y="3911213"/>
                  </a:lnTo>
                  <a:lnTo>
                    <a:pt x="4231154" y="3885785"/>
                  </a:lnTo>
                  <a:lnTo>
                    <a:pt x="4263596" y="3856701"/>
                  </a:lnTo>
                  <a:lnTo>
                    <a:pt x="4292681" y="3824258"/>
                  </a:lnTo>
                  <a:lnTo>
                    <a:pt x="4318110" y="3788754"/>
                  </a:lnTo>
                  <a:lnTo>
                    <a:pt x="4339586" y="3750488"/>
                  </a:lnTo>
                  <a:lnTo>
                    <a:pt x="4356809" y="3709758"/>
                  </a:lnTo>
                  <a:lnTo>
                    <a:pt x="4369480" y="3666861"/>
                  </a:lnTo>
                  <a:lnTo>
                    <a:pt x="4377302" y="3622096"/>
                  </a:lnTo>
                  <a:lnTo>
                    <a:pt x="4379976" y="3575761"/>
                  </a:lnTo>
                  <a:lnTo>
                    <a:pt x="4379976" y="397255"/>
                  </a:lnTo>
                  <a:lnTo>
                    <a:pt x="4377302" y="350940"/>
                  </a:lnTo>
                  <a:lnTo>
                    <a:pt x="4369480" y="306190"/>
                  </a:lnTo>
                  <a:lnTo>
                    <a:pt x="4356809" y="263305"/>
                  </a:lnTo>
                  <a:lnTo>
                    <a:pt x="4339586" y="222583"/>
                  </a:lnTo>
                  <a:lnTo>
                    <a:pt x="4318110" y="184322"/>
                  </a:lnTo>
                  <a:lnTo>
                    <a:pt x="4292681" y="148821"/>
                  </a:lnTo>
                  <a:lnTo>
                    <a:pt x="4263596" y="116379"/>
                  </a:lnTo>
                  <a:lnTo>
                    <a:pt x="4231154" y="87294"/>
                  </a:lnTo>
                  <a:lnTo>
                    <a:pt x="4195653" y="61865"/>
                  </a:lnTo>
                  <a:lnTo>
                    <a:pt x="4157392" y="40389"/>
                  </a:lnTo>
                  <a:lnTo>
                    <a:pt x="4116670" y="23166"/>
                  </a:lnTo>
                  <a:lnTo>
                    <a:pt x="4073785" y="10495"/>
                  </a:lnTo>
                  <a:lnTo>
                    <a:pt x="4029035" y="2673"/>
                  </a:lnTo>
                  <a:lnTo>
                    <a:pt x="39827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A6341B9-9FD2-4660-868B-D836F0BCEF82}"/>
                </a:ext>
              </a:extLst>
            </p:cNvPr>
            <p:cNvSpPr/>
            <p:nvPr/>
          </p:nvSpPr>
          <p:spPr>
            <a:xfrm>
              <a:off x="839724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0" y="397255"/>
                  </a:moveTo>
                  <a:lnTo>
                    <a:pt x="2672" y="350940"/>
                  </a:lnTo>
                  <a:lnTo>
                    <a:pt x="10492" y="306190"/>
                  </a:lnTo>
                  <a:lnTo>
                    <a:pt x="23161" y="263305"/>
                  </a:lnTo>
                  <a:lnTo>
                    <a:pt x="40382" y="222583"/>
                  </a:lnTo>
                  <a:lnTo>
                    <a:pt x="61854" y="184322"/>
                  </a:lnTo>
                  <a:lnTo>
                    <a:pt x="87282" y="148821"/>
                  </a:lnTo>
                  <a:lnTo>
                    <a:pt x="116366" y="116379"/>
                  </a:lnTo>
                  <a:lnTo>
                    <a:pt x="148809" y="87294"/>
                  </a:lnTo>
                  <a:lnTo>
                    <a:pt x="184313" y="61865"/>
                  </a:lnTo>
                  <a:lnTo>
                    <a:pt x="222579" y="40389"/>
                  </a:lnTo>
                  <a:lnTo>
                    <a:pt x="263309" y="23166"/>
                  </a:lnTo>
                  <a:lnTo>
                    <a:pt x="306206" y="10495"/>
                  </a:lnTo>
                  <a:lnTo>
                    <a:pt x="350971" y="2673"/>
                  </a:lnTo>
                  <a:lnTo>
                    <a:pt x="397306" y="0"/>
                  </a:lnTo>
                  <a:lnTo>
                    <a:pt x="3982720" y="0"/>
                  </a:lnTo>
                  <a:lnTo>
                    <a:pt x="4029035" y="2673"/>
                  </a:lnTo>
                  <a:lnTo>
                    <a:pt x="4073785" y="10495"/>
                  </a:lnTo>
                  <a:lnTo>
                    <a:pt x="4116670" y="23166"/>
                  </a:lnTo>
                  <a:lnTo>
                    <a:pt x="4157392" y="40389"/>
                  </a:lnTo>
                  <a:lnTo>
                    <a:pt x="4195653" y="61865"/>
                  </a:lnTo>
                  <a:lnTo>
                    <a:pt x="4231154" y="87294"/>
                  </a:lnTo>
                  <a:lnTo>
                    <a:pt x="4263596" y="116379"/>
                  </a:lnTo>
                  <a:lnTo>
                    <a:pt x="4292681" y="148821"/>
                  </a:lnTo>
                  <a:lnTo>
                    <a:pt x="4318110" y="184322"/>
                  </a:lnTo>
                  <a:lnTo>
                    <a:pt x="4339586" y="222583"/>
                  </a:lnTo>
                  <a:lnTo>
                    <a:pt x="4356809" y="263305"/>
                  </a:lnTo>
                  <a:lnTo>
                    <a:pt x="4369480" y="306190"/>
                  </a:lnTo>
                  <a:lnTo>
                    <a:pt x="4377302" y="350940"/>
                  </a:lnTo>
                  <a:lnTo>
                    <a:pt x="4379976" y="397255"/>
                  </a:lnTo>
                  <a:lnTo>
                    <a:pt x="4379976" y="3575761"/>
                  </a:lnTo>
                  <a:lnTo>
                    <a:pt x="4377302" y="3622096"/>
                  </a:lnTo>
                  <a:lnTo>
                    <a:pt x="4369480" y="3666861"/>
                  </a:lnTo>
                  <a:lnTo>
                    <a:pt x="4356809" y="3709758"/>
                  </a:lnTo>
                  <a:lnTo>
                    <a:pt x="4339586" y="3750488"/>
                  </a:lnTo>
                  <a:lnTo>
                    <a:pt x="4318110" y="3788754"/>
                  </a:lnTo>
                  <a:lnTo>
                    <a:pt x="4292681" y="3824258"/>
                  </a:lnTo>
                  <a:lnTo>
                    <a:pt x="4263596" y="3856701"/>
                  </a:lnTo>
                  <a:lnTo>
                    <a:pt x="4231154" y="3885785"/>
                  </a:lnTo>
                  <a:lnTo>
                    <a:pt x="4195653" y="3911213"/>
                  </a:lnTo>
                  <a:lnTo>
                    <a:pt x="4157392" y="3932685"/>
                  </a:lnTo>
                  <a:lnTo>
                    <a:pt x="4116670" y="3949906"/>
                  </a:lnTo>
                  <a:lnTo>
                    <a:pt x="4073785" y="3962575"/>
                  </a:lnTo>
                  <a:lnTo>
                    <a:pt x="4029035" y="3970395"/>
                  </a:lnTo>
                  <a:lnTo>
                    <a:pt x="3982720" y="3973067"/>
                  </a:lnTo>
                  <a:lnTo>
                    <a:pt x="397306" y="3973067"/>
                  </a:lnTo>
                  <a:lnTo>
                    <a:pt x="350971" y="3970395"/>
                  </a:lnTo>
                  <a:lnTo>
                    <a:pt x="306206" y="3962575"/>
                  </a:lnTo>
                  <a:lnTo>
                    <a:pt x="263309" y="3949906"/>
                  </a:lnTo>
                  <a:lnTo>
                    <a:pt x="222579" y="3932685"/>
                  </a:lnTo>
                  <a:lnTo>
                    <a:pt x="184313" y="3911213"/>
                  </a:lnTo>
                  <a:lnTo>
                    <a:pt x="148809" y="3885785"/>
                  </a:lnTo>
                  <a:lnTo>
                    <a:pt x="116366" y="3856701"/>
                  </a:lnTo>
                  <a:lnTo>
                    <a:pt x="87282" y="3824258"/>
                  </a:lnTo>
                  <a:lnTo>
                    <a:pt x="61854" y="3788754"/>
                  </a:lnTo>
                  <a:lnTo>
                    <a:pt x="40382" y="3750488"/>
                  </a:lnTo>
                  <a:lnTo>
                    <a:pt x="23161" y="3709758"/>
                  </a:lnTo>
                  <a:lnTo>
                    <a:pt x="10492" y="3666861"/>
                  </a:lnTo>
                  <a:lnTo>
                    <a:pt x="2672" y="3622096"/>
                  </a:lnTo>
                  <a:lnTo>
                    <a:pt x="0" y="3575761"/>
                  </a:lnTo>
                  <a:lnTo>
                    <a:pt x="0" y="3972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9EFE4FC-0FC9-4D1B-A814-706DD23FB867}"/>
              </a:ext>
            </a:extLst>
          </p:cNvPr>
          <p:cNvSpPr txBox="1"/>
          <p:nvPr/>
        </p:nvSpPr>
        <p:spPr>
          <a:xfrm>
            <a:off x="1012647" y="2204465"/>
            <a:ext cx="3962400" cy="35648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El artículo </a:t>
            </a:r>
            <a:r>
              <a:rPr sz="1800" dirty="0">
                <a:latin typeface="Calibri"/>
                <a:cs typeface="Calibri"/>
              </a:rPr>
              <a:t>232° </a:t>
            </a:r>
            <a:r>
              <a:rPr sz="1800" spc="-5" dirty="0">
                <a:latin typeface="Calibri"/>
                <a:cs typeface="Calibri"/>
              </a:rPr>
              <a:t>del CPP señala que cuando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Policía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Fiscal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-5" dirty="0">
                <a:latin typeface="Calibri"/>
                <a:cs typeface="Calibri"/>
              </a:rPr>
              <a:t> 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registro </a:t>
            </a:r>
            <a:r>
              <a:rPr sz="1800" spc="-10" dirty="0">
                <a:latin typeface="Calibri"/>
                <a:cs typeface="Calibri"/>
              </a:rPr>
              <a:t> personal, </a:t>
            </a:r>
            <a:r>
              <a:rPr sz="1800" spc="-5" dirty="0">
                <a:latin typeface="Calibri"/>
                <a:cs typeface="Calibri"/>
              </a:rPr>
              <a:t>una inspección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0" dirty="0">
                <a:latin typeface="Calibri"/>
                <a:cs typeface="Calibri"/>
              </a:rPr>
              <a:t>lugar </a:t>
            </a:r>
            <a:r>
              <a:rPr sz="1800" dirty="0">
                <a:latin typeface="Calibri"/>
                <a:cs typeface="Calibri"/>
              </a:rPr>
              <a:t>o en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5" dirty="0">
                <a:latin typeface="Calibri"/>
                <a:cs typeface="Calibri"/>
              </a:rPr>
              <a:t>curso </a:t>
            </a:r>
            <a:r>
              <a:rPr sz="1800" spc="-5" dirty="0">
                <a:latin typeface="Calibri"/>
                <a:cs typeface="Calibri"/>
              </a:rPr>
              <a:t>de un allanamiento </a:t>
            </a:r>
            <a:r>
              <a:rPr sz="1800" spc="-10" dirty="0">
                <a:latin typeface="Calibri"/>
                <a:cs typeface="Calibri"/>
              </a:rPr>
              <a:t>encuentra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poder del intervenido </a:t>
            </a:r>
            <a:r>
              <a:rPr sz="1800" dirty="0">
                <a:latin typeface="Calibri"/>
                <a:cs typeface="Calibri"/>
              </a:rPr>
              <a:t>o en el </a:t>
            </a:r>
            <a:r>
              <a:rPr sz="1800" spc="-10" dirty="0">
                <a:latin typeface="Calibri"/>
                <a:cs typeface="Calibri"/>
              </a:rPr>
              <a:t>lugar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inspección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allanamiento un </a:t>
            </a:r>
            <a:r>
              <a:rPr sz="1800" spc="-10" dirty="0">
                <a:latin typeface="Calibri"/>
                <a:cs typeface="Calibri"/>
              </a:rPr>
              <a:t>documento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privado, </a:t>
            </a:r>
            <a:r>
              <a:rPr sz="1800" dirty="0">
                <a:latin typeface="Calibri"/>
                <a:cs typeface="Calibri"/>
              </a:rPr>
              <a:t>y no </a:t>
            </a:r>
            <a:r>
              <a:rPr sz="1800" spc="-5" dirty="0">
                <a:latin typeface="Calibri"/>
                <a:cs typeface="Calibri"/>
              </a:rPr>
              <a:t>ha </a:t>
            </a:r>
            <a:r>
              <a:rPr sz="1800" spc="-10" dirty="0">
                <a:latin typeface="Calibri"/>
                <a:cs typeface="Calibri"/>
              </a:rPr>
              <a:t>recabado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orden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incautación, </a:t>
            </a:r>
            <a:r>
              <a:rPr sz="1800" b="1" dirty="0">
                <a:latin typeface="Calibri"/>
                <a:cs typeface="Calibri"/>
              </a:rPr>
              <a:t>se </a:t>
            </a:r>
            <a:r>
              <a:rPr sz="1800" b="1" spc="-10" dirty="0">
                <a:latin typeface="Calibri"/>
                <a:cs typeface="Calibri"/>
              </a:rPr>
              <a:t>limitará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asegurarlo </a:t>
            </a:r>
            <a:r>
              <a:rPr sz="1800" b="1" dirty="0">
                <a:latin typeface="Calibri"/>
                <a:cs typeface="Calibri"/>
              </a:rPr>
              <a:t>sin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examinar </a:t>
            </a:r>
            <a:r>
              <a:rPr sz="1800" b="1" dirty="0">
                <a:latin typeface="Calibri"/>
                <a:cs typeface="Calibri"/>
              </a:rPr>
              <a:t>su </a:t>
            </a:r>
            <a:r>
              <a:rPr sz="1800" b="1" spc="-10" dirty="0">
                <a:latin typeface="Calibri"/>
                <a:cs typeface="Calibri"/>
              </a:rPr>
              <a:t>contenido, </a:t>
            </a:r>
            <a:r>
              <a:rPr sz="1800" spc="-5" dirty="0">
                <a:latin typeface="Calibri"/>
                <a:cs typeface="Calibri"/>
              </a:rPr>
              <a:t>sin perjuicio 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Fiscal lo </a:t>
            </a:r>
            <a:r>
              <a:rPr sz="1800" spc="-10" dirty="0">
                <a:latin typeface="Calibri"/>
                <a:cs typeface="Calibri"/>
              </a:rPr>
              <a:t>ponga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inmediata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disposición judicial </a:t>
            </a:r>
            <a:r>
              <a:rPr sz="1800" spc="-10" dirty="0">
                <a:latin typeface="Calibri"/>
                <a:cs typeface="Calibri"/>
              </a:rPr>
              <a:t>antes </a:t>
            </a:r>
            <a:r>
              <a:rPr sz="1800" spc="-5" dirty="0">
                <a:latin typeface="Calibri"/>
                <a:cs typeface="Calibri"/>
              </a:rPr>
              <a:t>de vencidas las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veinticuatro horas </a:t>
            </a:r>
            <a:r>
              <a:rPr sz="1800" spc="-5" dirty="0">
                <a:latin typeface="Calibri"/>
                <a:cs typeface="Calibri"/>
              </a:rPr>
              <a:t>de la diligencia,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acompañando un </a:t>
            </a:r>
            <a:r>
              <a:rPr sz="1800" spc="-10" dirty="0">
                <a:latin typeface="Calibri"/>
                <a:cs typeface="Calibri"/>
              </a:rPr>
              <a:t>informe </a:t>
            </a:r>
            <a:r>
              <a:rPr sz="1800" spc="-15" dirty="0">
                <a:latin typeface="Calibri"/>
                <a:cs typeface="Calibri"/>
              </a:rPr>
              <a:t>razonado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solicitando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dicte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incautación.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8D43C97-8C18-4AF7-B725-4F7E31F1B73E}"/>
              </a:ext>
            </a:extLst>
          </p:cNvPr>
          <p:cNvSpPr/>
          <p:nvPr/>
        </p:nvSpPr>
        <p:spPr>
          <a:xfrm>
            <a:off x="5658611" y="3470147"/>
            <a:ext cx="928369" cy="1087120"/>
          </a:xfrm>
          <a:custGeom>
            <a:avLst/>
            <a:gdLst/>
            <a:ahLst/>
            <a:cxnLst/>
            <a:rect l="l" t="t" r="r" b="b"/>
            <a:pathLst>
              <a:path w="928370" h="1087120">
                <a:moveTo>
                  <a:pt x="464058" y="0"/>
                </a:moveTo>
                <a:lnTo>
                  <a:pt x="464058" y="217296"/>
                </a:lnTo>
                <a:lnTo>
                  <a:pt x="0" y="217296"/>
                </a:lnTo>
                <a:lnTo>
                  <a:pt x="0" y="869314"/>
                </a:lnTo>
                <a:lnTo>
                  <a:pt x="464058" y="869314"/>
                </a:lnTo>
                <a:lnTo>
                  <a:pt x="464058" y="1086612"/>
                </a:lnTo>
                <a:lnTo>
                  <a:pt x="928115" y="543306"/>
                </a:lnTo>
                <a:lnTo>
                  <a:pt x="4640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AC6EC028-56E4-4D00-AA66-10D656CC19C5}"/>
              </a:ext>
            </a:extLst>
          </p:cNvPr>
          <p:cNvGrpSpPr/>
          <p:nvPr/>
        </p:nvGrpSpPr>
        <p:grpSpPr>
          <a:xfrm>
            <a:off x="6965950" y="2020570"/>
            <a:ext cx="4392930" cy="3985895"/>
            <a:chOff x="6965950" y="2020570"/>
            <a:chExt cx="4392930" cy="398589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920FAE3-6B19-4E0F-B4F4-E6A0BC612A47}"/>
                </a:ext>
              </a:extLst>
            </p:cNvPr>
            <p:cNvSpPr/>
            <p:nvPr/>
          </p:nvSpPr>
          <p:spPr>
            <a:xfrm>
              <a:off x="6972300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3982720" y="0"/>
                  </a:moveTo>
                  <a:lnTo>
                    <a:pt x="397255" y="0"/>
                  </a:lnTo>
                  <a:lnTo>
                    <a:pt x="350940" y="2673"/>
                  </a:lnTo>
                  <a:lnTo>
                    <a:pt x="306190" y="10495"/>
                  </a:lnTo>
                  <a:lnTo>
                    <a:pt x="263305" y="23166"/>
                  </a:lnTo>
                  <a:lnTo>
                    <a:pt x="222583" y="40389"/>
                  </a:lnTo>
                  <a:lnTo>
                    <a:pt x="184322" y="61865"/>
                  </a:lnTo>
                  <a:lnTo>
                    <a:pt x="148821" y="87294"/>
                  </a:lnTo>
                  <a:lnTo>
                    <a:pt x="116379" y="116379"/>
                  </a:lnTo>
                  <a:lnTo>
                    <a:pt x="87294" y="148821"/>
                  </a:lnTo>
                  <a:lnTo>
                    <a:pt x="61865" y="184322"/>
                  </a:lnTo>
                  <a:lnTo>
                    <a:pt x="40389" y="222583"/>
                  </a:lnTo>
                  <a:lnTo>
                    <a:pt x="23166" y="263305"/>
                  </a:lnTo>
                  <a:lnTo>
                    <a:pt x="10495" y="306190"/>
                  </a:lnTo>
                  <a:lnTo>
                    <a:pt x="2673" y="350940"/>
                  </a:lnTo>
                  <a:lnTo>
                    <a:pt x="0" y="397255"/>
                  </a:lnTo>
                  <a:lnTo>
                    <a:pt x="0" y="3575761"/>
                  </a:lnTo>
                  <a:lnTo>
                    <a:pt x="2673" y="3622096"/>
                  </a:lnTo>
                  <a:lnTo>
                    <a:pt x="10495" y="3666861"/>
                  </a:lnTo>
                  <a:lnTo>
                    <a:pt x="23166" y="3709758"/>
                  </a:lnTo>
                  <a:lnTo>
                    <a:pt x="40389" y="3750488"/>
                  </a:lnTo>
                  <a:lnTo>
                    <a:pt x="61865" y="3788754"/>
                  </a:lnTo>
                  <a:lnTo>
                    <a:pt x="87294" y="3824258"/>
                  </a:lnTo>
                  <a:lnTo>
                    <a:pt x="116379" y="3856701"/>
                  </a:lnTo>
                  <a:lnTo>
                    <a:pt x="148821" y="3885785"/>
                  </a:lnTo>
                  <a:lnTo>
                    <a:pt x="184322" y="3911213"/>
                  </a:lnTo>
                  <a:lnTo>
                    <a:pt x="222583" y="3932685"/>
                  </a:lnTo>
                  <a:lnTo>
                    <a:pt x="263305" y="3949906"/>
                  </a:lnTo>
                  <a:lnTo>
                    <a:pt x="306190" y="3962575"/>
                  </a:lnTo>
                  <a:lnTo>
                    <a:pt x="350940" y="3970395"/>
                  </a:lnTo>
                  <a:lnTo>
                    <a:pt x="397255" y="3973067"/>
                  </a:lnTo>
                  <a:lnTo>
                    <a:pt x="3982720" y="3973067"/>
                  </a:lnTo>
                  <a:lnTo>
                    <a:pt x="4029035" y="3970395"/>
                  </a:lnTo>
                  <a:lnTo>
                    <a:pt x="4073785" y="3962575"/>
                  </a:lnTo>
                  <a:lnTo>
                    <a:pt x="4116670" y="3949906"/>
                  </a:lnTo>
                  <a:lnTo>
                    <a:pt x="4157392" y="3932685"/>
                  </a:lnTo>
                  <a:lnTo>
                    <a:pt x="4195653" y="3911213"/>
                  </a:lnTo>
                  <a:lnTo>
                    <a:pt x="4231154" y="3885785"/>
                  </a:lnTo>
                  <a:lnTo>
                    <a:pt x="4263596" y="3856701"/>
                  </a:lnTo>
                  <a:lnTo>
                    <a:pt x="4292681" y="3824258"/>
                  </a:lnTo>
                  <a:lnTo>
                    <a:pt x="4318110" y="3788754"/>
                  </a:lnTo>
                  <a:lnTo>
                    <a:pt x="4339586" y="3750488"/>
                  </a:lnTo>
                  <a:lnTo>
                    <a:pt x="4356809" y="3709758"/>
                  </a:lnTo>
                  <a:lnTo>
                    <a:pt x="4369480" y="3666861"/>
                  </a:lnTo>
                  <a:lnTo>
                    <a:pt x="4377302" y="3622096"/>
                  </a:lnTo>
                  <a:lnTo>
                    <a:pt x="4379976" y="3575761"/>
                  </a:lnTo>
                  <a:lnTo>
                    <a:pt x="4379976" y="397255"/>
                  </a:lnTo>
                  <a:lnTo>
                    <a:pt x="4377302" y="350940"/>
                  </a:lnTo>
                  <a:lnTo>
                    <a:pt x="4369480" y="306190"/>
                  </a:lnTo>
                  <a:lnTo>
                    <a:pt x="4356809" y="263305"/>
                  </a:lnTo>
                  <a:lnTo>
                    <a:pt x="4339586" y="222583"/>
                  </a:lnTo>
                  <a:lnTo>
                    <a:pt x="4318110" y="184322"/>
                  </a:lnTo>
                  <a:lnTo>
                    <a:pt x="4292681" y="148821"/>
                  </a:lnTo>
                  <a:lnTo>
                    <a:pt x="4263596" y="116379"/>
                  </a:lnTo>
                  <a:lnTo>
                    <a:pt x="4231154" y="87294"/>
                  </a:lnTo>
                  <a:lnTo>
                    <a:pt x="4195653" y="61865"/>
                  </a:lnTo>
                  <a:lnTo>
                    <a:pt x="4157392" y="40389"/>
                  </a:lnTo>
                  <a:lnTo>
                    <a:pt x="4116670" y="23166"/>
                  </a:lnTo>
                  <a:lnTo>
                    <a:pt x="4073785" y="10495"/>
                  </a:lnTo>
                  <a:lnTo>
                    <a:pt x="4029035" y="2673"/>
                  </a:lnTo>
                  <a:lnTo>
                    <a:pt x="39827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840D69E-42DF-4757-93ED-CDFB330265A5}"/>
                </a:ext>
              </a:extLst>
            </p:cNvPr>
            <p:cNvSpPr/>
            <p:nvPr/>
          </p:nvSpPr>
          <p:spPr>
            <a:xfrm>
              <a:off x="6972300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0" y="397255"/>
                  </a:moveTo>
                  <a:lnTo>
                    <a:pt x="2673" y="350940"/>
                  </a:lnTo>
                  <a:lnTo>
                    <a:pt x="10495" y="306190"/>
                  </a:lnTo>
                  <a:lnTo>
                    <a:pt x="23166" y="263305"/>
                  </a:lnTo>
                  <a:lnTo>
                    <a:pt x="40389" y="222583"/>
                  </a:lnTo>
                  <a:lnTo>
                    <a:pt x="61865" y="184322"/>
                  </a:lnTo>
                  <a:lnTo>
                    <a:pt x="87294" y="148821"/>
                  </a:lnTo>
                  <a:lnTo>
                    <a:pt x="116379" y="116379"/>
                  </a:lnTo>
                  <a:lnTo>
                    <a:pt x="148821" y="87294"/>
                  </a:lnTo>
                  <a:lnTo>
                    <a:pt x="184322" y="61865"/>
                  </a:lnTo>
                  <a:lnTo>
                    <a:pt x="222583" y="40389"/>
                  </a:lnTo>
                  <a:lnTo>
                    <a:pt x="263305" y="23166"/>
                  </a:lnTo>
                  <a:lnTo>
                    <a:pt x="306190" y="10495"/>
                  </a:lnTo>
                  <a:lnTo>
                    <a:pt x="350940" y="2673"/>
                  </a:lnTo>
                  <a:lnTo>
                    <a:pt x="397255" y="0"/>
                  </a:lnTo>
                  <a:lnTo>
                    <a:pt x="3982720" y="0"/>
                  </a:lnTo>
                  <a:lnTo>
                    <a:pt x="4029035" y="2673"/>
                  </a:lnTo>
                  <a:lnTo>
                    <a:pt x="4073785" y="10495"/>
                  </a:lnTo>
                  <a:lnTo>
                    <a:pt x="4116670" y="23166"/>
                  </a:lnTo>
                  <a:lnTo>
                    <a:pt x="4157392" y="40389"/>
                  </a:lnTo>
                  <a:lnTo>
                    <a:pt x="4195653" y="61865"/>
                  </a:lnTo>
                  <a:lnTo>
                    <a:pt x="4231154" y="87294"/>
                  </a:lnTo>
                  <a:lnTo>
                    <a:pt x="4263596" y="116379"/>
                  </a:lnTo>
                  <a:lnTo>
                    <a:pt x="4292681" y="148821"/>
                  </a:lnTo>
                  <a:lnTo>
                    <a:pt x="4318110" y="184322"/>
                  </a:lnTo>
                  <a:lnTo>
                    <a:pt x="4339586" y="222583"/>
                  </a:lnTo>
                  <a:lnTo>
                    <a:pt x="4356809" y="263305"/>
                  </a:lnTo>
                  <a:lnTo>
                    <a:pt x="4369480" y="306190"/>
                  </a:lnTo>
                  <a:lnTo>
                    <a:pt x="4377302" y="350940"/>
                  </a:lnTo>
                  <a:lnTo>
                    <a:pt x="4379976" y="397255"/>
                  </a:lnTo>
                  <a:lnTo>
                    <a:pt x="4379976" y="3575761"/>
                  </a:lnTo>
                  <a:lnTo>
                    <a:pt x="4377302" y="3622096"/>
                  </a:lnTo>
                  <a:lnTo>
                    <a:pt x="4369480" y="3666861"/>
                  </a:lnTo>
                  <a:lnTo>
                    <a:pt x="4356809" y="3709758"/>
                  </a:lnTo>
                  <a:lnTo>
                    <a:pt x="4339586" y="3750488"/>
                  </a:lnTo>
                  <a:lnTo>
                    <a:pt x="4318110" y="3788754"/>
                  </a:lnTo>
                  <a:lnTo>
                    <a:pt x="4292681" y="3824258"/>
                  </a:lnTo>
                  <a:lnTo>
                    <a:pt x="4263596" y="3856701"/>
                  </a:lnTo>
                  <a:lnTo>
                    <a:pt x="4231154" y="3885785"/>
                  </a:lnTo>
                  <a:lnTo>
                    <a:pt x="4195653" y="3911213"/>
                  </a:lnTo>
                  <a:lnTo>
                    <a:pt x="4157392" y="3932685"/>
                  </a:lnTo>
                  <a:lnTo>
                    <a:pt x="4116670" y="3949906"/>
                  </a:lnTo>
                  <a:lnTo>
                    <a:pt x="4073785" y="3962575"/>
                  </a:lnTo>
                  <a:lnTo>
                    <a:pt x="4029035" y="3970395"/>
                  </a:lnTo>
                  <a:lnTo>
                    <a:pt x="3982720" y="3973067"/>
                  </a:lnTo>
                  <a:lnTo>
                    <a:pt x="397255" y="3973067"/>
                  </a:lnTo>
                  <a:lnTo>
                    <a:pt x="350940" y="3970395"/>
                  </a:lnTo>
                  <a:lnTo>
                    <a:pt x="306190" y="3962575"/>
                  </a:lnTo>
                  <a:lnTo>
                    <a:pt x="263305" y="3949906"/>
                  </a:lnTo>
                  <a:lnTo>
                    <a:pt x="222583" y="3932685"/>
                  </a:lnTo>
                  <a:lnTo>
                    <a:pt x="184322" y="3911213"/>
                  </a:lnTo>
                  <a:lnTo>
                    <a:pt x="148821" y="3885785"/>
                  </a:lnTo>
                  <a:lnTo>
                    <a:pt x="116379" y="3856701"/>
                  </a:lnTo>
                  <a:lnTo>
                    <a:pt x="87294" y="3824258"/>
                  </a:lnTo>
                  <a:lnTo>
                    <a:pt x="61865" y="3788754"/>
                  </a:lnTo>
                  <a:lnTo>
                    <a:pt x="40389" y="3750488"/>
                  </a:lnTo>
                  <a:lnTo>
                    <a:pt x="23166" y="3709758"/>
                  </a:lnTo>
                  <a:lnTo>
                    <a:pt x="10495" y="3666861"/>
                  </a:lnTo>
                  <a:lnTo>
                    <a:pt x="2673" y="3622096"/>
                  </a:lnTo>
                  <a:lnTo>
                    <a:pt x="0" y="3575761"/>
                  </a:lnTo>
                  <a:lnTo>
                    <a:pt x="0" y="3972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0AC7B40E-DDC4-4ED1-AF41-380EE89E711D}"/>
              </a:ext>
            </a:extLst>
          </p:cNvPr>
          <p:cNvSpPr txBox="1"/>
          <p:nvPr/>
        </p:nvSpPr>
        <p:spPr>
          <a:xfrm>
            <a:off x="7145273" y="2707004"/>
            <a:ext cx="3885565" cy="2560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 artículo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233°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CPP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establece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cuando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existan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motivos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estimar 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persona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tiene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su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poder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privados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útiles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54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Ministerio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Público,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Diplomado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Penal.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poder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privados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útiles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Fiscal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solicitará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Juez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 preparatoria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dicte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orden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incautación.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275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ACDFAA-E0F0-405E-BE99-4D5F14AA50C8}"/>
              </a:ext>
            </a:extLst>
          </p:cNvPr>
          <p:cNvSpPr txBox="1"/>
          <p:nvPr/>
        </p:nvSpPr>
        <p:spPr>
          <a:xfrm>
            <a:off x="479376" y="1780674"/>
            <a:ext cx="11521280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Búsqueda de pruebas y restricción de derechos</a:t>
            </a:r>
          </a:p>
          <a:p>
            <a:endParaRPr lang="es-MX" dirty="0"/>
          </a:p>
          <a:p>
            <a:br>
              <a:rPr lang="es-MX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616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7F066871-5E42-4A91-9876-B2EBF507A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07006"/>
              </p:ext>
            </p:extLst>
          </p:nvPr>
        </p:nvGraphicFramePr>
        <p:xfrm>
          <a:off x="0" y="609600"/>
          <a:ext cx="11864926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ED851E5C-FD4F-43B8-900B-EC53F4435DF0}"/>
              </a:ext>
            </a:extLst>
          </p:cNvPr>
          <p:cNvSpPr txBox="1">
            <a:spLocks/>
          </p:cNvSpPr>
          <p:nvPr/>
        </p:nvSpPr>
        <p:spPr>
          <a:xfrm>
            <a:off x="327074" y="29235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>
                <a:latin typeface="+mn-lt"/>
                <a:cs typeface="Arial MT"/>
              </a:rPr>
              <a:t>Funciones del juez de </a:t>
            </a:r>
            <a:r>
              <a:rPr lang="es-MX" sz="3600" b="1" spc="-5">
                <a:latin typeface="+mn-lt"/>
                <a:cs typeface="Arial MT"/>
              </a:rPr>
              <a:t>investigación</a:t>
            </a:r>
            <a:r>
              <a:rPr lang="es-MX" sz="3600" b="1">
                <a:latin typeface="+mn-lt"/>
                <a:cs typeface="Arial MT"/>
              </a:rPr>
              <a:t> </a:t>
            </a:r>
            <a:r>
              <a:rPr lang="es-MX" sz="3600" b="1" spc="-5">
                <a:latin typeface="+mn-lt"/>
                <a:cs typeface="Arial MT"/>
              </a:rPr>
              <a:t>preparatoria</a:t>
            </a:r>
            <a:br>
              <a:rPr lang="es-MX" sz="3600" b="1">
                <a:latin typeface="+mn-lt"/>
                <a:cs typeface="Arial MT"/>
              </a:rPr>
            </a:br>
            <a:endParaRPr lang="es-PE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168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23E786DA-AE5B-4DBE-99EE-8AF3D36545FF}"/>
              </a:ext>
            </a:extLst>
          </p:cNvPr>
          <p:cNvSpPr/>
          <p:nvPr/>
        </p:nvSpPr>
        <p:spPr>
          <a:xfrm>
            <a:off x="3215681" y="548680"/>
            <a:ext cx="37677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Flagrancia policial u operativo</a:t>
            </a:r>
          </a:p>
        </p:txBody>
      </p:sp>
      <p:pic>
        <p:nvPicPr>
          <p:cNvPr id="3" name="Picture 10" descr="http://www.diariolaprimeraperu.com/online/images/2010/agosto/20/pol7.jpg">
            <a:extLst>
              <a:ext uri="{FF2B5EF4-FFF2-40B4-BE49-F238E27FC236}">
                <a16:creationId xmlns:a16="http://schemas.microsoft.com/office/drawing/2014/main" id="{62CB41DF-3040-4B68-A26C-017A9C824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1310" y="1313570"/>
            <a:ext cx="3212758" cy="2275367"/>
          </a:xfrm>
          <a:prstGeom prst="rect">
            <a:avLst/>
          </a:prstGeom>
          <a:noFill/>
        </p:spPr>
      </p:pic>
      <p:sp>
        <p:nvSpPr>
          <p:cNvPr id="4" name="5 Flecha abajo">
            <a:extLst>
              <a:ext uri="{FF2B5EF4-FFF2-40B4-BE49-F238E27FC236}">
                <a16:creationId xmlns:a16="http://schemas.microsoft.com/office/drawing/2014/main" id="{88869124-8E03-4583-A5A1-822543613179}"/>
              </a:ext>
            </a:extLst>
          </p:cNvPr>
          <p:cNvSpPr/>
          <p:nvPr/>
        </p:nvSpPr>
        <p:spPr>
          <a:xfrm>
            <a:off x="4459156" y="2541268"/>
            <a:ext cx="540910" cy="908205"/>
          </a:xfrm>
          <a:prstGeom prst="downArrow">
            <a:avLst>
              <a:gd name="adj1" fmla="val 62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397CB7EC-4ECA-4DB7-A924-4F7BAD7518B5}"/>
              </a:ext>
            </a:extLst>
          </p:cNvPr>
          <p:cNvSpPr/>
          <p:nvPr/>
        </p:nvSpPr>
        <p:spPr>
          <a:xfrm>
            <a:off x="4523515" y="2962195"/>
            <a:ext cx="3767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Detenido</a:t>
            </a:r>
          </a:p>
        </p:txBody>
      </p:sp>
      <p:sp>
        <p:nvSpPr>
          <p:cNvPr id="6" name="7 Flecha abajo">
            <a:extLst>
              <a:ext uri="{FF2B5EF4-FFF2-40B4-BE49-F238E27FC236}">
                <a16:creationId xmlns:a16="http://schemas.microsoft.com/office/drawing/2014/main" id="{7B65BD22-CD9E-433A-872F-5F97FE8C9286}"/>
              </a:ext>
            </a:extLst>
          </p:cNvPr>
          <p:cNvSpPr/>
          <p:nvPr/>
        </p:nvSpPr>
        <p:spPr>
          <a:xfrm>
            <a:off x="4583832" y="386104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615831FD-4FF3-4A53-8368-F56653031608}"/>
              </a:ext>
            </a:extLst>
          </p:cNvPr>
          <p:cNvSpPr/>
          <p:nvPr/>
        </p:nvSpPr>
        <p:spPr>
          <a:xfrm>
            <a:off x="4151734" y="4518647"/>
            <a:ext cx="3767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Proceso</a:t>
            </a:r>
          </a:p>
        </p:txBody>
      </p:sp>
      <p:sp>
        <p:nvSpPr>
          <p:cNvPr id="8" name="10 Flecha derecha">
            <a:extLst>
              <a:ext uri="{FF2B5EF4-FFF2-40B4-BE49-F238E27FC236}">
                <a16:creationId xmlns:a16="http://schemas.microsoft.com/office/drawing/2014/main" id="{7DD5F9A4-F777-491A-A1E8-B31840024B1F}"/>
              </a:ext>
            </a:extLst>
          </p:cNvPr>
          <p:cNvSpPr/>
          <p:nvPr/>
        </p:nvSpPr>
        <p:spPr>
          <a:xfrm>
            <a:off x="7355206" y="474238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11 Rectángulo">
            <a:extLst>
              <a:ext uri="{FF2B5EF4-FFF2-40B4-BE49-F238E27FC236}">
                <a16:creationId xmlns:a16="http://schemas.microsoft.com/office/drawing/2014/main" id="{914698BC-7733-4960-B467-56B18B083185}"/>
              </a:ext>
            </a:extLst>
          </p:cNvPr>
          <p:cNvSpPr/>
          <p:nvPr/>
        </p:nvSpPr>
        <p:spPr>
          <a:xfrm>
            <a:off x="7980126" y="4542909"/>
            <a:ext cx="3767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Sentencia</a:t>
            </a:r>
            <a:endParaRPr lang="es-E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</a:endParaRPr>
          </a:p>
        </p:txBody>
      </p:sp>
      <p:sp>
        <p:nvSpPr>
          <p:cNvPr id="10" name="12 Abrir llave">
            <a:extLst>
              <a:ext uri="{FF2B5EF4-FFF2-40B4-BE49-F238E27FC236}">
                <a16:creationId xmlns:a16="http://schemas.microsoft.com/office/drawing/2014/main" id="{7CC09DC1-FBB8-4EC6-8D28-A760A469BC5A}"/>
              </a:ext>
            </a:extLst>
          </p:cNvPr>
          <p:cNvSpPr/>
          <p:nvPr/>
        </p:nvSpPr>
        <p:spPr>
          <a:xfrm>
            <a:off x="3006485" y="732227"/>
            <a:ext cx="360040" cy="57606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19A2DE08-04D6-46A4-ACDC-87309B7717FC}"/>
              </a:ext>
            </a:extLst>
          </p:cNvPr>
          <p:cNvSpPr/>
          <p:nvPr/>
        </p:nvSpPr>
        <p:spPr>
          <a:xfrm>
            <a:off x="202476" y="2750515"/>
            <a:ext cx="2951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effectLst/>
              </a:rPr>
              <a:t>Hechos en curso</a:t>
            </a:r>
          </a:p>
        </p:txBody>
      </p:sp>
      <p:sp>
        <p:nvSpPr>
          <p:cNvPr id="12" name="14 Rectángulo">
            <a:extLst>
              <a:ext uri="{FF2B5EF4-FFF2-40B4-BE49-F238E27FC236}">
                <a16:creationId xmlns:a16="http://schemas.microsoft.com/office/drawing/2014/main" id="{D79F917C-3178-4BE6-9E4A-1D7C648AC454}"/>
              </a:ext>
            </a:extLst>
          </p:cNvPr>
          <p:cNvSpPr/>
          <p:nvPr/>
        </p:nvSpPr>
        <p:spPr>
          <a:xfrm>
            <a:off x="7793106" y="5608467"/>
            <a:ext cx="36961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dirty="0">
                <a:ln w="11430"/>
              </a:rPr>
              <a:t>Terminación Anticipada</a:t>
            </a:r>
          </a:p>
        </p:txBody>
      </p:sp>
      <p:sp>
        <p:nvSpPr>
          <p:cNvPr id="13" name="15 Elipse">
            <a:extLst>
              <a:ext uri="{FF2B5EF4-FFF2-40B4-BE49-F238E27FC236}">
                <a16:creationId xmlns:a16="http://schemas.microsoft.com/office/drawing/2014/main" id="{0930C1C0-BEA8-4BC4-9004-3288D7970811}"/>
              </a:ext>
            </a:extLst>
          </p:cNvPr>
          <p:cNvSpPr/>
          <p:nvPr/>
        </p:nvSpPr>
        <p:spPr>
          <a:xfrm>
            <a:off x="5087888" y="2812610"/>
            <a:ext cx="2556558" cy="1088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6 Rectángulo">
            <a:extLst>
              <a:ext uri="{FF2B5EF4-FFF2-40B4-BE49-F238E27FC236}">
                <a16:creationId xmlns:a16="http://schemas.microsoft.com/office/drawing/2014/main" id="{DF164C7C-2C8E-45CC-9E38-353E51948DCA}"/>
              </a:ext>
            </a:extLst>
          </p:cNvPr>
          <p:cNvSpPr/>
          <p:nvPr/>
        </p:nvSpPr>
        <p:spPr>
          <a:xfrm>
            <a:off x="4691635" y="5608467"/>
            <a:ext cx="2957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dirty="0">
                <a:ln w="11430"/>
              </a:rPr>
              <a:t>Prisión Preventiva 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35D2B0C7-FB1B-4D79-B13E-5092D084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9567" t="22266" r="49918" b="30485"/>
          <a:stretch>
            <a:fillRect/>
          </a:stretch>
        </p:blipFill>
        <p:spPr bwMode="auto">
          <a:xfrm>
            <a:off x="11405883" y="4094311"/>
            <a:ext cx="6840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272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04B72660-E397-43F8-9B7C-E76386369C31}"/>
              </a:ext>
            </a:extLst>
          </p:cNvPr>
          <p:cNvSpPr/>
          <p:nvPr/>
        </p:nvSpPr>
        <p:spPr>
          <a:xfrm>
            <a:off x="3778238" y="96216"/>
            <a:ext cx="457856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s-ES" sz="4000" b="1" dirty="0">
                <a:ln w="19050">
                  <a:noFill/>
                  <a:prstDash val="solid"/>
                </a:ln>
                <a:effectLst/>
              </a:rPr>
              <a:t>Denuncia  noticia</a:t>
            </a:r>
          </a:p>
        </p:txBody>
      </p:sp>
      <p:sp>
        <p:nvSpPr>
          <p:cNvPr id="3" name="5 Flecha abajo">
            <a:extLst>
              <a:ext uri="{FF2B5EF4-FFF2-40B4-BE49-F238E27FC236}">
                <a16:creationId xmlns:a16="http://schemas.microsoft.com/office/drawing/2014/main" id="{4AC05B4B-B919-44C7-93B6-C7E69A29679B}"/>
              </a:ext>
            </a:extLst>
          </p:cNvPr>
          <p:cNvSpPr/>
          <p:nvPr/>
        </p:nvSpPr>
        <p:spPr>
          <a:xfrm>
            <a:off x="5780118" y="867578"/>
            <a:ext cx="432048" cy="65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5E078D26-3A79-4DDF-9325-9D76BC9B8A16}"/>
              </a:ext>
            </a:extLst>
          </p:cNvPr>
          <p:cNvSpPr/>
          <p:nvPr/>
        </p:nvSpPr>
        <p:spPr>
          <a:xfrm>
            <a:off x="4303689" y="1791071"/>
            <a:ext cx="3767795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0">
                  <a:noFill/>
                  <a:prstDash val="solid"/>
                </a:ln>
                <a:effectLst/>
              </a:rPr>
              <a:t>Investigación preliminar</a:t>
            </a:r>
          </a:p>
        </p:txBody>
      </p:sp>
      <p:sp>
        <p:nvSpPr>
          <p:cNvPr id="5" name="7 Flecha abajo">
            <a:extLst>
              <a:ext uri="{FF2B5EF4-FFF2-40B4-BE49-F238E27FC236}">
                <a16:creationId xmlns:a16="http://schemas.microsoft.com/office/drawing/2014/main" id="{68A2C47A-9CF3-4D3C-953D-E764531DF50C}"/>
              </a:ext>
            </a:extLst>
          </p:cNvPr>
          <p:cNvSpPr/>
          <p:nvPr/>
        </p:nvSpPr>
        <p:spPr>
          <a:xfrm>
            <a:off x="5415550" y="3608805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9 Rectángulo">
            <a:extLst>
              <a:ext uri="{FF2B5EF4-FFF2-40B4-BE49-F238E27FC236}">
                <a16:creationId xmlns:a16="http://schemas.microsoft.com/office/drawing/2014/main" id="{9209D249-6C9C-45B3-A4A3-F33BA792F288}"/>
              </a:ext>
            </a:extLst>
          </p:cNvPr>
          <p:cNvSpPr/>
          <p:nvPr/>
        </p:nvSpPr>
        <p:spPr>
          <a:xfrm>
            <a:off x="3728404" y="4267251"/>
            <a:ext cx="37677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s-ES" sz="4000" b="1" dirty="0">
                <a:ln w="19050">
                  <a:noFill/>
                  <a:prstDash val="solid"/>
                </a:ln>
                <a:effectLst/>
              </a:rPr>
              <a:t>Proceso</a:t>
            </a:r>
          </a:p>
        </p:txBody>
      </p:sp>
      <p:sp>
        <p:nvSpPr>
          <p:cNvPr id="7" name="10 Flecha derecha">
            <a:extLst>
              <a:ext uri="{FF2B5EF4-FFF2-40B4-BE49-F238E27FC236}">
                <a16:creationId xmlns:a16="http://schemas.microsoft.com/office/drawing/2014/main" id="{8689A6BC-333A-4EFC-8489-E07169B6CA9E}"/>
              </a:ext>
            </a:extLst>
          </p:cNvPr>
          <p:cNvSpPr/>
          <p:nvPr/>
        </p:nvSpPr>
        <p:spPr>
          <a:xfrm>
            <a:off x="7028723" y="440517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1 Rectángulo">
            <a:extLst>
              <a:ext uri="{FF2B5EF4-FFF2-40B4-BE49-F238E27FC236}">
                <a16:creationId xmlns:a16="http://schemas.microsoft.com/office/drawing/2014/main" id="{7ED62E25-B3F0-4D42-9413-4D6D053E07B4}"/>
              </a:ext>
            </a:extLst>
          </p:cNvPr>
          <p:cNvSpPr/>
          <p:nvPr/>
        </p:nvSpPr>
        <p:spPr>
          <a:xfrm>
            <a:off x="7915325" y="4221088"/>
            <a:ext cx="3767795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Sentencia</a:t>
            </a:r>
          </a:p>
        </p:txBody>
      </p:sp>
      <p:sp>
        <p:nvSpPr>
          <p:cNvPr id="9" name="12 Abrir llave">
            <a:extLst>
              <a:ext uri="{FF2B5EF4-FFF2-40B4-BE49-F238E27FC236}">
                <a16:creationId xmlns:a16="http://schemas.microsoft.com/office/drawing/2014/main" id="{3E262281-89B4-4367-87FA-E45ECAC2AE5B}"/>
              </a:ext>
            </a:extLst>
          </p:cNvPr>
          <p:cNvSpPr/>
          <p:nvPr/>
        </p:nvSpPr>
        <p:spPr>
          <a:xfrm>
            <a:off x="3076282" y="160338"/>
            <a:ext cx="360040" cy="57606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15 Elipse">
            <a:extLst>
              <a:ext uri="{FF2B5EF4-FFF2-40B4-BE49-F238E27FC236}">
                <a16:creationId xmlns:a16="http://schemas.microsoft.com/office/drawing/2014/main" id="{428015F5-3F66-43AF-92B2-44B9E791B8FD}"/>
              </a:ext>
            </a:extLst>
          </p:cNvPr>
          <p:cNvSpPr/>
          <p:nvPr/>
        </p:nvSpPr>
        <p:spPr>
          <a:xfrm>
            <a:off x="3861515" y="1623304"/>
            <a:ext cx="4468969" cy="1659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6 Rectángulo">
            <a:extLst>
              <a:ext uri="{FF2B5EF4-FFF2-40B4-BE49-F238E27FC236}">
                <a16:creationId xmlns:a16="http://schemas.microsoft.com/office/drawing/2014/main" id="{698DEA09-202B-47BB-84FA-6E98CFBE4B8C}"/>
              </a:ext>
            </a:extLst>
          </p:cNvPr>
          <p:cNvSpPr/>
          <p:nvPr/>
        </p:nvSpPr>
        <p:spPr>
          <a:xfrm>
            <a:off x="4286358" y="5184090"/>
            <a:ext cx="2957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effectLst/>
              </a:rPr>
              <a:t>Prisión Preventiva </a:t>
            </a:r>
          </a:p>
        </p:txBody>
      </p:sp>
      <p:pic>
        <p:nvPicPr>
          <p:cNvPr id="12" name="Picture 4" descr="denuncia">
            <a:extLst>
              <a:ext uri="{FF2B5EF4-FFF2-40B4-BE49-F238E27FC236}">
                <a16:creationId xmlns:a16="http://schemas.microsoft.com/office/drawing/2014/main" id="{494A475D-7716-4ADB-B23E-B5A48C50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962" y="2775988"/>
            <a:ext cx="2921022" cy="1323440"/>
          </a:xfrm>
          <a:prstGeom prst="rect">
            <a:avLst/>
          </a:prstGeom>
          <a:noFill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20DB4E6-80F9-4BDB-AC6B-D11A691A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153" t="21453" r="74040" b="30313"/>
          <a:stretch>
            <a:fillRect/>
          </a:stretch>
        </p:blipFill>
        <p:spPr bwMode="auto">
          <a:xfrm>
            <a:off x="11422098" y="4364464"/>
            <a:ext cx="5900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6 Rectángulo">
            <a:extLst>
              <a:ext uri="{FF2B5EF4-FFF2-40B4-BE49-F238E27FC236}">
                <a16:creationId xmlns:a16="http://schemas.microsoft.com/office/drawing/2014/main" id="{F62E2F97-D702-4A58-A62B-5D12CE0A9106}"/>
              </a:ext>
            </a:extLst>
          </p:cNvPr>
          <p:cNvSpPr/>
          <p:nvPr/>
        </p:nvSpPr>
        <p:spPr>
          <a:xfrm>
            <a:off x="7631116" y="5184090"/>
            <a:ext cx="3656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effectLst/>
              </a:rPr>
              <a:t>Terminación anticipada</a:t>
            </a:r>
          </a:p>
        </p:txBody>
      </p:sp>
      <p:sp>
        <p:nvSpPr>
          <p:cNvPr id="15" name="13 Rectángulo">
            <a:extLst>
              <a:ext uri="{FF2B5EF4-FFF2-40B4-BE49-F238E27FC236}">
                <a16:creationId xmlns:a16="http://schemas.microsoft.com/office/drawing/2014/main" id="{49D75761-7015-4C90-9230-B5616A84FCDA}"/>
              </a:ext>
            </a:extLst>
          </p:cNvPr>
          <p:cNvSpPr/>
          <p:nvPr/>
        </p:nvSpPr>
        <p:spPr>
          <a:xfrm>
            <a:off x="-405477" y="2228671"/>
            <a:ext cx="4041515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3600" b="1" dirty="0">
                <a:ln w="11430"/>
                <a:effectLst/>
              </a:rPr>
              <a:t>Hechos ya realizados</a:t>
            </a:r>
          </a:p>
        </p:txBody>
      </p:sp>
    </p:spTree>
    <p:extLst>
      <p:ext uri="{BB962C8B-B14F-4D97-AF65-F5344CB8AC3E}">
        <p14:creationId xmlns:p14="http://schemas.microsoft.com/office/powerpoint/2010/main" val="2539242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2F3997BF-E5B5-4B45-840D-9496FE52D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33608"/>
              </p:ext>
            </p:extLst>
          </p:nvPr>
        </p:nvGraphicFramePr>
        <p:xfrm>
          <a:off x="695400" y="332656"/>
          <a:ext cx="113412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505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6">
            <a:extLst>
              <a:ext uri="{FF2B5EF4-FFF2-40B4-BE49-F238E27FC236}">
                <a16:creationId xmlns:a16="http://schemas.microsoft.com/office/drawing/2014/main" id="{A1875AD1-C0C5-4048-A1F6-9202488D3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156894"/>
              </p:ext>
            </p:extLst>
          </p:nvPr>
        </p:nvGraphicFramePr>
        <p:xfrm>
          <a:off x="263352" y="1836837"/>
          <a:ext cx="4956571" cy="300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7">
            <a:extLst>
              <a:ext uri="{FF2B5EF4-FFF2-40B4-BE49-F238E27FC236}">
                <a16:creationId xmlns:a16="http://schemas.microsoft.com/office/drawing/2014/main" id="{76DD334E-1C18-45A0-92AD-2911A4186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226007"/>
              </p:ext>
            </p:extLst>
          </p:nvPr>
        </p:nvGraphicFramePr>
        <p:xfrm>
          <a:off x="6096000" y="2092795"/>
          <a:ext cx="65527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utoShape 4" descr="data:image/png;base64,iVBORw0KGgoAAAANSUhEUgAAAOEAAADhCAMAAAAJbSJIAAAAsVBMVEXkeRH////jdADjdQDjcgDibwDkdwjkeADwt4r///3++/fibADusH7iawD++fP65tX43sj32cL77N/mgyrvtIP88ejplVjtp27niTfywp3tqHP317z0y6vxvJPxu47zxqTmgSLokEX10LTpkT/qmFHlfBrrnl3mhSP22Mb54tHlgCn769vmhjLroWL44tXsoWD10bvnikDwtH7okVDroWzxvY7yxabuq3Lwt5Hql0vmghUEWkChAAATNklEQVR4nN1daWPiOA9O4iMk0HCmUK5ytsNQdqfbebfT/v8f9ua0lcS5nITAPp+gUOMnlmVZlmRFvSIs+5q/FkBptnnDhO8uB/hutWz2twM0zHA5BW92Gl7Bd29Wsz/uo1mG5pb02BtrTBU0CN/1FQr5qqumJLh+hlAud1gh6/DNXFMUugk+tjbIecNZdR4g3TpRO0NzP2KvjQNSFPLkvxlgxYF28T/5cugqeB5+s0forCGZrZ3hosslceiRIr5G+aYKf/fpfaKgs//FKXE+GNbdFR+1M5wjNmrqFnFSHZ+TM3AOqyfiv0Zf7tfMg/sZeuGNDCb1dahuhpY7VGTqzbYBCknt1H7AyWEyM3YhW2/grK3/Vg/F25h0X+vrUR0MTT7z1IXHBG9dHXIIGVJ9yV47FA8bGr6mb6r9HnyEO34TfYcxqU+z1sGwrz8b4eu53100HqgnjZFSdMpfKwi8xut39hz89fHZ/RzXZw3UwXCH8aHvv7THARWk7y6QSSo0zt0RZtW6YPcPaJ79kyVQB8OJ5hDqeFNvyGaYgqiATybQQR2M/YGnY76sVrRm62C4d7ngsavtp4XGLRWfOHwshM3t3bhTqXd1MPTHjXanlvVWeuAi4M8Hh3bCluBp9s83z/AcLgQamlcbQsj1t9t0f0sc427fCsN/uKW8BHOvLoLORLTU0RS7DdJjKwwv5NgLpsofLbe/EsDDjhI0TCtZrLIMD4hiZeqalcahvpGLgD041G+D4Yfu9gFdToahN0MQUF2wnzXLD6ckQ+PdV5oIvzzjnA5WBjNwrOdt+ZVDkiFfFlDjBBXN32kM5hrm++mmGdqbagtfKTi2jmo/vRLErfOGGAL/xOh4PYIKfR0csG/tNMxwdFyfApb9xtVLBIjtNJtlaD9gfdY7uers1NAKkYeGGRpdR2I0PJsPrFPz+kUIrWGGgYmtkfHjFRVNhGF5B04pXcomH22JIGBoLhZZXZVk+NoWsRhDc/Fni4u6kEsxnLXPsGMNO28PxNl04F8NMPxqSYMCHB1VFxiMg/wOl2b40j5DDr3gjiOf4XqyGNm+t7CiF6ZeHAs6qPIZTgjWxo+955Nt9hrZ68qB/ixGsADDhbMKUuSY9fr2vXVNw1HYe5PPcMQGrrVVUAT0d20MmRv7tlDYuslnaDzekn5hCDb+dn/wa7WrxlC9Jf3CoT0tJy/7n0cd4YdM+60Aw+YdMVLQsIZ8zYDNrO4XYHgieT/WLlC2Vi3A0L7ufr408B8phsbIVoNjT3N7k8qUgWRvo1LHUOl2Nf119vUy77W/pcjEQ+Y0TGe4dvULpcjBbROkOVENqQxPNz77GPKcU6kMzRuXTQYtJ9IoXZfe5kIvQM5hTTrDthyGZXGc9DysV6u1iGw6Q+tuxNQHxmQv0qoZK/78XsQ0BH4uJ6Xq8MattQSQcEZmMLRuc2OYipQ4KiFDw7JH/dOPtlz3kiBi92KC4T+Xl4/32cbdd93Lmu8jzbZJMOwQpNOb8sgURBhFlcvQPt4hOxc4xX+anIe9O1npY0AHATsxw9F9Tb8QqccYAl16dyu9j9dDZ7foJ5dEAcP+TXoPc+H65TVEj/tpx85hqBYLX75RUIrHVh7DwX3qmhAk6iAWMbxRL3dBoG3uPDRu1QdcDHHjLc7wvPxz0O+ZYHwIAUOzv+vsMXH0UdudrAQcP/zmDEc61u7UYAPQEoH9QErvevYxjDIYNhawfUUI4t6gprlySGUjGCbMtogu7dy/nOLx76eRmcrQvDPPjAgUYTLuLW0xQ3XYbbuDtcBl+ToRMlSn97lzEqA7EDO07l+d+sAsGCXOsL7ss1aBtoaIoT2cvv03CFKF226MobWYj3F7x73uDh0TF9jdqVdsDZ5g+AzNxfyblGnX6Y6PopoJhf8gWnIp1jfbz6dfP1zsVp9fP2klGzkoTQEYmrNuucc27oSYbIr9x2f4D6vEP2C8//dkqBGcf/W+Cz+9OGBFkXAMRyWnn8athkKqic7Y983YIGK0ShjLPk494YDnA0f2wME8HJQ7SQMFARZF/hN43KM7GIRXGbEiVkdG8cXOoEJN81SKop+H7Pfiu4B862f2/W2kosJXyvgFkPSJHRbA/ma6tJw1882b+J3/nNEH+7YNn6TWi02/OCSjJRB+67BHxxia2zISATx2y/znDMolPYFva7k5IdLbOUc7vwQbKeDFGJegCMU0/zkj9kANEP6A4wQN0wX4Q0ntEPtRMvMy6oFNMyjxxKBCznUNoEf2XV6mBpRQ8j95mh/2Dr7mf3Zh25Nq+wDqJQ5Bq21XokEQEJjr3wGalO+xYW0Pp41XghGi1A2kc2yb74mr8KtmiZNOVErV06XEqo+42WA/5H2XjTcIfuiCRWug4+hPU418PxdbiNIRFFJjDAdfpRylUEz32U8GvTCNyScWPNB8xoIGKH6rFtcaFgzxGRrDLSq5uILUsadsMQVmMDeAgO99l/Lv1YIJcPgIXYbm4gOXNh4Qd72esxnyQB6Q466z/x41EjiAtiZjaCy35fm5eUd80c/MvARVyvhogXyQaRMOPsTr2ymqOZWb0CCuM9MLCWxYnt2HmSq2pX48B/Q96mvrSVEE2nSQJQOErQqgTAE3VH81MYQaKC7haZq1FEXKjcoMPysQUmjfsf9dNeKFxm/DCMOSO4uwFS6mn+m2AuYWLNf+oGxQQ0EDlHydIUN1KUERaNNBOkO+WQbHIoBhY8HWCM1twNCRoPI6G7Nuptf4AkIK5BEwbEZK/f5tVhawaZbljUCwaqdmCAPDAE5WznDYoJfdsYuWwC4tTxEsasM0u+TI1qWIJPPiVlaTkYLU2YIyhv1D+V/ihklaRR4wVyMTDp348Dc3iEjfcSntEAmdBsQ0RSUCfRv5AtCwttLUIGob1/PtMxx8S813IKY7oTKmvKB1dCvkF58NPmlI1+Ct9+MuQ2suoUhd0Fe2FIiTFEFkRMyv2gXesJ3kz2eDfPpWhcNwMZaeCXliyoXUjH0cyccabmofRsocC4p1qXBCoPF65KJNIqhgnZBiBD3v9lRme5OFDTPtFftQ4fkBCragGfAAEkMcC+0ZbmuNxUIHeH64qnCYxWOsRNE4hK0JgmlKYqWCF1tU47qBZmfOUB1spJvmh8kCMQUjLPLH6fHI7MEU16dzULgv9U/XLrJeLfrOd3+JOA4upMKIVZqgqFrPrzLrshjkYjKGruEt2TDmxkkim48wER4J5zqlgizswUX63DAObTPgDNXzTI4iENP4LoHO2PiuxdqMItHJxWiu1cTRa5/ZpZJxe0BMzzFR55UA0jP68YvoeG1U2+KBDzZjuNjItQFs6Ji+5EJ6ytggH59EWYPD91psAKpdLHZCKqvFgHES3a7Tt5QPYp3As6XgGNic1BAXoo3Z3sL4lD4iAEf00c0sP4/JqfJNyZuI465qZWmK5654eAzD+xekwKuKGZEudZnD8Ede6xTrnWTmWf9YiSL+9hcjl2FffsVXIgedf4Mu0W/hn1Nbedjv4hOyys4RERCbuNMrPSuQuwm9u/w8pqCfAmGld45S7MvPnQOTLEVdVY3Qx6xfNqi9y0+2086Wkt3S9Gl08ZAOrte50auoy7eKxiAQU15YEZRTK1NtUVOidRFKhU9AcIqOlFqrY6XFBywL3PrmQiraVmUAb2FKSOaJSGan2IGQp0vtednz0Qi6TLRA/ikT3X9LPj7PQcYgnyFB4N7CmdNfpMImkY2XEZpnYJXcl+0jBY644pM4ieBSJma1DcfSbYGA3EnQCJ+byU1VPjDXN1VKo5NVhKGzAZB3SLHlOiz5ws0AmXMJWDygSi6kF43BGdrylS25gRYUWaRsVA2pFA5wQ1mlqCEyNUAUtOQG0QXw+/hxfHzXKLdog/PlAmFzqa3g7ZIzLBe4F4cWu5KF7/wlh4CfiEhX/HP47UwgpVV8ihEx9W6GYS4o2QowXfbI/pJjiLTtkPm8XVQM+UCPoZh6ssCjdGWr+PDdsxRDhA/My+UzlIvGANDZM3d1Jw/rk01Q4S3IMKQX7njwGXYq10vii74buqaHQiq9mpFzFYYatIpchquHyg4DHkJq6iBUT9oi4UdTUk1AT6zL0F7NqvthmRlyQdygkS1xDpZ8KWWMxqMIQ0flDV/iIZ4lwWO7njFTE9J3tQD3lpzpzQP3+Io/6rxVcVLyeNF+9zsUUukNLJ+GiUrUBceBH20Bu9TaHSQ75OLI5EJnjctaEeDkLRrkQTXleKSFnhu77jWaf1gh+5CL6UuoV/sZzxtlCAxSuHMxMpPx2862rPNTIb9LeD4dYVilbAuvR/FvKGIppxUutM9zqnZD4E6Ac4RgeJZlFUqcCDxFkQzLSqncfBEM28tYDN340sUXEQwGJVvgOr0ATQoCyAoUJKOoO4Ona4nmygPHK6NnhPMFkZv93iuJpFNSRMbPIFOoH5EC4IfL2XU67XzPF2Z8DCvWxUiUE8s4rWDDYZ0mjxvs5Y262Zeb3xG3sAmPAyLtnzNC1CjC4/kCREGz51U1NonEDh8yhhDeEWPYo+HTejJdr3Z/xVz7c/jMI0lEGcVV0dt0mMywdH+o0gbR60JUTLO2FcXuF4may5GqgVaqQwLNY4cDjOGk8oEdukRazlh5UuvjQRix/UBBhokqpiHDQQ31IiIV/OPZsJEvCovFRmEdYjKg/QM+zVD78Ro8IcOJm1pV9QADimmmf0Vf56RWqsvEcREdg4/T4llddKPlr4GvbdkbV2MJE3CN7G2FpnSy8mMHe8E+QAMhRllKI5oVF6veMnr6Le8YdgAu087RW45xeViOhCM5+vddeMhA+YLYyVy5o1XaE/XarKE8QfTxGKKAZkZY+fjcjWzwxC37tH48pu3j6NFfxO08r1LksqtkRbrs55PTNApRTNh1zVnlt7/nEw/zl/dvkrWFo9pHbzL5/Z3XQ+C/FTAcFedTD6jzWPya4wWei+5+Lb/NZF0MgP9ADR6qYT3uxeDoV174W4V7txjeT3YnM5VhZdutTWD98GcZi3aIM6yUAd82nNknWH5iDO96CEFKdSpDcdbE3QCL6kFHGFpjfI/V2BliuxsBQ7sz3R+Dmspt91YKSHBzZ9KmsfqL3eTw2nZnpaAJLoBIu99COlSnZSR3LGkM77SWKe4lmKQwLBmqdTOgSQ9QCsOcUhc3CUodI56s41RSGLZ/A3cp6Bjpx83s/ePl8k+cipjhnRlv9PHHqT+yLaHLQMzwzipg0rHwHqQMhndXxZRk3C4nZHh3lb1TrnpKZWi+u0clPtruezGAPMBCDK3/rVZr/0K6iWyswZUBUugKSSkg23bXC0JL2jIFGTZZtaJOgEzAkgzvpkq7niqmOQxv3Lbxr7p1+4gT1loxhmZeOb12QWe9+cvX7FXXut1UItkMK9b1axo0jO0yVFt8ypPL8M+NT0O9wGl5NsPS2SBXBklfBosx9E+qqeebapuMEEWOyzMZLh7cfdfP/ctk+XSTFDMW+mIMd6tfg74v6hXSHhoEj6CXZAhQseBtQ6DjfFVTlGGRXN6rgTvmtex64GUY5tSZvSro+1Ynvl8eCyprSDL8eUMMtZ5pn557j2MNk0luzwsytG9pnxgUgTPs0W6SvMFKkuFNXXYFQmkLoCDD4BjDvVij/dGExd5qY/gLKwiTh9fO0KoSb1MPQJJxfQxXD3j/x49Ian9lTLuBuxLD3YJ5CVpjyFdBPaurkgwB2mJIH8fhZT9avq1WhWFb8xCfrOF85t0h1G2YYUs2uFeuyTr1Zjp+yDimqJNhpUoT5RGGVJqnteAsu36GFOPD4KqeuCOglXG/UE0MEdk82dc97I9eU9UowzXG2twPPrqCWmUBtaCcbdMMO+/P4W81v/HHzy8BR/peRoFWYmjxSbBofAx1wzhdvKqf+kdGn+plCNBn81BrZu/hB2yfpwqmhfJsamdoBbpUUzpZKR7y0ILSi6PekYii8hpnqHqJjghPR9IFMETgGpqn3tqrRBjJVRjuqbNw+KWrCly/VpTgnJXbJfGQ5qszvGCyD6JWQRRVNa7OsmBNu75E4OyfvwLDzpglc43CYyqKPysx9LwwftUqUPRNHtUY2nwVDm+8dkvblrd1KJh7XmyM1dERrGovj2oMIbw4KoovdqRaBy20ZKILK97I3Nj9A04kT8ugPoaugYMU7zCIFyxF75GkfDi2FCyh2kkdBDn2PPjHeNYFQc2lUR9Dm/CKgOEOC81scDUJ3QDxRQd+ZYi3mttbb7jBpXzqqMweIg31MVRfu+zSzaC6oHf/As94xjuDFxQjfW7WIm/qeVdr0W9JAzsVNTKcgPA5L4MUH7wxCGtfurU42BVtXr2z4IYiVnDiqZsZoSaHGhlCuANHgpTjoLYF/nTfBKSCCrX+O35HxAB1849aSqIhhtaMEnY+6xUO0L58EfZLU4TZLe5VWjAfcpQe2ySLhhiqqwd+ZuLW6UCbYH6Zbj0QnhexJtEU8NoJNsbQhjUeVphyxT9AkZjeHtnWzwqiKYYRWG+wvtgKR6qNTZeJ79eKqzBUl5EbAg6RrZ4p6Z0oiuswjMKW9JrJ4f/7BRT2NFOaUQAAAABJRU5ErkJggg==">
            <a:extLst>
              <a:ext uri="{FF2B5EF4-FFF2-40B4-BE49-F238E27FC236}">
                <a16:creationId xmlns:a16="http://schemas.microsoft.com/office/drawing/2014/main" id="{D1EA4EFD-966A-4BEB-B9A4-6A7E82513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Picture 6" descr="http://g-ecx.images-amazon.com/images/G/01/quesadilla/images/icon_premiseWarVersus.png">
            <a:extLst>
              <a:ext uri="{FF2B5EF4-FFF2-40B4-BE49-F238E27FC236}">
                <a16:creationId xmlns:a16="http://schemas.microsoft.com/office/drawing/2014/main" id="{D2B0BDD8-F77F-4AEC-80CF-72D26767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796901"/>
            <a:ext cx="1264196" cy="12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36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91FC4-F126-43CD-853E-6DD5A5E0203E}"/>
              </a:ext>
            </a:extLst>
          </p:cNvPr>
          <p:cNvSpPr txBox="1">
            <a:spLocks/>
          </p:cNvSpPr>
          <p:nvPr/>
        </p:nvSpPr>
        <p:spPr>
          <a:xfrm>
            <a:off x="2207568" y="2002631"/>
            <a:ext cx="8466652" cy="26066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>
                <a:latin typeface="+mn-lt"/>
              </a:rPr>
              <a:t>Restricción de derecho con orden fiscal u orden judicial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55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4B770CD-6E9E-4E81-BAC2-C543002540B5}"/>
              </a:ext>
            </a:extLst>
          </p:cNvPr>
          <p:cNvSpPr txBox="1">
            <a:spLocks/>
          </p:cNvSpPr>
          <p:nvPr/>
        </p:nvSpPr>
        <p:spPr>
          <a:xfrm>
            <a:off x="1271464" y="2492896"/>
            <a:ext cx="10515600" cy="14845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>
                <a:latin typeface="+mn-lt"/>
              </a:rPr>
              <a:t>Registro personal e incautación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143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0C2DCAB9-BCE3-400A-B91D-15A6D7F8B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558248"/>
              </p:ext>
            </p:extLst>
          </p:nvPr>
        </p:nvGraphicFramePr>
        <p:xfrm>
          <a:off x="839416" y="-26890"/>
          <a:ext cx="1101722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500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FC4A31AB-9DF0-4433-BD88-3A76EED9F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12874"/>
              </p:ext>
            </p:extLst>
          </p:nvPr>
        </p:nvGraphicFramePr>
        <p:xfrm>
          <a:off x="551384" y="548680"/>
          <a:ext cx="5468416" cy="562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policestateusa.com/wp-content/uploads/2013/08/StopFrisk_Patdown.jpg">
            <a:extLst>
              <a:ext uri="{FF2B5EF4-FFF2-40B4-BE49-F238E27FC236}">
                <a16:creationId xmlns:a16="http://schemas.microsoft.com/office/drawing/2014/main" id="{4ECE6385-92D2-4FE2-8AD2-70B2978C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2026" y="1772816"/>
            <a:ext cx="5468416" cy="324036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79969B-7A87-4B46-94D8-7C8079AA7F58}"/>
              </a:ext>
            </a:extLst>
          </p:cNvPr>
          <p:cNvSpPr txBox="1"/>
          <p:nvPr/>
        </p:nvSpPr>
        <p:spPr>
          <a:xfrm>
            <a:off x="2783632" y="2639546"/>
            <a:ext cx="4388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=</a:t>
            </a:r>
            <a:endParaRPr lang="es-PE" sz="8800" dirty="0"/>
          </a:p>
        </p:txBody>
      </p:sp>
    </p:spTree>
    <p:extLst>
      <p:ext uri="{BB962C8B-B14F-4D97-AF65-F5344CB8AC3E}">
        <p14:creationId xmlns:p14="http://schemas.microsoft.com/office/powerpoint/2010/main" val="2952727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4B1080D-710C-4A7B-83B6-96AA5706A433}"/>
              </a:ext>
            </a:extLst>
          </p:cNvPr>
          <p:cNvSpPr txBox="1">
            <a:spLocks/>
          </p:cNvSpPr>
          <p:nvPr/>
        </p:nvSpPr>
        <p:spPr>
          <a:xfrm>
            <a:off x="335360" y="-1288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+mn-lt"/>
              </a:rPr>
              <a:t>Características</a:t>
            </a:r>
            <a:endParaRPr lang="es-PE" b="1" dirty="0">
              <a:latin typeface="+mn-lt"/>
            </a:endParaRPr>
          </a:p>
        </p:txBody>
      </p:sp>
      <p:graphicFrame>
        <p:nvGraphicFramePr>
          <p:cNvPr id="3" name="4 Marcador de contenido">
            <a:extLst>
              <a:ext uri="{FF2B5EF4-FFF2-40B4-BE49-F238E27FC236}">
                <a16:creationId xmlns:a16="http://schemas.microsoft.com/office/drawing/2014/main" id="{B19B17DC-7E74-4713-8498-20E016A50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3548"/>
              </p:ext>
            </p:extLst>
          </p:nvPr>
        </p:nvGraphicFramePr>
        <p:xfrm>
          <a:off x="623392" y="1052736"/>
          <a:ext cx="114492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314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094A9C2-A629-4865-807D-D3C2E4C32732}"/>
              </a:ext>
            </a:extLst>
          </p:cNvPr>
          <p:cNvSpPr txBox="1">
            <a:spLocks/>
          </p:cNvSpPr>
          <p:nvPr/>
        </p:nvSpPr>
        <p:spPr>
          <a:xfrm>
            <a:off x="838200" y="160338"/>
            <a:ext cx="10515600" cy="1183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+mn-lt"/>
              </a:rPr>
              <a:t>Fundadas razones</a:t>
            </a:r>
            <a:endParaRPr lang="es-PE" b="1" dirty="0">
              <a:latin typeface="+mn-lt"/>
            </a:endParaRPr>
          </a:p>
        </p:txBody>
      </p:sp>
      <p:graphicFrame>
        <p:nvGraphicFramePr>
          <p:cNvPr id="3" name="Marcador de contenido 4">
            <a:extLst>
              <a:ext uri="{FF2B5EF4-FFF2-40B4-BE49-F238E27FC236}">
                <a16:creationId xmlns:a16="http://schemas.microsoft.com/office/drawing/2014/main" id="{E92826C2-2886-4990-A198-F9DB373E3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27824"/>
              </p:ext>
            </p:extLst>
          </p:nvPr>
        </p:nvGraphicFramePr>
        <p:xfrm>
          <a:off x="373460" y="1211462"/>
          <a:ext cx="11597480" cy="496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E80BF529-A5BD-4296-A67B-1FEABD4288B4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  <a:p>
            <a:endParaRPr lang="es-PE" sz="2200"/>
          </a:p>
          <a:p>
            <a:endParaRPr lang="es-PE" sz="2200"/>
          </a:p>
          <a:p>
            <a:endParaRPr lang="es-ES" sz="2200"/>
          </a:p>
          <a:p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77215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48AB09D-8EF5-4353-9F46-A453202467F1}"/>
              </a:ext>
            </a:extLst>
          </p:cNvPr>
          <p:cNvSpPr txBox="1">
            <a:spLocks/>
          </p:cNvSpPr>
          <p:nvPr/>
        </p:nvSpPr>
        <p:spPr>
          <a:xfrm>
            <a:off x="762000" y="200820"/>
            <a:ext cx="67176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45">
                <a:latin typeface="+mn-lt"/>
              </a:rPr>
              <a:t>Carácter</a:t>
            </a:r>
            <a:r>
              <a:rPr lang="es-PE" b="1" spc="-110">
                <a:latin typeface="+mn-lt"/>
              </a:rPr>
              <a:t> </a:t>
            </a:r>
            <a:r>
              <a:rPr lang="es-PE" b="1" spc="-30">
                <a:latin typeface="+mn-lt"/>
              </a:rPr>
              <a:t>no</a:t>
            </a:r>
            <a:r>
              <a:rPr lang="es-PE" b="1" spc="-114">
                <a:latin typeface="+mn-lt"/>
              </a:rPr>
              <a:t> </a:t>
            </a:r>
            <a:r>
              <a:rPr lang="es-PE" b="1" spc="-50">
                <a:latin typeface="+mn-lt"/>
              </a:rPr>
              <a:t>jurisdiccional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696AC8-832D-4C19-B842-0E06277D7417}"/>
              </a:ext>
            </a:extLst>
          </p:cNvPr>
          <p:cNvSpPr/>
          <p:nvPr/>
        </p:nvSpPr>
        <p:spPr>
          <a:xfrm>
            <a:off x="4487417" y="3213100"/>
            <a:ext cx="5290185" cy="1291590"/>
          </a:xfrm>
          <a:custGeom>
            <a:avLst/>
            <a:gdLst/>
            <a:ahLst/>
            <a:cxnLst/>
            <a:rect l="l" t="t" r="r" b="b"/>
            <a:pathLst>
              <a:path w="5290184" h="1291589">
                <a:moveTo>
                  <a:pt x="2646426" y="296672"/>
                </a:moveTo>
                <a:lnTo>
                  <a:pt x="2646426" y="645413"/>
                </a:lnTo>
                <a:lnTo>
                  <a:pt x="4655820" y="645413"/>
                </a:lnTo>
                <a:lnTo>
                  <a:pt x="4655820" y="994156"/>
                </a:lnTo>
              </a:path>
              <a:path w="5290184" h="1291589">
                <a:moveTo>
                  <a:pt x="2644140" y="296672"/>
                </a:moveTo>
                <a:lnTo>
                  <a:pt x="2644140" y="645413"/>
                </a:lnTo>
                <a:lnTo>
                  <a:pt x="634746" y="645413"/>
                </a:lnTo>
                <a:lnTo>
                  <a:pt x="634746" y="994156"/>
                </a:lnTo>
              </a:path>
              <a:path w="5290184" h="1291589">
                <a:moveTo>
                  <a:pt x="3281172" y="0"/>
                </a:moveTo>
                <a:lnTo>
                  <a:pt x="3248718" y="36480"/>
                </a:lnTo>
                <a:lnTo>
                  <a:pt x="3214621" y="70612"/>
                </a:lnTo>
                <a:lnTo>
                  <a:pt x="3178992" y="102386"/>
                </a:lnTo>
                <a:lnTo>
                  <a:pt x="3141940" y="131793"/>
                </a:lnTo>
                <a:lnTo>
                  <a:pt x="3103573" y="158823"/>
                </a:lnTo>
                <a:lnTo>
                  <a:pt x="3064004" y="183466"/>
                </a:lnTo>
                <a:lnTo>
                  <a:pt x="3023340" y="205714"/>
                </a:lnTo>
                <a:lnTo>
                  <a:pt x="2981691" y="225555"/>
                </a:lnTo>
                <a:lnTo>
                  <a:pt x="2939169" y="242981"/>
                </a:lnTo>
                <a:lnTo>
                  <a:pt x="2895881" y="257982"/>
                </a:lnTo>
                <a:lnTo>
                  <a:pt x="2851938" y="270549"/>
                </a:lnTo>
                <a:lnTo>
                  <a:pt x="2807450" y="280671"/>
                </a:lnTo>
                <a:lnTo>
                  <a:pt x="2762526" y="288339"/>
                </a:lnTo>
                <a:lnTo>
                  <a:pt x="2717276" y="293544"/>
                </a:lnTo>
                <a:lnTo>
                  <a:pt x="2671809" y="296276"/>
                </a:lnTo>
                <a:lnTo>
                  <a:pt x="2626237" y="296525"/>
                </a:lnTo>
                <a:lnTo>
                  <a:pt x="2580667" y="294282"/>
                </a:lnTo>
                <a:lnTo>
                  <a:pt x="2535210" y="289536"/>
                </a:lnTo>
                <a:lnTo>
                  <a:pt x="2489976" y="282279"/>
                </a:lnTo>
                <a:lnTo>
                  <a:pt x="2445075" y="272502"/>
                </a:lnTo>
                <a:lnTo>
                  <a:pt x="2400615" y="260193"/>
                </a:lnTo>
                <a:lnTo>
                  <a:pt x="2356707" y="245344"/>
                </a:lnTo>
                <a:lnTo>
                  <a:pt x="2313461" y="227944"/>
                </a:lnTo>
                <a:lnTo>
                  <a:pt x="2270986" y="207986"/>
                </a:lnTo>
                <a:lnTo>
                  <a:pt x="2229392" y="185457"/>
                </a:lnTo>
                <a:lnTo>
                  <a:pt x="2188789" y="160350"/>
                </a:lnTo>
                <a:lnTo>
                  <a:pt x="2149286" y="132655"/>
                </a:lnTo>
                <a:lnTo>
                  <a:pt x="2110993" y="102362"/>
                </a:lnTo>
                <a:lnTo>
                  <a:pt x="2057622" y="53371"/>
                </a:lnTo>
                <a:lnTo>
                  <a:pt x="2032555" y="27209"/>
                </a:lnTo>
                <a:lnTo>
                  <a:pt x="2008632" y="0"/>
                </a:lnTo>
              </a:path>
              <a:path w="5290184" h="1291589">
                <a:moveTo>
                  <a:pt x="0" y="1291336"/>
                </a:moveTo>
                <a:lnTo>
                  <a:pt x="32453" y="1254855"/>
                </a:lnTo>
                <a:lnTo>
                  <a:pt x="66550" y="1220723"/>
                </a:lnTo>
                <a:lnTo>
                  <a:pt x="102179" y="1188949"/>
                </a:lnTo>
                <a:lnTo>
                  <a:pt x="139231" y="1159542"/>
                </a:lnTo>
                <a:lnTo>
                  <a:pt x="177598" y="1132512"/>
                </a:lnTo>
                <a:lnTo>
                  <a:pt x="217167" y="1107869"/>
                </a:lnTo>
                <a:lnTo>
                  <a:pt x="257831" y="1085621"/>
                </a:lnTo>
                <a:lnTo>
                  <a:pt x="299480" y="1065780"/>
                </a:lnTo>
                <a:lnTo>
                  <a:pt x="342002" y="1048354"/>
                </a:lnTo>
                <a:lnTo>
                  <a:pt x="385290" y="1033353"/>
                </a:lnTo>
                <a:lnTo>
                  <a:pt x="429233" y="1020786"/>
                </a:lnTo>
                <a:lnTo>
                  <a:pt x="473721" y="1010664"/>
                </a:lnTo>
                <a:lnTo>
                  <a:pt x="518645" y="1002996"/>
                </a:lnTo>
                <a:lnTo>
                  <a:pt x="563895" y="997791"/>
                </a:lnTo>
                <a:lnTo>
                  <a:pt x="609362" y="995059"/>
                </a:lnTo>
                <a:lnTo>
                  <a:pt x="654934" y="994810"/>
                </a:lnTo>
                <a:lnTo>
                  <a:pt x="700504" y="997053"/>
                </a:lnTo>
                <a:lnTo>
                  <a:pt x="745961" y="1001799"/>
                </a:lnTo>
                <a:lnTo>
                  <a:pt x="791195" y="1009056"/>
                </a:lnTo>
                <a:lnTo>
                  <a:pt x="836096" y="1018833"/>
                </a:lnTo>
                <a:lnTo>
                  <a:pt x="880556" y="1031142"/>
                </a:lnTo>
                <a:lnTo>
                  <a:pt x="924464" y="1045991"/>
                </a:lnTo>
                <a:lnTo>
                  <a:pt x="967710" y="1063391"/>
                </a:lnTo>
                <a:lnTo>
                  <a:pt x="1010185" y="1083349"/>
                </a:lnTo>
                <a:lnTo>
                  <a:pt x="1051779" y="1105878"/>
                </a:lnTo>
                <a:lnTo>
                  <a:pt x="1092382" y="1130985"/>
                </a:lnTo>
                <a:lnTo>
                  <a:pt x="1131885" y="1158680"/>
                </a:lnTo>
                <a:lnTo>
                  <a:pt x="1170178" y="1188974"/>
                </a:lnTo>
                <a:lnTo>
                  <a:pt x="1223549" y="1237964"/>
                </a:lnTo>
                <a:lnTo>
                  <a:pt x="1248616" y="1264126"/>
                </a:lnTo>
                <a:lnTo>
                  <a:pt x="1272540" y="1291336"/>
                </a:lnTo>
              </a:path>
              <a:path w="5290184" h="1291589">
                <a:moveTo>
                  <a:pt x="4017264" y="1291336"/>
                </a:moveTo>
                <a:lnTo>
                  <a:pt x="4049717" y="1254855"/>
                </a:lnTo>
                <a:lnTo>
                  <a:pt x="4083814" y="1220723"/>
                </a:lnTo>
                <a:lnTo>
                  <a:pt x="4119443" y="1188949"/>
                </a:lnTo>
                <a:lnTo>
                  <a:pt x="4156495" y="1159542"/>
                </a:lnTo>
                <a:lnTo>
                  <a:pt x="4194862" y="1132512"/>
                </a:lnTo>
                <a:lnTo>
                  <a:pt x="4234431" y="1107869"/>
                </a:lnTo>
                <a:lnTo>
                  <a:pt x="4275095" y="1085621"/>
                </a:lnTo>
                <a:lnTo>
                  <a:pt x="4316744" y="1065780"/>
                </a:lnTo>
                <a:lnTo>
                  <a:pt x="4359266" y="1048354"/>
                </a:lnTo>
                <a:lnTo>
                  <a:pt x="4402554" y="1033353"/>
                </a:lnTo>
                <a:lnTo>
                  <a:pt x="4446497" y="1020786"/>
                </a:lnTo>
                <a:lnTo>
                  <a:pt x="4490985" y="1010664"/>
                </a:lnTo>
                <a:lnTo>
                  <a:pt x="4535909" y="1002996"/>
                </a:lnTo>
                <a:lnTo>
                  <a:pt x="4581159" y="997791"/>
                </a:lnTo>
                <a:lnTo>
                  <a:pt x="4626626" y="995059"/>
                </a:lnTo>
                <a:lnTo>
                  <a:pt x="4672198" y="994810"/>
                </a:lnTo>
                <a:lnTo>
                  <a:pt x="4717768" y="997053"/>
                </a:lnTo>
                <a:lnTo>
                  <a:pt x="4763225" y="1001799"/>
                </a:lnTo>
                <a:lnTo>
                  <a:pt x="4808459" y="1009056"/>
                </a:lnTo>
                <a:lnTo>
                  <a:pt x="4853360" y="1018833"/>
                </a:lnTo>
                <a:lnTo>
                  <a:pt x="4897820" y="1031142"/>
                </a:lnTo>
                <a:lnTo>
                  <a:pt x="4941728" y="1045991"/>
                </a:lnTo>
                <a:lnTo>
                  <a:pt x="4984974" y="1063391"/>
                </a:lnTo>
                <a:lnTo>
                  <a:pt x="5027449" y="1083349"/>
                </a:lnTo>
                <a:lnTo>
                  <a:pt x="5069043" y="1105878"/>
                </a:lnTo>
                <a:lnTo>
                  <a:pt x="5109646" y="1130985"/>
                </a:lnTo>
                <a:lnTo>
                  <a:pt x="5149149" y="1158680"/>
                </a:lnTo>
                <a:lnTo>
                  <a:pt x="5187442" y="1188974"/>
                </a:lnTo>
                <a:lnTo>
                  <a:pt x="5240813" y="1237964"/>
                </a:lnTo>
                <a:lnTo>
                  <a:pt x="5265880" y="1264126"/>
                </a:lnTo>
                <a:lnTo>
                  <a:pt x="5289804" y="1291336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9DCE2B-B629-4E94-A711-E15076D5BBCF}"/>
              </a:ext>
            </a:extLst>
          </p:cNvPr>
          <p:cNvSpPr/>
          <p:nvPr/>
        </p:nvSpPr>
        <p:spPr>
          <a:xfrm>
            <a:off x="1845490" y="1200302"/>
            <a:ext cx="1271270" cy="297180"/>
          </a:xfrm>
          <a:custGeom>
            <a:avLst/>
            <a:gdLst/>
            <a:ahLst/>
            <a:cxnLst/>
            <a:rect l="l" t="t" r="r" b="b"/>
            <a:pathLst>
              <a:path w="1271270" h="297180">
                <a:moveTo>
                  <a:pt x="0" y="297138"/>
                </a:moveTo>
                <a:lnTo>
                  <a:pt x="32358" y="260630"/>
                </a:lnTo>
                <a:lnTo>
                  <a:pt x="66359" y="226468"/>
                </a:lnTo>
                <a:lnTo>
                  <a:pt x="101894" y="194662"/>
                </a:lnTo>
                <a:lnTo>
                  <a:pt x="138852" y="165221"/>
                </a:lnTo>
                <a:lnTo>
                  <a:pt x="177124" y="138156"/>
                </a:lnTo>
                <a:lnTo>
                  <a:pt x="216601" y="113477"/>
                </a:lnTo>
                <a:lnTo>
                  <a:pt x="257173" y="91192"/>
                </a:lnTo>
                <a:lnTo>
                  <a:pt x="298729" y="71311"/>
                </a:lnTo>
                <a:lnTo>
                  <a:pt x="341162" y="53845"/>
                </a:lnTo>
                <a:lnTo>
                  <a:pt x="384361" y="38803"/>
                </a:lnTo>
                <a:lnTo>
                  <a:pt x="428216" y="26195"/>
                </a:lnTo>
                <a:lnTo>
                  <a:pt x="472618" y="16030"/>
                </a:lnTo>
                <a:lnTo>
                  <a:pt x="517458" y="8318"/>
                </a:lnTo>
                <a:lnTo>
                  <a:pt x="562625" y="3070"/>
                </a:lnTo>
                <a:lnTo>
                  <a:pt x="608011" y="293"/>
                </a:lnTo>
                <a:lnTo>
                  <a:pt x="653505" y="0"/>
                </a:lnTo>
                <a:lnTo>
                  <a:pt x="698998" y="2198"/>
                </a:lnTo>
                <a:lnTo>
                  <a:pt x="744381" y="6898"/>
                </a:lnTo>
                <a:lnTo>
                  <a:pt x="789544" y="14109"/>
                </a:lnTo>
                <a:lnTo>
                  <a:pt x="834377" y="23842"/>
                </a:lnTo>
                <a:lnTo>
                  <a:pt x="878770" y="36105"/>
                </a:lnTo>
                <a:lnTo>
                  <a:pt x="922615" y="50910"/>
                </a:lnTo>
                <a:lnTo>
                  <a:pt x="965801" y="68264"/>
                </a:lnTo>
                <a:lnTo>
                  <a:pt x="1008219" y="88179"/>
                </a:lnTo>
                <a:lnTo>
                  <a:pt x="1049759" y="110663"/>
                </a:lnTo>
                <a:lnTo>
                  <a:pt x="1090312" y="135728"/>
                </a:lnTo>
                <a:lnTo>
                  <a:pt x="1129769" y="163381"/>
                </a:lnTo>
                <a:lnTo>
                  <a:pt x="1168018" y="193633"/>
                </a:lnTo>
                <a:lnTo>
                  <a:pt x="1221882" y="243100"/>
                </a:lnTo>
                <a:lnTo>
                  <a:pt x="1247153" y="269571"/>
                </a:lnTo>
                <a:lnTo>
                  <a:pt x="1271269" y="297138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B25F10-D24D-4104-96BF-3C797F429522}"/>
              </a:ext>
            </a:extLst>
          </p:cNvPr>
          <p:cNvSpPr/>
          <p:nvPr/>
        </p:nvSpPr>
        <p:spPr>
          <a:xfrm>
            <a:off x="1845490" y="3572765"/>
            <a:ext cx="1271270" cy="297180"/>
          </a:xfrm>
          <a:custGeom>
            <a:avLst/>
            <a:gdLst/>
            <a:ahLst/>
            <a:cxnLst/>
            <a:rect l="l" t="t" r="r" b="b"/>
            <a:pathLst>
              <a:path w="1271270" h="297179">
                <a:moveTo>
                  <a:pt x="1271269" y="0"/>
                </a:moveTo>
                <a:lnTo>
                  <a:pt x="1238911" y="36508"/>
                </a:lnTo>
                <a:lnTo>
                  <a:pt x="1204910" y="70670"/>
                </a:lnTo>
                <a:lnTo>
                  <a:pt x="1169375" y="102476"/>
                </a:lnTo>
                <a:lnTo>
                  <a:pt x="1132417" y="131916"/>
                </a:lnTo>
                <a:lnTo>
                  <a:pt x="1094145" y="158981"/>
                </a:lnTo>
                <a:lnTo>
                  <a:pt x="1054668" y="183661"/>
                </a:lnTo>
                <a:lnTo>
                  <a:pt x="1014096" y="205946"/>
                </a:lnTo>
                <a:lnTo>
                  <a:pt x="972540" y="225826"/>
                </a:lnTo>
                <a:lnTo>
                  <a:pt x="930107" y="243292"/>
                </a:lnTo>
                <a:lnTo>
                  <a:pt x="886908" y="258334"/>
                </a:lnTo>
                <a:lnTo>
                  <a:pt x="843053" y="270943"/>
                </a:lnTo>
                <a:lnTo>
                  <a:pt x="798651" y="281108"/>
                </a:lnTo>
                <a:lnTo>
                  <a:pt x="753811" y="288819"/>
                </a:lnTo>
                <a:lnTo>
                  <a:pt x="708644" y="294068"/>
                </a:lnTo>
                <a:lnTo>
                  <a:pt x="663258" y="296844"/>
                </a:lnTo>
                <a:lnTo>
                  <a:pt x="617764" y="297138"/>
                </a:lnTo>
                <a:lnTo>
                  <a:pt x="572271" y="294940"/>
                </a:lnTo>
                <a:lnTo>
                  <a:pt x="526888" y="290240"/>
                </a:lnTo>
                <a:lnTo>
                  <a:pt x="481725" y="283028"/>
                </a:lnTo>
                <a:lnTo>
                  <a:pt x="436892" y="273296"/>
                </a:lnTo>
                <a:lnTo>
                  <a:pt x="392499" y="261032"/>
                </a:lnTo>
                <a:lnTo>
                  <a:pt x="348654" y="246228"/>
                </a:lnTo>
                <a:lnTo>
                  <a:pt x="305468" y="228873"/>
                </a:lnTo>
                <a:lnTo>
                  <a:pt x="263050" y="208959"/>
                </a:lnTo>
                <a:lnTo>
                  <a:pt x="221510" y="186474"/>
                </a:lnTo>
                <a:lnTo>
                  <a:pt x="180957" y="161410"/>
                </a:lnTo>
                <a:lnTo>
                  <a:pt x="141500" y="133757"/>
                </a:lnTo>
                <a:lnTo>
                  <a:pt x="103250" y="103505"/>
                </a:lnTo>
                <a:lnTo>
                  <a:pt x="49387" y="54038"/>
                </a:lnTo>
                <a:lnTo>
                  <a:pt x="24116" y="27566"/>
                </a:lnTo>
                <a:lnTo>
                  <a:pt x="0" y="0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02B62B2-CE86-4703-98ED-613741B8AB73}"/>
              </a:ext>
            </a:extLst>
          </p:cNvPr>
          <p:cNvSpPr/>
          <p:nvPr/>
        </p:nvSpPr>
        <p:spPr>
          <a:xfrm>
            <a:off x="6496238" y="890752"/>
            <a:ext cx="1272540" cy="296545"/>
          </a:xfrm>
          <a:custGeom>
            <a:avLst/>
            <a:gdLst/>
            <a:ahLst/>
            <a:cxnLst/>
            <a:rect l="l" t="t" r="r" b="b"/>
            <a:pathLst>
              <a:path w="1272540" h="296544">
                <a:moveTo>
                  <a:pt x="0" y="296525"/>
                </a:moveTo>
                <a:lnTo>
                  <a:pt x="32453" y="260045"/>
                </a:lnTo>
                <a:lnTo>
                  <a:pt x="66550" y="225913"/>
                </a:lnTo>
                <a:lnTo>
                  <a:pt x="102179" y="194138"/>
                </a:lnTo>
                <a:lnTo>
                  <a:pt x="139231" y="164731"/>
                </a:lnTo>
                <a:lnTo>
                  <a:pt x="177598" y="137701"/>
                </a:lnTo>
                <a:lnTo>
                  <a:pt x="217167" y="113058"/>
                </a:lnTo>
                <a:lnTo>
                  <a:pt x="257831" y="90811"/>
                </a:lnTo>
                <a:lnTo>
                  <a:pt x="299480" y="70969"/>
                </a:lnTo>
                <a:lnTo>
                  <a:pt x="342002" y="53543"/>
                </a:lnTo>
                <a:lnTo>
                  <a:pt x="385290" y="38542"/>
                </a:lnTo>
                <a:lnTo>
                  <a:pt x="429233" y="25976"/>
                </a:lnTo>
                <a:lnTo>
                  <a:pt x="473721" y="15853"/>
                </a:lnTo>
                <a:lnTo>
                  <a:pt x="518645" y="8185"/>
                </a:lnTo>
                <a:lnTo>
                  <a:pt x="563895" y="2980"/>
                </a:lnTo>
                <a:lnTo>
                  <a:pt x="609362" y="249"/>
                </a:lnTo>
                <a:lnTo>
                  <a:pt x="654934" y="0"/>
                </a:lnTo>
                <a:lnTo>
                  <a:pt x="700504" y="2243"/>
                </a:lnTo>
                <a:lnTo>
                  <a:pt x="745961" y="6988"/>
                </a:lnTo>
                <a:lnTo>
                  <a:pt x="791195" y="14245"/>
                </a:lnTo>
                <a:lnTo>
                  <a:pt x="836096" y="24023"/>
                </a:lnTo>
                <a:lnTo>
                  <a:pt x="880556" y="36332"/>
                </a:lnTo>
                <a:lnTo>
                  <a:pt x="924464" y="51181"/>
                </a:lnTo>
                <a:lnTo>
                  <a:pt x="967710" y="68580"/>
                </a:lnTo>
                <a:lnTo>
                  <a:pt x="1010185" y="88539"/>
                </a:lnTo>
                <a:lnTo>
                  <a:pt x="1051779" y="111067"/>
                </a:lnTo>
                <a:lnTo>
                  <a:pt x="1092382" y="136174"/>
                </a:lnTo>
                <a:lnTo>
                  <a:pt x="1131885" y="163869"/>
                </a:lnTo>
                <a:lnTo>
                  <a:pt x="1170177" y="194163"/>
                </a:lnTo>
                <a:lnTo>
                  <a:pt x="1223549" y="243153"/>
                </a:lnTo>
                <a:lnTo>
                  <a:pt x="1248616" y="269315"/>
                </a:lnTo>
                <a:lnTo>
                  <a:pt x="1272540" y="296525"/>
                </a:lnTo>
              </a:path>
            </a:pathLst>
          </a:custGeom>
          <a:ln w="15239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6010FFA-0200-4CB2-8271-3E970E03430B}"/>
              </a:ext>
            </a:extLst>
          </p:cNvPr>
          <p:cNvSpPr txBox="1"/>
          <p:nvPr/>
        </p:nvSpPr>
        <p:spPr>
          <a:xfrm>
            <a:off x="5014530" y="1302510"/>
            <a:ext cx="4235957" cy="176381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ct val="86500"/>
              </a:lnSpc>
              <a:spcBef>
                <a:spcPts val="380"/>
              </a:spcBef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cs typeface="Arial"/>
              </a:rPr>
              <a:t>Excepciones</a:t>
            </a:r>
            <a:r>
              <a:rPr sz="3200" spc="-10" dirty="0">
                <a:cs typeface="Arial MT"/>
              </a:rPr>
              <a:t>:</a:t>
            </a:r>
            <a:r>
              <a:rPr sz="3200" spc="25" dirty="0">
                <a:cs typeface="Arial MT"/>
              </a:rPr>
              <a:t> </a:t>
            </a:r>
            <a:r>
              <a:rPr sz="3200" spc="-20" dirty="0">
                <a:cs typeface="Arial MT"/>
              </a:rPr>
              <a:t>Tienen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carácter</a:t>
            </a:r>
            <a:r>
              <a:rPr sz="3200" spc="-45" dirty="0">
                <a:cs typeface="Arial MT"/>
              </a:rPr>
              <a:t> </a:t>
            </a:r>
            <a:r>
              <a:rPr sz="3200" spc="-10" dirty="0">
                <a:cs typeface="Arial MT"/>
              </a:rPr>
              <a:t>de </a:t>
            </a:r>
            <a:r>
              <a:rPr sz="3200" spc="-455" dirty="0">
                <a:cs typeface="Arial MT"/>
              </a:rPr>
              <a:t> </a:t>
            </a:r>
            <a:r>
              <a:rPr sz="3200" b="1" spc="-5" dirty="0">
                <a:cs typeface="Arial"/>
              </a:rPr>
              <a:t>acto</a:t>
            </a:r>
            <a:r>
              <a:rPr sz="3200" b="1" spc="-10" dirty="0">
                <a:cs typeface="Arial"/>
              </a:rPr>
              <a:t> </a:t>
            </a:r>
            <a:r>
              <a:rPr sz="3200" b="1" spc="-5" dirty="0">
                <a:cs typeface="Arial"/>
              </a:rPr>
              <a:t>de</a:t>
            </a:r>
            <a:r>
              <a:rPr sz="3200" b="1" spc="10" dirty="0">
                <a:cs typeface="Arial"/>
              </a:rPr>
              <a:t> </a:t>
            </a:r>
            <a:r>
              <a:rPr sz="3200" b="1" spc="-5" dirty="0">
                <a:cs typeface="Arial"/>
              </a:rPr>
              <a:t>prueba</a:t>
            </a:r>
            <a:r>
              <a:rPr sz="3200" b="1" spc="20" dirty="0">
                <a:cs typeface="Arial"/>
              </a:rPr>
              <a:t> </a:t>
            </a:r>
            <a:r>
              <a:rPr sz="3200" spc="-5" dirty="0">
                <a:cs typeface="Arial MT"/>
              </a:rPr>
              <a:t>(para</a:t>
            </a:r>
            <a:r>
              <a:rPr sz="3200" spc="-15" dirty="0">
                <a:cs typeface="Arial MT"/>
              </a:rPr>
              <a:t> </a:t>
            </a:r>
            <a:r>
              <a:rPr sz="3200" dirty="0">
                <a:cs typeface="Arial MT"/>
              </a:rPr>
              <a:t>la </a:t>
            </a:r>
            <a:r>
              <a:rPr sz="3200" spc="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sentencia):</a:t>
            </a:r>
            <a:endParaRPr sz="3200" dirty="0">
              <a:cs typeface="Arial MT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7610E24-F7B2-4FAC-9098-8B3461183BBA}"/>
              </a:ext>
            </a:extLst>
          </p:cNvPr>
          <p:cNvSpPr/>
          <p:nvPr/>
        </p:nvSpPr>
        <p:spPr>
          <a:xfrm>
            <a:off x="4487417" y="5941555"/>
            <a:ext cx="1272540" cy="296545"/>
          </a:xfrm>
          <a:custGeom>
            <a:avLst/>
            <a:gdLst/>
            <a:ahLst/>
            <a:cxnLst/>
            <a:rect l="l" t="t" r="r" b="b"/>
            <a:pathLst>
              <a:path w="1272539" h="296545">
                <a:moveTo>
                  <a:pt x="1272540" y="0"/>
                </a:moveTo>
                <a:lnTo>
                  <a:pt x="1240086" y="36476"/>
                </a:lnTo>
                <a:lnTo>
                  <a:pt x="1205989" y="70604"/>
                </a:lnTo>
                <a:lnTo>
                  <a:pt x="1170360" y="102375"/>
                </a:lnTo>
                <a:lnTo>
                  <a:pt x="1133308" y="131778"/>
                </a:lnTo>
                <a:lnTo>
                  <a:pt x="1094941" y="158805"/>
                </a:lnTo>
                <a:lnTo>
                  <a:pt x="1055372" y="183446"/>
                </a:lnTo>
                <a:lnTo>
                  <a:pt x="1014708" y="205690"/>
                </a:lnTo>
                <a:lnTo>
                  <a:pt x="973059" y="225529"/>
                </a:lnTo>
                <a:lnTo>
                  <a:pt x="930537" y="242953"/>
                </a:lnTo>
                <a:lnTo>
                  <a:pt x="887249" y="257952"/>
                </a:lnTo>
                <a:lnTo>
                  <a:pt x="843306" y="270517"/>
                </a:lnTo>
                <a:lnTo>
                  <a:pt x="798818" y="280638"/>
                </a:lnTo>
                <a:lnTo>
                  <a:pt x="753894" y="288305"/>
                </a:lnTo>
                <a:lnTo>
                  <a:pt x="708644" y="293509"/>
                </a:lnTo>
                <a:lnTo>
                  <a:pt x="663177" y="296240"/>
                </a:lnTo>
                <a:lnTo>
                  <a:pt x="617605" y="296489"/>
                </a:lnTo>
                <a:lnTo>
                  <a:pt x="572035" y="294246"/>
                </a:lnTo>
                <a:lnTo>
                  <a:pt x="526578" y="289501"/>
                </a:lnTo>
                <a:lnTo>
                  <a:pt x="481344" y="282245"/>
                </a:lnTo>
                <a:lnTo>
                  <a:pt x="436443" y="272468"/>
                </a:lnTo>
                <a:lnTo>
                  <a:pt x="391983" y="260161"/>
                </a:lnTo>
                <a:lnTo>
                  <a:pt x="348075" y="245313"/>
                </a:lnTo>
                <a:lnTo>
                  <a:pt x="304829" y="227916"/>
                </a:lnTo>
                <a:lnTo>
                  <a:pt x="262354" y="207960"/>
                </a:lnTo>
                <a:lnTo>
                  <a:pt x="220760" y="185434"/>
                </a:lnTo>
                <a:lnTo>
                  <a:pt x="180157" y="160330"/>
                </a:lnTo>
                <a:lnTo>
                  <a:pt x="140654" y="132638"/>
                </a:lnTo>
                <a:lnTo>
                  <a:pt x="102362" y="102349"/>
                </a:lnTo>
                <a:lnTo>
                  <a:pt x="48990" y="53403"/>
                </a:lnTo>
                <a:lnTo>
                  <a:pt x="23923" y="27239"/>
                </a:lnTo>
                <a:lnTo>
                  <a:pt x="0" y="0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883EB76-2D87-4BCC-AEFB-985D90E8AB80}"/>
              </a:ext>
            </a:extLst>
          </p:cNvPr>
          <p:cNvSpPr/>
          <p:nvPr/>
        </p:nvSpPr>
        <p:spPr>
          <a:xfrm>
            <a:off x="8505062" y="5667852"/>
            <a:ext cx="1272540" cy="296545"/>
          </a:xfrm>
          <a:custGeom>
            <a:avLst/>
            <a:gdLst/>
            <a:ahLst/>
            <a:cxnLst/>
            <a:rect l="l" t="t" r="r" b="b"/>
            <a:pathLst>
              <a:path w="1272540" h="296545">
                <a:moveTo>
                  <a:pt x="1272540" y="0"/>
                </a:moveTo>
                <a:lnTo>
                  <a:pt x="1240086" y="36476"/>
                </a:lnTo>
                <a:lnTo>
                  <a:pt x="1205989" y="70604"/>
                </a:lnTo>
                <a:lnTo>
                  <a:pt x="1170360" y="102375"/>
                </a:lnTo>
                <a:lnTo>
                  <a:pt x="1133308" y="131778"/>
                </a:lnTo>
                <a:lnTo>
                  <a:pt x="1094941" y="158805"/>
                </a:lnTo>
                <a:lnTo>
                  <a:pt x="1055372" y="183446"/>
                </a:lnTo>
                <a:lnTo>
                  <a:pt x="1014708" y="205690"/>
                </a:lnTo>
                <a:lnTo>
                  <a:pt x="973059" y="225529"/>
                </a:lnTo>
                <a:lnTo>
                  <a:pt x="930537" y="242953"/>
                </a:lnTo>
                <a:lnTo>
                  <a:pt x="887249" y="257952"/>
                </a:lnTo>
                <a:lnTo>
                  <a:pt x="843306" y="270517"/>
                </a:lnTo>
                <a:lnTo>
                  <a:pt x="798818" y="280638"/>
                </a:lnTo>
                <a:lnTo>
                  <a:pt x="753894" y="288305"/>
                </a:lnTo>
                <a:lnTo>
                  <a:pt x="708644" y="293509"/>
                </a:lnTo>
                <a:lnTo>
                  <a:pt x="663177" y="296240"/>
                </a:lnTo>
                <a:lnTo>
                  <a:pt x="617605" y="296489"/>
                </a:lnTo>
                <a:lnTo>
                  <a:pt x="572035" y="294246"/>
                </a:lnTo>
                <a:lnTo>
                  <a:pt x="526578" y="289501"/>
                </a:lnTo>
                <a:lnTo>
                  <a:pt x="481344" y="282245"/>
                </a:lnTo>
                <a:lnTo>
                  <a:pt x="436443" y="272468"/>
                </a:lnTo>
                <a:lnTo>
                  <a:pt x="391983" y="260161"/>
                </a:lnTo>
                <a:lnTo>
                  <a:pt x="348075" y="245313"/>
                </a:lnTo>
                <a:lnTo>
                  <a:pt x="304829" y="227916"/>
                </a:lnTo>
                <a:lnTo>
                  <a:pt x="262354" y="207960"/>
                </a:lnTo>
                <a:lnTo>
                  <a:pt x="220760" y="185434"/>
                </a:lnTo>
                <a:lnTo>
                  <a:pt x="180157" y="160330"/>
                </a:lnTo>
                <a:lnTo>
                  <a:pt x="140654" y="132638"/>
                </a:lnTo>
                <a:lnTo>
                  <a:pt x="102362" y="102349"/>
                </a:lnTo>
                <a:lnTo>
                  <a:pt x="48990" y="53403"/>
                </a:lnTo>
                <a:lnTo>
                  <a:pt x="23923" y="27239"/>
                </a:lnTo>
                <a:lnTo>
                  <a:pt x="0" y="0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9F4753-6283-43E7-AEC3-0F21E0AD0963}"/>
              </a:ext>
            </a:extLst>
          </p:cNvPr>
          <p:cNvSpPr txBox="1"/>
          <p:nvPr/>
        </p:nvSpPr>
        <p:spPr>
          <a:xfrm>
            <a:off x="2930713" y="4538780"/>
            <a:ext cx="42017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spc="-10" dirty="0">
                <a:cs typeface="Arial MT"/>
              </a:rPr>
              <a:t>Los </a:t>
            </a:r>
            <a:r>
              <a:rPr lang="es-MX" sz="3200" spc="-5" dirty="0">
                <a:cs typeface="Arial MT"/>
              </a:rPr>
              <a:t>actos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5" dirty="0">
                <a:cs typeface="Arial MT"/>
              </a:rPr>
              <a:t>anticipación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459" dirty="0">
                <a:cs typeface="Arial MT"/>
              </a:rPr>
              <a:t> </a:t>
            </a:r>
            <a:r>
              <a:rPr lang="es-MX" sz="3200" spc="-10" dirty="0">
                <a:cs typeface="Arial MT"/>
              </a:rPr>
              <a:t>prueba</a:t>
            </a:r>
            <a:endParaRPr lang="es-MX" sz="3200" dirty="0">
              <a:cs typeface="Arial MT"/>
            </a:endParaRPr>
          </a:p>
          <a:p>
            <a:endParaRPr lang="es-PE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0CD5E64-7509-43D7-AD48-7C741903A3DB}"/>
              </a:ext>
            </a:extLst>
          </p:cNvPr>
          <p:cNvSpPr txBox="1"/>
          <p:nvPr/>
        </p:nvSpPr>
        <p:spPr>
          <a:xfrm>
            <a:off x="380227" y="1577811"/>
            <a:ext cx="4201795" cy="190366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810" algn="ctr">
              <a:lnSpc>
                <a:spcPct val="86300"/>
              </a:lnSpc>
              <a:spcBef>
                <a:spcPts val="380"/>
              </a:spcBef>
            </a:pPr>
            <a:r>
              <a:rPr sz="2800" spc="-10" dirty="0">
                <a:cs typeface="Arial MT"/>
              </a:rPr>
              <a:t>Los</a:t>
            </a:r>
            <a:r>
              <a:rPr sz="2800" spc="5" dirty="0">
                <a:cs typeface="Arial MT"/>
              </a:rPr>
              <a:t> </a:t>
            </a:r>
            <a:r>
              <a:rPr sz="2800" b="1" spc="-10" dirty="0">
                <a:cs typeface="Arial"/>
              </a:rPr>
              <a:t>actos</a:t>
            </a:r>
            <a:r>
              <a:rPr sz="2800" b="1" spc="5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de</a:t>
            </a:r>
            <a:r>
              <a:rPr sz="2800" b="1" spc="-20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investigación</a:t>
            </a:r>
            <a:r>
              <a:rPr sz="2800" b="1" spc="25" dirty="0">
                <a:cs typeface="Arial"/>
              </a:rPr>
              <a:t> </a:t>
            </a:r>
            <a:r>
              <a:rPr sz="2800" dirty="0" err="1">
                <a:cs typeface="Arial MT"/>
              </a:rPr>
              <a:t>sólo</a:t>
            </a:r>
            <a:r>
              <a:rPr sz="2800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sirven</a:t>
            </a:r>
            <a:r>
              <a:rPr sz="2800" spc="-5" dirty="0">
                <a:cs typeface="Arial MT"/>
              </a:rPr>
              <a:t> para emitir decisiones </a:t>
            </a:r>
            <a:r>
              <a:rPr sz="2800" spc="-10" dirty="0">
                <a:cs typeface="Arial MT"/>
              </a:rPr>
              <a:t>en </a:t>
            </a:r>
            <a:r>
              <a:rPr sz="2800" dirty="0">
                <a:cs typeface="Arial MT"/>
              </a:rPr>
              <a:t>la </a:t>
            </a:r>
            <a:r>
              <a:rPr sz="2800" spc="-459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investigación preparatoria </a:t>
            </a:r>
            <a:r>
              <a:rPr sz="2800" dirty="0">
                <a:cs typeface="Arial MT"/>
              </a:rPr>
              <a:t>y </a:t>
            </a:r>
            <a:r>
              <a:rPr sz="2800" spc="-10" dirty="0">
                <a:cs typeface="Arial MT"/>
              </a:rPr>
              <a:t>en </a:t>
            </a:r>
            <a:r>
              <a:rPr sz="2800" dirty="0">
                <a:cs typeface="Arial MT"/>
              </a:rPr>
              <a:t>la </a:t>
            </a:r>
            <a:r>
              <a:rPr sz="2800" spc="-10" dirty="0" err="1">
                <a:cs typeface="Arial MT"/>
              </a:rPr>
              <a:t>etapa</a:t>
            </a:r>
            <a:r>
              <a:rPr sz="2800" spc="1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intermedia.</a:t>
            </a:r>
            <a:endParaRPr sz="2800" dirty="0">
              <a:cs typeface="Arial M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2C2924-D194-40F9-B714-64AA62695FA1}"/>
              </a:ext>
            </a:extLst>
          </p:cNvPr>
          <p:cNvSpPr txBox="1"/>
          <p:nvPr/>
        </p:nvSpPr>
        <p:spPr>
          <a:xfrm>
            <a:off x="7010400" y="4585019"/>
            <a:ext cx="43480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spc="-10" dirty="0">
                <a:cs typeface="Arial MT"/>
              </a:rPr>
              <a:t>Los </a:t>
            </a:r>
            <a:r>
              <a:rPr lang="es-MX" sz="3200" spc="-5" dirty="0">
                <a:cs typeface="Arial MT"/>
              </a:rPr>
              <a:t>actos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5" dirty="0">
                <a:cs typeface="Arial MT"/>
              </a:rPr>
              <a:t>pre </a:t>
            </a:r>
            <a:r>
              <a:rPr lang="es-MX" sz="3200" dirty="0">
                <a:cs typeface="Arial MT"/>
              </a:rPr>
              <a:t>constitución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459" dirty="0">
                <a:cs typeface="Arial MT"/>
              </a:rPr>
              <a:t> </a:t>
            </a:r>
            <a:r>
              <a:rPr lang="es-MX" sz="3200" spc="-10" dirty="0">
                <a:cs typeface="Arial MT"/>
              </a:rPr>
              <a:t>prueba</a:t>
            </a:r>
            <a:endParaRPr lang="es-MX" sz="3200" dirty="0">
              <a:cs typeface="Arial MT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4070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0B4AB375-EC2D-49CD-AF4B-9599E87C7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910918"/>
              </p:ext>
            </p:extLst>
          </p:nvPr>
        </p:nvGraphicFramePr>
        <p:xfrm>
          <a:off x="335360" y="188640"/>
          <a:ext cx="116652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649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6B04DF3-20A7-426C-8081-642DB5AC6AF9}"/>
              </a:ext>
            </a:extLst>
          </p:cNvPr>
          <p:cNvSpPr txBox="1">
            <a:spLocks/>
          </p:cNvSpPr>
          <p:nvPr/>
        </p:nvSpPr>
        <p:spPr>
          <a:xfrm>
            <a:off x="372729" y="93090"/>
            <a:ext cx="10515600" cy="9756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>
                <a:latin typeface="+mn-lt"/>
              </a:rPr>
              <a:t>¿Qué son fundadas razones?</a:t>
            </a:r>
            <a:endParaRPr lang="es-PE" sz="4000" b="1" dirty="0">
              <a:latin typeface="+mn-lt"/>
            </a:endParaRPr>
          </a:p>
        </p:txBody>
      </p:sp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8A324531-EB9A-4A36-B9F6-3D4514E3D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468309"/>
              </p:ext>
            </p:extLst>
          </p:nvPr>
        </p:nvGraphicFramePr>
        <p:xfrm>
          <a:off x="372729" y="1237676"/>
          <a:ext cx="7883511" cy="552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encrypted-tbn2.gstatic.com/images?q=tbn:ANd9GcQhxFsCF-XM2DrDgUxvERkj8_LwyJbaFnD6Abh3omrH1t6Am8P5">
            <a:extLst>
              <a:ext uri="{FF2B5EF4-FFF2-40B4-BE49-F238E27FC236}">
                <a16:creationId xmlns:a16="http://schemas.microsoft.com/office/drawing/2014/main" id="{289AC304-DA10-45E2-9557-14CBEF2C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240" y="2702508"/>
            <a:ext cx="3463428" cy="259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486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207591-D305-4B47-8C92-D9A15D7938A4}"/>
              </a:ext>
            </a:extLst>
          </p:cNvPr>
          <p:cNvSpPr txBox="1">
            <a:spLocks/>
          </p:cNvSpPr>
          <p:nvPr/>
        </p:nvSpPr>
        <p:spPr>
          <a:xfrm>
            <a:off x="586622" y="710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latin typeface="+mn-lt"/>
              </a:rPr>
              <a:t>Procedimiento del registro</a:t>
            </a:r>
            <a:endParaRPr lang="es-PE" sz="4800" b="1" dirty="0">
              <a:latin typeface="+mn-lt"/>
            </a:endParaRPr>
          </a:p>
        </p:txBody>
      </p:sp>
      <p:graphicFrame>
        <p:nvGraphicFramePr>
          <p:cNvPr id="3" name="Marcador de contenido 4">
            <a:extLst>
              <a:ext uri="{FF2B5EF4-FFF2-40B4-BE49-F238E27FC236}">
                <a16:creationId xmlns:a16="http://schemas.microsoft.com/office/drawing/2014/main" id="{6A857685-172E-4CAC-97DA-CCC108E10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490711"/>
              </p:ext>
            </p:extLst>
          </p:nvPr>
        </p:nvGraphicFramePr>
        <p:xfrm>
          <a:off x="335360" y="1421710"/>
          <a:ext cx="11162140" cy="456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629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CA0DCB52-4A7A-4F16-92FB-FEE0CAC73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078189"/>
              </p:ext>
            </p:extLst>
          </p:nvPr>
        </p:nvGraphicFramePr>
        <p:xfrm>
          <a:off x="191344" y="470842"/>
          <a:ext cx="11809312" cy="591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909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7F40EB05-E5EF-4646-8552-CA2C523ED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459397"/>
              </p:ext>
            </p:extLst>
          </p:nvPr>
        </p:nvGraphicFramePr>
        <p:xfrm>
          <a:off x="-240704" y="332656"/>
          <a:ext cx="120253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093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9888AF3-355B-4CA6-8C94-5EB67206D049}"/>
              </a:ext>
            </a:extLst>
          </p:cNvPr>
          <p:cNvSpPr txBox="1">
            <a:spLocks/>
          </p:cNvSpPr>
          <p:nvPr/>
        </p:nvSpPr>
        <p:spPr>
          <a:xfrm>
            <a:off x="838200" y="2633666"/>
            <a:ext cx="105156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8000" b="1">
                <a:latin typeface="+mn-lt"/>
              </a:rPr>
              <a:t>Allanamiento</a:t>
            </a:r>
            <a:endParaRPr lang="es-PE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173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EDA80B1-8A40-4191-92C2-66A63A49B520}"/>
              </a:ext>
            </a:extLst>
          </p:cNvPr>
          <p:cNvSpPr txBox="1">
            <a:spLocks/>
          </p:cNvSpPr>
          <p:nvPr/>
        </p:nvSpPr>
        <p:spPr>
          <a:xfrm>
            <a:off x="479376" y="365124"/>
            <a:ext cx="108744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>
                <a:latin typeface="+mn-lt"/>
              </a:rPr>
              <a:t>Allanamiento</a:t>
            </a:r>
            <a:br>
              <a:rPr lang="es-ES_tradnl" b="1">
                <a:latin typeface="+mn-lt"/>
              </a:rPr>
            </a:br>
            <a:endParaRPr lang="es-PE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33586BD9-A598-4B4A-8270-DCE940009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79414"/>
              </p:ext>
            </p:extLst>
          </p:nvPr>
        </p:nvGraphicFramePr>
        <p:xfrm>
          <a:off x="117841" y="620688"/>
          <a:ext cx="813690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inviolabilidad de domicilio">
            <a:extLst>
              <a:ext uri="{FF2B5EF4-FFF2-40B4-BE49-F238E27FC236}">
                <a16:creationId xmlns:a16="http://schemas.microsoft.com/office/drawing/2014/main" id="{6C40E41C-2E1F-4CD6-8249-D387D27F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027906"/>
            <a:ext cx="370284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03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FB2A085E-C5A2-4766-9B45-9564CC27D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545847"/>
              </p:ext>
            </p:extLst>
          </p:nvPr>
        </p:nvGraphicFramePr>
        <p:xfrm>
          <a:off x="479376" y="815824"/>
          <a:ext cx="6048672" cy="549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id="{F6DC7DE0-B8CA-4F6A-849F-D179195C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111908"/>
            <a:ext cx="5146178" cy="26341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731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633768D-D379-47E9-A16D-8228BCD41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801941"/>
              </p:ext>
            </p:extLst>
          </p:nvPr>
        </p:nvGraphicFramePr>
        <p:xfrm>
          <a:off x="178160" y="658674"/>
          <a:ext cx="11640616" cy="619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303DBD4-1BB0-425E-A46D-38AC25A8D926}"/>
              </a:ext>
            </a:extLst>
          </p:cNvPr>
          <p:cNvSpPr txBox="1"/>
          <p:nvPr/>
        </p:nvSpPr>
        <p:spPr>
          <a:xfrm>
            <a:off x="466192" y="260648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/>
              <a:t>Formas lícitas de ingresar a una vivienda</a:t>
            </a:r>
          </a:p>
        </p:txBody>
      </p:sp>
    </p:spTree>
    <p:extLst>
      <p:ext uri="{BB962C8B-B14F-4D97-AF65-F5344CB8AC3E}">
        <p14:creationId xmlns:p14="http://schemas.microsoft.com/office/powerpoint/2010/main" val="2484755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0F5A7D4-DFC3-4EC7-9531-28127D6E8DDC}"/>
              </a:ext>
            </a:extLst>
          </p:cNvPr>
          <p:cNvSpPr txBox="1">
            <a:spLocks/>
          </p:cNvSpPr>
          <p:nvPr/>
        </p:nvSpPr>
        <p:spPr>
          <a:xfrm>
            <a:off x="407368" y="193215"/>
            <a:ext cx="10515600" cy="9756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latin typeface="+mn-lt"/>
              </a:rPr>
              <a:t>Consentimiento del titular</a:t>
            </a:r>
            <a:endParaRPr lang="es-PE" sz="4800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763580BA-599C-4B90-BF60-B983A4795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62171"/>
              </p:ext>
            </p:extLst>
          </p:nvPr>
        </p:nvGraphicFramePr>
        <p:xfrm>
          <a:off x="191344" y="980728"/>
          <a:ext cx="11521280" cy="532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48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4546A9A-417E-42A3-9DFB-B52D241434C4}"/>
              </a:ext>
            </a:extLst>
          </p:cNvPr>
          <p:cNvSpPr txBox="1">
            <a:spLocks/>
          </p:cNvSpPr>
          <p:nvPr/>
        </p:nvSpPr>
        <p:spPr>
          <a:xfrm>
            <a:off x="762000" y="392839"/>
            <a:ext cx="96742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spc="-40" dirty="0">
                <a:latin typeface="+mn-lt"/>
              </a:rPr>
              <a:t>Actos</a:t>
            </a:r>
            <a:r>
              <a:rPr lang="es-PE" sz="4800" b="1" spc="-100" dirty="0">
                <a:latin typeface="+mn-lt"/>
              </a:rPr>
              <a:t> </a:t>
            </a:r>
            <a:r>
              <a:rPr lang="es-PE" sz="4800" b="1" spc="-30" dirty="0">
                <a:latin typeface="+mn-lt"/>
              </a:rPr>
              <a:t>de</a:t>
            </a:r>
            <a:r>
              <a:rPr lang="es-PE" sz="4800" b="1" spc="-105" dirty="0">
                <a:latin typeface="+mn-lt"/>
              </a:rPr>
              <a:t> </a:t>
            </a:r>
            <a:r>
              <a:rPr lang="es-PE" sz="4800" b="1" spc="-50" dirty="0">
                <a:latin typeface="+mn-lt"/>
              </a:rPr>
              <a:t>investigación</a:t>
            </a:r>
            <a:r>
              <a:rPr lang="es-PE" sz="4800" b="1" spc="-70" dirty="0">
                <a:latin typeface="+mn-lt"/>
              </a:rPr>
              <a:t> </a:t>
            </a:r>
            <a:r>
              <a:rPr lang="es-PE" sz="4800" b="1" spc="-50" dirty="0">
                <a:latin typeface="+mn-lt"/>
              </a:rPr>
              <a:t>diferenciados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AA7FAED-DBBC-46EA-BF2C-1C803F0528A5}"/>
              </a:ext>
            </a:extLst>
          </p:cNvPr>
          <p:cNvGrpSpPr/>
          <p:nvPr/>
        </p:nvGrpSpPr>
        <p:grpSpPr>
          <a:xfrm>
            <a:off x="905597" y="3191446"/>
            <a:ext cx="3179699" cy="2376294"/>
            <a:chOff x="1630679" y="3371088"/>
            <a:chExt cx="2810510" cy="1694814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6DF9DC-4919-4BA5-B7ED-5E707BF487D7}"/>
                </a:ext>
              </a:extLst>
            </p:cNvPr>
            <p:cNvSpPr/>
            <p:nvPr/>
          </p:nvSpPr>
          <p:spPr>
            <a:xfrm>
              <a:off x="1638300" y="3378199"/>
              <a:ext cx="2795270" cy="1680210"/>
            </a:xfrm>
            <a:custGeom>
              <a:avLst/>
              <a:gdLst/>
              <a:ahLst/>
              <a:cxnLst/>
              <a:rect l="l" t="t" r="r" b="b"/>
              <a:pathLst>
                <a:path w="2795270" h="1680210">
                  <a:moveTo>
                    <a:pt x="2795016" y="0"/>
                  </a:moveTo>
                  <a:lnTo>
                    <a:pt x="0" y="0"/>
                  </a:lnTo>
                  <a:lnTo>
                    <a:pt x="0" y="270510"/>
                  </a:lnTo>
                  <a:lnTo>
                    <a:pt x="0" y="1680210"/>
                  </a:lnTo>
                  <a:lnTo>
                    <a:pt x="270764" y="1680210"/>
                  </a:lnTo>
                  <a:lnTo>
                    <a:pt x="270764" y="270510"/>
                  </a:lnTo>
                  <a:lnTo>
                    <a:pt x="2795016" y="27051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49983E5-DD27-4F03-B066-C1576ADF147C}"/>
                </a:ext>
              </a:extLst>
            </p:cNvPr>
            <p:cNvSpPr/>
            <p:nvPr/>
          </p:nvSpPr>
          <p:spPr>
            <a:xfrm>
              <a:off x="1638299" y="3378708"/>
              <a:ext cx="2795270" cy="1679575"/>
            </a:xfrm>
            <a:custGeom>
              <a:avLst/>
              <a:gdLst/>
              <a:ahLst/>
              <a:cxnLst/>
              <a:rect l="l" t="t" r="r" b="b"/>
              <a:pathLst>
                <a:path w="2795270" h="1679575">
                  <a:moveTo>
                    <a:pt x="2795016" y="0"/>
                  </a:moveTo>
                  <a:lnTo>
                    <a:pt x="2795016" y="270509"/>
                  </a:lnTo>
                  <a:lnTo>
                    <a:pt x="270763" y="270509"/>
                  </a:lnTo>
                  <a:lnTo>
                    <a:pt x="270763" y="1679447"/>
                  </a:lnTo>
                  <a:lnTo>
                    <a:pt x="0" y="1679447"/>
                  </a:lnTo>
                  <a:lnTo>
                    <a:pt x="0" y="0"/>
                  </a:lnTo>
                  <a:lnTo>
                    <a:pt x="2795016" y="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D380207-94D2-4DEE-9C51-6484AB83857D}"/>
              </a:ext>
            </a:extLst>
          </p:cNvPr>
          <p:cNvSpPr txBox="1"/>
          <p:nvPr/>
        </p:nvSpPr>
        <p:spPr>
          <a:xfrm>
            <a:off x="1179320" y="3562730"/>
            <a:ext cx="3546602" cy="166750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sz="4000" dirty="0">
                <a:cs typeface="Arial MT"/>
              </a:rPr>
              <a:t>Actos</a:t>
            </a:r>
            <a:r>
              <a:rPr sz="4000" spc="5" dirty="0">
                <a:cs typeface="Arial MT"/>
              </a:rPr>
              <a:t> </a:t>
            </a:r>
            <a:r>
              <a:rPr sz="4000" spc="5" dirty="0" err="1">
                <a:cs typeface="Arial MT"/>
              </a:rPr>
              <a:t>iniciales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de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investigación </a:t>
            </a:r>
            <a:r>
              <a:rPr sz="4000" spc="-819" dirty="0">
                <a:cs typeface="Arial MT"/>
              </a:rPr>
              <a:t> </a:t>
            </a:r>
            <a:r>
              <a:rPr sz="4000" spc="5" dirty="0">
                <a:cs typeface="Arial MT"/>
              </a:rPr>
              <a:t>(art.</a:t>
            </a:r>
            <a:r>
              <a:rPr sz="4000" spc="-70" dirty="0">
                <a:cs typeface="Arial MT"/>
              </a:rPr>
              <a:t> </a:t>
            </a:r>
            <a:r>
              <a:rPr sz="4000" dirty="0">
                <a:cs typeface="Arial MT"/>
              </a:rPr>
              <a:t>329</a:t>
            </a:r>
            <a:r>
              <a:rPr sz="4000" spc="-65" dirty="0">
                <a:cs typeface="Arial MT"/>
              </a:rPr>
              <a:t> </a:t>
            </a:r>
            <a:r>
              <a:rPr lang="es-PE" sz="4000" spc="-65" dirty="0">
                <a:cs typeface="Arial MT"/>
              </a:rPr>
              <a:t>CPP</a:t>
            </a:r>
            <a:r>
              <a:rPr sz="4000" dirty="0">
                <a:cs typeface="Arial MT"/>
              </a:rPr>
              <a:t>)</a:t>
            </a: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F8BC6EF1-6639-43F9-B473-42E0C7BF55AA}"/>
              </a:ext>
            </a:extLst>
          </p:cNvPr>
          <p:cNvGrpSpPr/>
          <p:nvPr/>
        </p:nvGrpSpPr>
        <p:grpSpPr>
          <a:xfrm>
            <a:off x="3956303" y="2609088"/>
            <a:ext cx="490855" cy="490855"/>
            <a:chOff x="3956303" y="2609088"/>
            <a:chExt cx="490855" cy="49085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E7358C2-98AD-400E-A8CB-8F7F85168112}"/>
                </a:ext>
              </a:extLst>
            </p:cNvPr>
            <p:cNvSpPr/>
            <p:nvPr/>
          </p:nvSpPr>
          <p:spPr>
            <a:xfrm>
              <a:off x="3963923" y="2616708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4" h="475614">
                  <a:moveTo>
                    <a:pt x="475488" y="0"/>
                  </a:moveTo>
                  <a:lnTo>
                    <a:pt x="0" y="475488"/>
                  </a:lnTo>
                  <a:lnTo>
                    <a:pt x="475488" y="475488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A92962E-680C-4310-9356-F842BF927E70}"/>
                </a:ext>
              </a:extLst>
            </p:cNvPr>
            <p:cNvSpPr/>
            <p:nvPr/>
          </p:nvSpPr>
          <p:spPr>
            <a:xfrm>
              <a:off x="3963923" y="2616708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4" h="475614">
                  <a:moveTo>
                    <a:pt x="0" y="475488"/>
                  </a:moveTo>
                  <a:lnTo>
                    <a:pt x="475488" y="0"/>
                  </a:lnTo>
                  <a:lnTo>
                    <a:pt x="475488" y="475488"/>
                  </a:lnTo>
                  <a:lnTo>
                    <a:pt x="0" y="475488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CCF1977-F9B6-4478-8DB4-68EA9AAF0B10}"/>
              </a:ext>
            </a:extLst>
          </p:cNvPr>
          <p:cNvGrpSpPr/>
          <p:nvPr/>
        </p:nvGrpSpPr>
        <p:grpSpPr>
          <a:xfrm>
            <a:off x="4725922" y="2399068"/>
            <a:ext cx="2810510" cy="1694814"/>
            <a:chOff x="4718303" y="2606039"/>
            <a:chExt cx="2810510" cy="1694814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3C4F2EB-2007-4A1C-A460-9B95478F6D1D}"/>
                </a:ext>
              </a:extLst>
            </p:cNvPr>
            <p:cNvSpPr/>
            <p:nvPr/>
          </p:nvSpPr>
          <p:spPr>
            <a:xfrm>
              <a:off x="4725924" y="2613659"/>
              <a:ext cx="2795270" cy="1678939"/>
            </a:xfrm>
            <a:custGeom>
              <a:avLst/>
              <a:gdLst/>
              <a:ahLst/>
              <a:cxnLst/>
              <a:rect l="l" t="t" r="r" b="b"/>
              <a:pathLst>
                <a:path w="2795270" h="1678939">
                  <a:moveTo>
                    <a:pt x="2795016" y="0"/>
                  </a:moveTo>
                  <a:lnTo>
                    <a:pt x="0" y="0"/>
                  </a:lnTo>
                  <a:lnTo>
                    <a:pt x="0" y="270510"/>
                  </a:lnTo>
                  <a:lnTo>
                    <a:pt x="0" y="1678940"/>
                  </a:lnTo>
                  <a:lnTo>
                    <a:pt x="270764" y="1678940"/>
                  </a:lnTo>
                  <a:lnTo>
                    <a:pt x="270764" y="270510"/>
                  </a:lnTo>
                  <a:lnTo>
                    <a:pt x="2795016" y="27051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39157EC-3404-4977-ACF6-D66895DE2282}"/>
                </a:ext>
              </a:extLst>
            </p:cNvPr>
            <p:cNvSpPr/>
            <p:nvPr/>
          </p:nvSpPr>
          <p:spPr>
            <a:xfrm>
              <a:off x="4725923" y="2613659"/>
              <a:ext cx="2795270" cy="1679575"/>
            </a:xfrm>
            <a:custGeom>
              <a:avLst/>
              <a:gdLst/>
              <a:ahLst/>
              <a:cxnLst/>
              <a:rect l="l" t="t" r="r" b="b"/>
              <a:pathLst>
                <a:path w="2795270" h="1679575">
                  <a:moveTo>
                    <a:pt x="2795016" y="0"/>
                  </a:moveTo>
                  <a:lnTo>
                    <a:pt x="2795016" y="270510"/>
                  </a:lnTo>
                  <a:lnTo>
                    <a:pt x="270763" y="270510"/>
                  </a:lnTo>
                  <a:lnTo>
                    <a:pt x="270763" y="1679447"/>
                  </a:lnTo>
                  <a:lnTo>
                    <a:pt x="0" y="1679447"/>
                  </a:lnTo>
                  <a:lnTo>
                    <a:pt x="0" y="0"/>
                  </a:lnTo>
                  <a:lnTo>
                    <a:pt x="2795016" y="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54DA2E74-1489-42D3-B350-17D3592FD251}"/>
              </a:ext>
            </a:extLst>
          </p:cNvPr>
          <p:cNvSpPr txBox="1"/>
          <p:nvPr/>
        </p:nvSpPr>
        <p:spPr>
          <a:xfrm>
            <a:off x="5165744" y="2685290"/>
            <a:ext cx="2765559" cy="219624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590"/>
              </a:spcBef>
            </a:pPr>
            <a:r>
              <a:rPr sz="4000" spc="5" dirty="0">
                <a:cs typeface="Arial MT"/>
              </a:rPr>
              <a:t>Diligencias </a:t>
            </a:r>
            <a:r>
              <a:rPr sz="4000" spc="10" dirty="0">
                <a:cs typeface="Arial MT"/>
              </a:rPr>
              <a:t> </a:t>
            </a:r>
            <a:r>
              <a:rPr sz="4000" dirty="0" err="1">
                <a:cs typeface="Arial MT"/>
              </a:rPr>
              <a:t>preliminares</a:t>
            </a:r>
            <a:r>
              <a:rPr sz="4000" spc="5" dirty="0">
                <a:cs typeface="Arial MT"/>
              </a:rPr>
              <a:t> (art.</a:t>
            </a:r>
            <a:r>
              <a:rPr sz="4000" spc="-80" dirty="0">
                <a:cs typeface="Arial MT"/>
              </a:rPr>
              <a:t> </a:t>
            </a:r>
            <a:r>
              <a:rPr sz="4000" spc="5" dirty="0">
                <a:cs typeface="Arial MT"/>
              </a:rPr>
              <a:t>330</a:t>
            </a:r>
            <a:r>
              <a:rPr lang="es-PE" sz="4000" spc="-75" dirty="0">
                <a:cs typeface="Arial MT"/>
              </a:rPr>
              <a:t> CPP</a:t>
            </a:r>
            <a:r>
              <a:rPr sz="4000" spc="5" dirty="0">
                <a:cs typeface="Arial MT"/>
              </a:rPr>
              <a:t>)</a:t>
            </a:r>
            <a:endParaRPr sz="4000" dirty="0">
              <a:cs typeface="Arial MT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452033C-7800-45B5-9780-ADB9996E759A}"/>
              </a:ext>
            </a:extLst>
          </p:cNvPr>
          <p:cNvGrpSpPr/>
          <p:nvPr/>
        </p:nvGrpSpPr>
        <p:grpSpPr>
          <a:xfrm>
            <a:off x="7430692" y="1676655"/>
            <a:ext cx="490855" cy="490855"/>
            <a:chOff x="7043928" y="1844039"/>
            <a:chExt cx="490855" cy="490855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DC0E3A2-0B3A-494A-84CA-033761C6A45B}"/>
                </a:ext>
              </a:extLst>
            </p:cNvPr>
            <p:cNvSpPr/>
            <p:nvPr/>
          </p:nvSpPr>
          <p:spPr>
            <a:xfrm>
              <a:off x="7051548" y="1851659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475487" y="0"/>
                  </a:moveTo>
                  <a:lnTo>
                    <a:pt x="0" y="475488"/>
                  </a:lnTo>
                  <a:lnTo>
                    <a:pt x="475487" y="475488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BCEAEF1-9286-4D90-B7B3-1782383F7EEC}"/>
                </a:ext>
              </a:extLst>
            </p:cNvPr>
            <p:cNvSpPr/>
            <p:nvPr/>
          </p:nvSpPr>
          <p:spPr>
            <a:xfrm>
              <a:off x="7051548" y="1851659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0" y="475488"/>
                  </a:moveTo>
                  <a:lnTo>
                    <a:pt x="475487" y="0"/>
                  </a:lnTo>
                  <a:lnTo>
                    <a:pt x="475487" y="475488"/>
                  </a:lnTo>
                  <a:lnTo>
                    <a:pt x="0" y="475488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AABBB250-619A-497D-99A1-8C4822AE8269}"/>
              </a:ext>
            </a:extLst>
          </p:cNvPr>
          <p:cNvGrpSpPr/>
          <p:nvPr/>
        </p:nvGrpSpPr>
        <p:grpSpPr>
          <a:xfrm>
            <a:off x="8346440" y="1556868"/>
            <a:ext cx="2810510" cy="1697989"/>
            <a:chOff x="7808976" y="1840992"/>
            <a:chExt cx="2810510" cy="1697989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C8FFED5-74BC-48E1-B296-1ADC5CA0F138}"/>
                </a:ext>
              </a:extLst>
            </p:cNvPr>
            <p:cNvSpPr/>
            <p:nvPr/>
          </p:nvSpPr>
          <p:spPr>
            <a:xfrm>
              <a:off x="7816596" y="1849119"/>
              <a:ext cx="2795270" cy="1681480"/>
            </a:xfrm>
            <a:custGeom>
              <a:avLst/>
              <a:gdLst/>
              <a:ahLst/>
              <a:cxnLst/>
              <a:rect l="l" t="t" r="r" b="b"/>
              <a:pathLst>
                <a:path w="2795270" h="1681479">
                  <a:moveTo>
                    <a:pt x="2795016" y="0"/>
                  </a:moveTo>
                  <a:lnTo>
                    <a:pt x="0" y="0"/>
                  </a:lnTo>
                  <a:lnTo>
                    <a:pt x="0" y="270510"/>
                  </a:lnTo>
                  <a:lnTo>
                    <a:pt x="0" y="1681480"/>
                  </a:lnTo>
                  <a:lnTo>
                    <a:pt x="271272" y="1681480"/>
                  </a:lnTo>
                  <a:lnTo>
                    <a:pt x="271272" y="270510"/>
                  </a:lnTo>
                  <a:lnTo>
                    <a:pt x="2795016" y="27051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7E4D37F-5389-4680-9A96-7098C5C0541A}"/>
                </a:ext>
              </a:extLst>
            </p:cNvPr>
            <p:cNvSpPr/>
            <p:nvPr/>
          </p:nvSpPr>
          <p:spPr>
            <a:xfrm>
              <a:off x="7816596" y="1848612"/>
              <a:ext cx="2795270" cy="1682750"/>
            </a:xfrm>
            <a:custGeom>
              <a:avLst/>
              <a:gdLst/>
              <a:ahLst/>
              <a:cxnLst/>
              <a:rect l="l" t="t" r="r" b="b"/>
              <a:pathLst>
                <a:path w="2795270" h="1682750">
                  <a:moveTo>
                    <a:pt x="2795015" y="0"/>
                  </a:moveTo>
                  <a:lnTo>
                    <a:pt x="2795015" y="271017"/>
                  </a:lnTo>
                  <a:lnTo>
                    <a:pt x="271272" y="271017"/>
                  </a:lnTo>
                  <a:lnTo>
                    <a:pt x="271272" y="1682496"/>
                  </a:lnTo>
                  <a:lnTo>
                    <a:pt x="0" y="1682496"/>
                  </a:lnTo>
                  <a:lnTo>
                    <a:pt x="0" y="0"/>
                  </a:lnTo>
                  <a:lnTo>
                    <a:pt x="2795015" y="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9E3CF708-B61A-4327-A379-EC2CF828E44F}"/>
              </a:ext>
            </a:extLst>
          </p:cNvPr>
          <p:cNvSpPr txBox="1"/>
          <p:nvPr/>
        </p:nvSpPr>
        <p:spPr>
          <a:xfrm>
            <a:off x="8756552" y="1851659"/>
            <a:ext cx="3206848" cy="272625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sz="4000" dirty="0">
                <a:cs typeface="Arial MT"/>
              </a:rPr>
              <a:t>Actos de 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investigación </a:t>
            </a:r>
            <a:r>
              <a:rPr sz="4000" spc="-819" dirty="0">
                <a:cs typeface="Arial MT"/>
              </a:rPr>
              <a:t> </a:t>
            </a:r>
            <a:r>
              <a:rPr sz="4000" dirty="0">
                <a:cs typeface="Arial MT"/>
              </a:rPr>
              <a:t>preparatoria 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formalizada </a:t>
            </a:r>
            <a:r>
              <a:rPr sz="4000" spc="5" dirty="0">
                <a:cs typeface="Arial MT"/>
              </a:rPr>
              <a:t> (art.</a:t>
            </a:r>
            <a:r>
              <a:rPr sz="4000" spc="-70" dirty="0">
                <a:cs typeface="Arial MT"/>
              </a:rPr>
              <a:t> </a:t>
            </a:r>
            <a:r>
              <a:rPr sz="4000" dirty="0">
                <a:cs typeface="Arial MT"/>
              </a:rPr>
              <a:t>337</a:t>
            </a:r>
            <a:r>
              <a:rPr sz="4000" spc="-65" dirty="0">
                <a:cs typeface="Arial MT"/>
              </a:rPr>
              <a:t> </a:t>
            </a:r>
            <a:r>
              <a:rPr lang="es-PE" sz="4000" dirty="0">
                <a:cs typeface="Arial MT"/>
              </a:rPr>
              <a:t>CPP</a:t>
            </a:r>
            <a:r>
              <a:rPr sz="4000" dirty="0">
                <a:cs typeface="Arial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6350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149A63-DB15-4CF7-AC1C-FB8B8C1C0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27105"/>
              </p:ext>
            </p:extLst>
          </p:nvPr>
        </p:nvGraphicFramePr>
        <p:xfrm>
          <a:off x="0" y="116632"/>
          <a:ext cx="11759952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333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83F098ED-3F13-450D-9C5A-EED46FF39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84785"/>
              </p:ext>
            </p:extLst>
          </p:nvPr>
        </p:nvGraphicFramePr>
        <p:xfrm>
          <a:off x="263352" y="260648"/>
          <a:ext cx="112332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889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A8297A24-8E4B-4643-8110-C4F5BA491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66237"/>
              </p:ext>
            </p:extLst>
          </p:nvPr>
        </p:nvGraphicFramePr>
        <p:xfrm>
          <a:off x="263352" y="188640"/>
          <a:ext cx="118093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457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E395C713-A5A2-42CB-ACE7-DC582CECC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958929"/>
              </p:ext>
            </p:extLst>
          </p:nvPr>
        </p:nvGraphicFramePr>
        <p:xfrm>
          <a:off x="407368" y="368660"/>
          <a:ext cx="109464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9376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FB893-4876-4F07-878D-25BE37B94120}"/>
              </a:ext>
            </a:extLst>
          </p:cNvPr>
          <p:cNvSpPr txBox="1">
            <a:spLocks/>
          </p:cNvSpPr>
          <p:nvPr/>
        </p:nvSpPr>
        <p:spPr>
          <a:xfrm>
            <a:off x="2351584" y="2682242"/>
            <a:ext cx="7848872" cy="14935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000">
                <a:latin typeface="+mn-lt"/>
              </a:rPr>
              <a:t>La videovigilancia</a:t>
            </a:r>
            <a:endParaRPr lang="es-PE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4518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E80116-8E1A-4682-B0AF-2D9ADB70D1A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Tahoma" pitchFamily="34" charset="0"/>
              <a:buNone/>
              <a:defRPr/>
            </a:pPr>
            <a:r>
              <a:rPr lang="es-ES" sz="4800" b="1">
                <a:latin typeface="+mn-lt"/>
              </a:rPr>
              <a:t>Doble alcance</a:t>
            </a:r>
            <a:endParaRPr lang="es-ES" sz="4800" b="1" dirty="0">
              <a:latin typeface="+mn-lt"/>
            </a:endParaRPr>
          </a:p>
        </p:txBody>
      </p:sp>
      <p:graphicFrame>
        <p:nvGraphicFramePr>
          <p:cNvPr id="3" name="Marcador de contenido 1">
            <a:extLst>
              <a:ext uri="{FF2B5EF4-FFF2-40B4-BE49-F238E27FC236}">
                <a16:creationId xmlns:a16="http://schemas.microsoft.com/office/drawing/2014/main" id="{D0134B61-AE06-468F-93FB-C85855FCD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37579"/>
              </p:ext>
            </p:extLst>
          </p:nvPr>
        </p:nvGraphicFramePr>
        <p:xfrm>
          <a:off x="286714" y="1712432"/>
          <a:ext cx="691267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videovigilancia">
            <a:extLst>
              <a:ext uri="{FF2B5EF4-FFF2-40B4-BE49-F238E27FC236}">
                <a16:creationId xmlns:a16="http://schemas.microsoft.com/office/drawing/2014/main" id="{B2BD2640-C248-41CA-856E-3EC43DDB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375384"/>
            <a:ext cx="4032358" cy="21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41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F4DA-44EF-4AC5-B5D4-EB794B448704}"/>
              </a:ext>
            </a:extLst>
          </p:cNvPr>
          <p:cNvSpPr txBox="1">
            <a:spLocks/>
          </p:cNvSpPr>
          <p:nvPr/>
        </p:nvSpPr>
        <p:spPr>
          <a:xfrm>
            <a:off x="407368" y="228600"/>
            <a:ext cx="9803432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Calibri" panose="020F0502020204030204" pitchFamily="34" charset="0"/>
                <a:cs typeface="Calibri" panose="020F0502020204030204" pitchFamily="34" charset="0"/>
              </a:rPr>
              <a:t>1. Vigilancia como sistema de prevención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750E5B71-0324-4F06-8674-934E02461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773011"/>
              </p:ext>
            </p:extLst>
          </p:nvPr>
        </p:nvGraphicFramePr>
        <p:xfrm>
          <a:off x="335360" y="476672"/>
          <a:ext cx="1152128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388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EED7B61B-1FEC-44AC-A63C-FD270A66A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41798"/>
              </p:ext>
            </p:extLst>
          </p:nvPr>
        </p:nvGraphicFramePr>
        <p:xfrm>
          <a:off x="263352" y="476672"/>
          <a:ext cx="116652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8303F960-F221-41B1-94A0-6DA27B2588E4}"/>
              </a:ext>
            </a:extLst>
          </p:cNvPr>
          <p:cNvSpPr txBox="1">
            <a:spLocks/>
          </p:cNvSpPr>
          <p:nvPr/>
        </p:nvSpPr>
        <p:spPr>
          <a:xfrm>
            <a:off x="623392" y="248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+mn-lt"/>
              </a:rPr>
              <a:t>La flagrancia vigilada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6878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BC38EA2-5D9A-4C39-8F66-7AC5A3A871F0}"/>
              </a:ext>
            </a:extLst>
          </p:cNvPr>
          <p:cNvSpPr txBox="1">
            <a:spLocks/>
          </p:cNvSpPr>
          <p:nvPr/>
        </p:nvSpPr>
        <p:spPr>
          <a:xfrm>
            <a:off x="407368" y="153192"/>
            <a:ext cx="1152128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>
                <a:latin typeface="+mn-lt"/>
              </a:rPr>
              <a:t>2. Videovigilancia como herramienta de investigación del delito</a:t>
            </a:r>
            <a:endParaRPr lang="es-PE" sz="4000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8979D167-040B-4D89-824C-C33E4FFEE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759718"/>
              </p:ext>
            </p:extLst>
          </p:nvPr>
        </p:nvGraphicFramePr>
        <p:xfrm>
          <a:off x="433050" y="1478755"/>
          <a:ext cx="112344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258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289C9163-C151-43AB-9F85-216C486F5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18450"/>
              </p:ext>
            </p:extLst>
          </p:nvPr>
        </p:nvGraphicFramePr>
        <p:xfrm>
          <a:off x="263352" y="908720"/>
          <a:ext cx="11233248" cy="534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36893DC2-80D7-4BBD-9061-482157942047}"/>
              </a:ext>
            </a:extLst>
          </p:cNvPr>
          <p:cNvSpPr txBox="1">
            <a:spLocks/>
          </p:cNvSpPr>
          <p:nvPr/>
        </p:nvSpPr>
        <p:spPr>
          <a:xfrm>
            <a:off x="407368" y="-1163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latin typeface="+mn-lt"/>
              </a:rPr>
              <a:t>CPP: Art. 207</a:t>
            </a:r>
            <a:endParaRPr lang="es-PE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68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07638D-3A0D-4C77-9F47-912F99A29E71}"/>
              </a:ext>
            </a:extLst>
          </p:cNvPr>
          <p:cNvSpPr txBox="1">
            <a:spLocks/>
          </p:cNvSpPr>
          <p:nvPr/>
        </p:nvSpPr>
        <p:spPr>
          <a:xfrm>
            <a:off x="762000" y="392839"/>
            <a:ext cx="96742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spc="-40" dirty="0">
                <a:latin typeface="+mn-lt"/>
              </a:rPr>
              <a:t>Formas de iniciar una investigación</a:t>
            </a:r>
            <a:endParaRPr lang="es-PE" sz="4800" b="1" spc="-50" dirty="0">
              <a:latin typeface="+mn-lt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D976B86-E17C-4494-BF00-5C7707631702}"/>
              </a:ext>
            </a:extLst>
          </p:cNvPr>
          <p:cNvSpPr/>
          <p:nvPr/>
        </p:nvSpPr>
        <p:spPr>
          <a:xfrm>
            <a:off x="1054358" y="1856790"/>
            <a:ext cx="1231641" cy="578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57003A7-AC0B-4222-8D63-24870EB59449}"/>
              </a:ext>
            </a:extLst>
          </p:cNvPr>
          <p:cNvSpPr/>
          <p:nvPr/>
        </p:nvSpPr>
        <p:spPr>
          <a:xfrm>
            <a:off x="1147665" y="3960845"/>
            <a:ext cx="1138334" cy="578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DF8B37-B10B-4BE9-9FC2-58D61CDCA9CC}"/>
              </a:ext>
            </a:extLst>
          </p:cNvPr>
          <p:cNvSpPr/>
          <p:nvPr/>
        </p:nvSpPr>
        <p:spPr>
          <a:xfrm>
            <a:off x="2668555" y="1427582"/>
            <a:ext cx="4879910" cy="17821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400" b="1" dirty="0"/>
              <a:t>(Art. 329.1 CPP): </a:t>
            </a:r>
            <a:r>
              <a:rPr lang="es-PE" sz="2400" dirty="0"/>
              <a:t>El fiscal inicia los actos de investigación cuando tenga conocimiento de sospecha de la comisión de un delito.</a:t>
            </a:r>
            <a:endParaRPr lang="es-PE" sz="24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2E3B576-C7D1-4614-B7C8-0933EECA1B68}"/>
              </a:ext>
            </a:extLst>
          </p:cNvPr>
          <p:cNvSpPr/>
          <p:nvPr/>
        </p:nvSpPr>
        <p:spPr>
          <a:xfrm>
            <a:off x="2668555" y="3648271"/>
            <a:ext cx="4879910" cy="17821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400" b="1" dirty="0"/>
              <a:t>(Art. 329.2 CPP): </a:t>
            </a:r>
            <a:r>
              <a:rPr lang="es-PE" sz="2400" dirty="0"/>
              <a:t>La inicia de oficio cuando llega a su conocimiento la comisión de un delito de persecución pública. </a:t>
            </a:r>
            <a:endParaRPr lang="es-PE" sz="2400" b="1" dirty="0"/>
          </a:p>
        </p:txBody>
      </p:sp>
      <p:pic>
        <p:nvPicPr>
          <p:cNvPr id="1026" name="Picture 2" descr="Ministerio Público - Fiscalía de la Nación en Lima">
            <a:extLst>
              <a:ext uri="{FF2B5EF4-FFF2-40B4-BE49-F238E27FC236}">
                <a16:creationId xmlns:a16="http://schemas.microsoft.com/office/drawing/2014/main" id="{F362933B-6224-47B1-92FC-F3292973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77" y="1319504"/>
            <a:ext cx="4218992" cy="42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91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59CDDD3D-FAF2-4FBE-AFAC-DF813AAF3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447570"/>
              </p:ext>
            </p:extLst>
          </p:nvPr>
        </p:nvGraphicFramePr>
        <p:xfrm>
          <a:off x="263352" y="260648"/>
          <a:ext cx="11090448" cy="591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253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0E375-B6D1-414E-99E4-0602110CDC9F}"/>
              </a:ext>
            </a:extLst>
          </p:cNvPr>
          <p:cNvSpPr txBox="1">
            <a:spLocks/>
          </p:cNvSpPr>
          <p:nvPr/>
        </p:nvSpPr>
        <p:spPr>
          <a:xfrm>
            <a:off x="3467708" y="345233"/>
            <a:ext cx="525658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>
                <a:latin typeface="+mn-lt"/>
              </a:rPr>
              <a:t>Acuerdo Plenario -10-2019</a:t>
            </a:r>
            <a:endParaRPr lang="es-PE" sz="3600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900C453F-2BD0-4CDB-BC5D-5B72D3FC7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570454"/>
              </p:ext>
            </p:extLst>
          </p:nvPr>
        </p:nvGraphicFramePr>
        <p:xfrm>
          <a:off x="263352" y="1268760"/>
          <a:ext cx="12049000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6952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F0095793-1690-467C-9638-60BD6D9AE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94403"/>
              </p:ext>
            </p:extLst>
          </p:nvPr>
        </p:nvGraphicFramePr>
        <p:xfrm>
          <a:off x="263352" y="620688"/>
          <a:ext cx="9549813" cy="56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3">
            <a:extLst>
              <a:ext uri="{FF2B5EF4-FFF2-40B4-BE49-F238E27FC236}">
                <a16:creationId xmlns:a16="http://schemas.microsoft.com/office/drawing/2014/main" id="{A7F2353B-CEAA-4DEB-9C38-FC01B1A9B022}"/>
              </a:ext>
            </a:extLst>
          </p:cNvPr>
          <p:cNvSpPr txBox="1">
            <a:spLocks/>
          </p:cNvSpPr>
          <p:nvPr/>
        </p:nvSpPr>
        <p:spPr>
          <a:xfrm>
            <a:off x="479376" y="0"/>
            <a:ext cx="10515600" cy="1011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000" b="1">
                <a:latin typeface="+mn-lt"/>
              </a:rPr>
            </a:br>
            <a:r>
              <a:rPr lang="es-MX" sz="4000" b="1">
                <a:latin typeface="+mn-lt"/>
              </a:rPr>
              <a:t>Uso de cámaras web</a:t>
            </a:r>
            <a:endParaRPr lang="es-PE" sz="4000" b="1" dirty="0">
              <a:latin typeface="+mn-lt"/>
            </a:endParaRPr>
          </a:p>
        </p:txBody>
      </p:sp>
      <p:pic>
        <p:nvPicPr>
          <p:cNvPr id="4" name="Picture 2" descr="Resultado de imagen para camaras web">
            <a:extLst>
              <a:ext uri="{FF2B5EF4-FFF2-40B4-BE49-F238E27FC236}">
                <a16:creationId xmlns:a16="http://schemas.microsoft.com/office/drawing/2014/main" id="{A15A21F3-96F6-4131-AF4D-A55A69E1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27" y="0"/>
            <a:ext cx="2185273" cy="23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359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FC57E07A-E11C-49A1-88E5-A3EE92BC6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185336"/>
              </p:ext>
            </p:extLst>
          </p:nvPr>
        </p:nvGraphicFramePr>
        <p:xfrm>
          <a:off x="-456728" y="116632"/>
          <a:ext cx="127454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50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9EB64-DBF5-4AB4-9038-52EDC2C6BB4B}"/>
              </a:ext>
            </a:extLst>
          </p:cNvPr>
          <p:cNvSpPr txBox="1">
            <a:spLocks/>
          </p:cNvSpPr>
          <p:nvPr/>
        </p:nvSpPr>
        <p:spPr>
          <a:xfrm>
            <a:off x="1199456" y="2492896"/>
            <a:ext cx="10515600" cy="1274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>
                <a:latin typeface="+mn-lt"/>
              </a:rPr>
              <a:t>Secreto de las comunicaciones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2848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5D31FDF-CECA-45A7-A7D1-32B01C17E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025159"/>
              </p:ext>
            </p:extLst>
          </p:nvPr>
        </p:nvGraphicFramePr>
        <p:xfrm>
          <a:off x="0" y="1339246"/>
          <a:ext cx="12288688" cy="511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1">
            <a:extLst>
              <a:ext uri="{FF2B5EF4-FFF2-40B4-BE49-F238E27FC236}">
                <a16:creationId xmlns:a16="http://schemas.microsoft.com/office/drawing/2014/main" id="{51B7172F-7023-4126-A8B1-962B7049BDB8}"/>
              </a:ext>
            </a:extLst>
          </p:cNvPr>
          <p:cNvSpPr txBox="1">
            <a:spLocks/>
          </p:cNvSpPr>
          <p:nvPr/>
        </p:nvSpPr>
        <p:spPr>
          <a:xfrm>
            <a:off x="642053" y="40519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latin typeface="+mn-lt"/>
              </a:rPr>
              <a:t>Telefonía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1396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6">
            <a:extLst>
              <a:ext uri="{FF2B5EF4-FFF2-40B4-BE49-F238E27FC236}">
                <a16:creationId xmlns:a16="http://schemas.microsoft.com/office/drawing/2014/main" id="{AB4B8E72-834A-46F8-AE00-545A37BCB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544977"/>
              </p:ext>
            </p:extLst>
          </p:nvPr>
        </p:nvGraphicFramePr>
        <p:xfrm>
          <a:off x="299356" y="1442195"/>
          <a:ext cx="115932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1910A384-6297-44E0-97EC-B2F091F140F0}"/>
              </a:ext>
            </a:extLst>
          </p:cNvPr>
          <p:cNvSpPr txBox="1">
            <a:spLocks/>
          </p:cNvSpPr>
          <p:nvPr/>
        </p:nvSpPr>
        <p:spPr>
          <a:xfrm>
            <a:off x="370045" y="37788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5400" b="1">
                <a:latin typeface="+mn-lt"/>
              </a:rPr>
              <a:t>Uso de celulares</a:t>
            </a:r>
            <a:endParaRPr lang="es-PE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3779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8E193CF-35A9-4F66-AF6E-FF45C978A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09321"/>
              </p:ext>
            </p:extLst>
          </p:nvPr>
        </p:nvGraphicFramePr>
        <p:xfrm>
          <a:off x="839416" y="662753"/>
          <a:ext cx="6193904" cy="534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plicaciones de la Informática - Tecnología - Basic Opennemas ...">
            <a:extLst>
              <a:ext uri="{FF2B5EF4-FFF2-40B4-BE49-F238E27FC236}">
                <a16:creationId xmlns:a16="http://schemas.microsoft.com/office/drawing/2014/main" id="{909AFB12-77D1-47B3-A872-082DBB22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69" y="662753"/>
            <a:ext cx="3858582" cy="24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694CEC5-07AC-4BD7-8FDA-27E3A852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27" y="3765260"/>
            <a:ext cx="38262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11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A7B1-1A60-4A3B-87F4-99B753BDD6AC}"/>
              </a:ext>
            </a:extLst>
          </p:cNvPr>
          <p:cNvSpPr txBox="1">
            <a:spLocks/>
          </p:cNvSpPr>
          <p:nvPr/>
        </p:nvSpPr>
        <p:spPr>
          <a:xfrm>
            <a:off x="554021" y="373225"/>
            <a:ext cx="10515600" cy="1250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latin typeface="+mn-lt"/>
              </a:rPr>
              <a:t>Límites sobre lo incautado.</a:t>
            </a:r>
            <a:endParaRPr lang="es-PE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503F4209-6A20-4F71-A574-704A460DB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82735"/>
              </p:ext>
            </p:extLst>
          </p:nvPr>
        </p:nvGraphicFramePr>
        <p:xfrm>
          <a:off x="611037" y="980728"/>
          <a:ext cx="11237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050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B2FBA-6977-456E-976D-4CDECB542D6B}"/>
              </a:ext>
            </a:extLst>
          </p:cNvPr>
          <p:cNvSpPr txBox="1">
            <a:spLocks/>
          </p:cNvSpPr>
          <p:nvPr/>
        </p:nvSpPr>
        <p:spPr>
          <a:xfrm>
            <a:off x="686069" y="30319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>
                <a:latin typeface="+mn-lt"/>
              </a:rPr>
              <a:t>Afectación al secreto de comunicaciones</a:t>
            </a:r>
            <a:endParaRPr lang="es-PE" dirty="0">
              <a:latin typeface="+mn-lt"/>
            </a:endParaRPr>
          </a:p>
        </p:txBody>
      </p:sp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32DD62FA-BC14-4763-9C49-988A1B511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761104"/>
              </p:ext>
            </p:extLst>
          </p:nvPr>
        </p:nvGraphicFramePr>
        <p:xfrm>
          <a:off x="4871864" y="1360339"/>
          <a:ext cx="7153472" cy="462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A6D5094C-5842-4A8E-8D85-79ADC15B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605475"/>
              </p:ext>
            </p:extLst>
          </p:nvPr>
        </p:nvGraphicFramePr>
        <p:xfrm>
          <a:off x="-1208857" y="1118913"/>
          <a:ext cx="7560840" cy="510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928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ED4041-48CE-42A9-BDC9-015D29CE4C3A}"/>
              </a:ext>
            </a:extLst>
          </p:cNvPr>
          <p:cNvSpPr txBox="1">
            <a:spLocks/>
          </p:cNvSpPr>
          <p:nvPr/>
        </p:nvSpPr>
        <p:spPr>
          <a:xfrm>
            <a:off x="533400" y="205475"/>
            <a:ext cx="63201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5" dirty="0">
                <a:latin typeface="+mn-lt"/>
              </a:rPr>
              <a:t>Diligencias</a:t>
            </a:r>
            <a:r>
              <a:rPr lang="es-PE" b="1" spc="-70" dirty="0">
                <a:latin typeface="+mn-lt"/>
              </a:rPr>
              <a:t> </a:t>
            </a:r>
            <a:r>
              <a:rPr lang="es-PE" b="1" spc="-50" dirty="0">
                <a:latin typeface="+mn-lt"/>
              </a:rPr>
              <a:t>preliminares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6DEFF56-432C-4BB4-A685-B0CFC9D63674}"/>
              </a:ext>
            </a:extLst>
          </p:cNvPr>
          <p:cNvSpPr/>
          <p:nvPr/>
        </p:nvSpPr>
        <p:spPr>
          <a:xfrm>
            <a:off x="238731" y="1219200"/>
            <a:ext cx="5657977" cy="4731114"/>
          </a:xfrm>
          <a:custGeom>
            <a:avLst/>
            <a:gdLst/>
            <a:ahLst/>
            <a:cxnLst/>
            <a:rect l="l" t="t" r="r" b="b"/>
            <a:pathLst>
              <a:path w="5404485" h="4170045">
                <a:moveTo>
                  <a:pt x="4987163" y="0"/>
                </a:moveTo>
                <a:lnTo>
                  <a:pt x="416966" y="0"/>
                </a:lnTo>
                <a:lnTo>
                  <a:pt x="368338" y="2805"/>
                </a:lnTo>
                <a:lnTo>
                  <a:pt x="321358" y="11012"/>
                </a:lnTo>
                <a:lnTo>
                  <a:pt x="276338" y="24309"/>
                </a:lnTo>
                <a:lnTo>
                  <a:pt x="233592" y="42381"/>
                </a:lnTo>
                <a:lnTo>
                  <a:pt x="193433" y="64917"/>
                </a:lnTo>
                <a:lnTo>
                  <a:pt x="156173" y="91603"/>
                </a:lnTo>
                <a:lnTo>
                  <a:pt x="122124" y="122126"/>
                </a:lnTo>
                <a:lnTo>
                  <a:pt x="91601" y="156173"/>
                </a:lnTo>
                <a:lnTo>
                  <a:pt x="64915" y="193432"/>
                </a:lnTo>
                <a:lnTo>
                  <a:pt x="42380" y="233589"/>
                </a:lnTo>
                <a:lnTo>
                  <a:pt x="24308" y="276331"/>
                </a:lnTo>
                <a:lnTo>
                  <a:pt x="11012" y="321346"/>
                </a:lnTo>
                <a:lnTo>
                  <a:pt x="2805" y="368320"/>
                </a:lnTo>
                <a:lnTo>
                  <a:pt x="0" y="416940"/>
                </a:lnTo>
                <a:lnTo>
                  <a:pt x="0" y="3752697"/>
                </a:lnTo>
                <a:lnTo>
                  <a:pt x="2805" y="3801323"/>
                </a:lnTo>
                <a:lnTo>
                  <a:pt x="11012" y="3848301"/>
                </a:lnTo>
                <a:lnTo>
                  <a:pt x="24308" y="3893320"/>
                </a:lnTo>
                <a:lnTo>
                  <a:pt x="42380" y="3936065"/>
                </a:lnTo>
                <a:lnTo>
                  <a:pt x="64915" y="3976224"/>
                </a:lnTo>
                <a:lnTo>
                  <a:pt x="91601" y="4013485"/>
                </a:lnTo>
                <a:lnTo>
                  <a:pt x="122124" y="4047534"/>
                </a:lnTo>
                <a:lnTo>
                  <a:pt x="156173" y="4078058"/>
                </a:lnTo>
                <a:lnTo>
                  <a:pt x="193433" y="4104745"/>
                </a:lnTo>
                <a:lnTo>
                  <a:pt x="233592" y="4127281"/>
                </a:lnTo>
                <a:lnTo>
                  <a:pt x="276338" y="4145354"/>
                </a:lnTo>
                <a:lnTo>
                  <a:pt x="321358" y="4158651"/>
                </a:lnTo>
                <a:lnTo>
                  <a:pt x="368338" y="4166858"/>
                </a:lnTo>
                <a:lnTo>
                  <a:pt x="416966" y="4169664"/>
                </a:lnTo>
                <a:lnTo>
                  <a:pt x="4987163" y="4169664"/>
                </a:lnTo>
                <a:lnTo>
                  <a:pt x="5035783" y="4166858"/>
                </a:lnTo>
                <a:lnTo>
                  <a:pt x="5082757" y="4158651"/>
                </a:lnTo>
                <a:lnTo>
                  <a:pt x="5127772" y="4145354"/>
                </a:lnTo>
                <a:lnTo>
                  <a:pt x="5170514" y="4127281"/>
                </a:lnTo>
                <a:lnTo>
                  <a:pt x="5210671" y="4104745"/>
                </a:lnTo>
                <a:lnTo>
                  <a:pt x="5247930" y="4078058"/>
                </a:lnTo>
                <a:lnTo>
                  <a:pt x="5281977" y="4047534"/>
                </a:lnTo>
                <a:lnTo>
                  <a:pt x="5312500" y="4013485"/>
                </a:lnTo>
                <a:lnTo>
                  <a:pt x="5339186" y="3976224"/>
                </a:lnTo>
                <a:lnTo>
                  <a:pt x="5361722" y="3936065"/>
                </a:lnTo>
                <a:lnTo>
                  <a:pt x="5379794" y="3893320"/>
                </a:lnTo>
                <a:lnTo>
                  <a:pt x="5393091" y="3848301"/>
                </a:lnTo>
                <a:lnTo>
                  <a:pt x="5401298" y="3801323"/>
                </a:lnTo>
                <a:lnTo>
                  <a:pt x="5404104" y="3752697"/>
                </a:lnTo>
                <a:lnTo>
                  <a:pt x="5404104" y="416940"/>
                </a:lnTo>
                <a:lnTo>
                  <a:pt x="5401298" y="368320"/>
                </a:lnTo>
                <a:lnTo>
                  <a:pt x="5393091" y="321346"/>
                </a:lnTo>
                <a:lnTo>
                  <a:pt x="5379794" y="276331"/>
                </a:lnTo>
                <a:lnTo>
                  <a:pt x="5361722" y="233589"/>
                </a:lnTo>
                <a:lnTo>
                  <a:pt x="5339186" y="193432"/>
                </a:lnTo>
                <a:lnTo>
                  <a:pt x="5312500" y="156173"/>
                </a:lnTo>
                <a:lnTo>
                  <a:pt x="5281977" y="122126"/>
                </a:lnTo>
                <a:lnTo>
                  <a:pt x="5247930" y="91603"/>
                </a:lnTo>
                <a:lnTo>
                  <a:pt x="5210671" y="64917"/>
                </a:lnTo>
                <a:lnTo>
                  <a:pt x="5170514" y="42381"/>
                </a:lnTo>
                <a:lnTo>
                  <a:pt x="5127772" y="24309"/>
                </a:lnTo>
                <a:lnTo>
                  <a:pt x="5082757" y="11012"/>
                </a:lnTo>
                <a:lnTo>
                  <a:pt x="5035783" y="2805"/>
                </a:lnTo>
                <a:lnTo>
                  <a:pt x="498716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es-MX" dirty="0"/>
          </a:p>
          <a:p>
            <a:endParaRPr lang="es-MX" dirty="0"/>
          </a:p>
          <a:p>
            <a:pPr algn="ctr"/>
            <a:r>
              <a:rPr lang="es-MX" sz="3700" b="1" dirty="0"/>
              <a:t>Finalidad mediata:</a:t>
            </a:r>
          </a:p>
          <a:p>
            <a:pPr algn="ctr"/>
            <a:endParaRPr lang="es-MX" sz="37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700" dirty="0"/>
              <a:t>Determinar si debe formalizar investigación preparatoria (art. 330.1 </a:t>
            </a:r>
            <a:r>
              <a:rPr lang="es-MX" sz="3700" dirty="0" err="1"/>
              <a:t>Cpp</a:t>
            </a:r>
            <a:r>
              <a:rPr lang="es-MX" sz="3700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C34EE9-337D-4DE1-A6B1-20F9C863CFCC}"/>
              </a:ext>
            </a:extLst>
          </p:cNvPr>
          <p:cNvSpPr txBox="1"/>
          <p:nvPr/>
        </p:nvSpPr>
        <p:spPr>
          <a:xfrm>
            <a:off x="6019800" y="990600"/>
            <a:ext cx="6061582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Finalidad inmediata: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Realizar actos urgentes e inaplazables para determinar la existencia del hecho y su </a:t>
            </a:r>
            <a:r>
              <a:rPr lang="es-MX" sz="3200" dirty="0" err="1"/>
              <a:t>delictuosidad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Asegurar los elementos materiales de la comisión del delito, individualizar a las personas involucradas y asegurarlas  debidamente</a:t>
            </a:r>
          </a:p>
        </p:txBody>
      </p:sp>
    </p:spTree>
    <p:extLst>
      <p:ext uri="{BB962C8B-B14F-4D97-AF65-F5344CB8AC3E}">
        <p14:creationId xmlns:p14="http://schemas.microsoft.com/office/powerpoint/2010/main" val="38208133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708B55F4-F533-4B34-959F-77BDA6544E02}"/>
              </a:ext>
            </a:extLst>
          </p:cNvPr>
          <p:cNvGrpSpPr/>
          <p:nvPr/>
        </p:nvGrpSpPr>
        <p:grpSpPr>
          <a:xfrm>
            <a:off x="661284" y="914014"/>
            <a:ext cx="10997316" cy="3066192"/>
            <a:chOff x="1098803" y="1848612"/>
            <a:chExt cx="10058400" cy="1914525"/>
          </a:xfrm>
          <a:solidFill>
            <a:schemeClr val="accent4"/>
          </a:solidFill>
        </p:grpSpPr>
        <p:sp>
          <p:nvSpPr>
            <p:cNvPr id="3" name="object 5">
              <a:extLst>
                <a:ext uri="{FF2B5EF4-FFF2-40B4-BE49-F238E27FC236}">
                  <a16:creationId xmlns:a16="http://schemas.microsoft.com/office/drawing/2014/main" id="{A4E905AC-D656-402F-980D-DBDA9F839964}"/>
                </a:ext>
              </a:extLst>
            </p:cNvPr>
            <p:cNvSpPr/>
            <p:nvPr/>
          </p:nvSpPr>
          <p:spPr>
            <a:xfrm>
              <a:off x="5122163" y="1848612"/>
              <a:ext cx="6035040" cy="1914525"/>
            </a:xfrm>
            <a:custGeom>
              <a:avLst/>
              <a:gdLst/>
              <a:ahLst/>
              <a:cxnLst/>
              <a:rect l="l" t="t" r="r" b="b"/>
              <a:pathLst>
                <a:path w="6035040" h="1914525">
                  <a:moveTo>
                    <a:pt x="0" y="239267"/>
                  </a:moveTo>
                  <a:lnTo>
                    <a:pt x="5077968" y="239267"/>
                  </a:lnTo>
                  <a:lnTo>
                    <a:pt x="5077968" y="0"/>
                  </a:lnTo>
                  <a:lnTo>
                    <a:pt x="6035040" y="957072"/>
                  </a:lnTo>
                  <a:lnTo>
                    <a:pt x="5077968" y="1914144"/>
                  </a:lnTo>
                  <a:lnTo>
                    <a:pt x="5077968" y="1674876"/>
                  </a:lnTo>
                  <a:lnTo>
                    <a:pt x="0" y="1674876"/>
                  </a:lnTo>
                  <a:lnTo>
                    <a:pt x="0" y="239267"/>
                  </a:lnTo>
                  <a:close/>
                </a:path>
              </a:pathLst>
            </a:custGeom>
            <a:grpFill/>
            <a:ln w="15240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05ABDE2-3BFA-4A4D-8F45-870A2E12EA58}"/>
                </a:ext>
              </a:extLst>
            </p:cNvPr>
            <p:cNvSpPr/>
            <p:nvPr/>
          </p:nvSpPr>
          <p:spPr>
            <a:xfrm>
              <a:off x="1130518" y="2009144"/>
              <a:ext cx="4023360" cy="1473631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3704336" y="0"/>
                  </a:moveTo>
                  <a:lnTo>
                    <a:pt x="319024" y="0"/>
                  </a:lnTo>
                  <a:lnTo>
                    <a:pt x="271882" y="3460"/>
                  </a:lnTo>
                  <a:lnTo>
                    <a:pt x="226887" y="13510"/>
                  </a:lnTo>
                  <a:lnTo>
                    <a:pt x="184533" y="29657"/>
                  </a:lnTo>
                  <a:lnTo>
                    <a:pt x="145314" y="51407"/>
                  </a:lnTo>
                  <a:lnTo>
                    <a:pt x="109722" y="78265"/>
                  </a:lnTo>
                  <a:lnTo>
                    <a:pt x="78252" y="109738"/>
                  </a:lnTo>
                  <a:lnTo>
                    <a:pt x="51397" y="145331"/>
                  </a:lnTo>
                  <a:lnTo>
                    <a:pt x="29651" y="184550"/>
                  </a:lnTo>
                  <a:lnTo>
                    <a:pt x="13507" y="226901"/>
                  </a:lnTo>
                  <a:lnTo>
                    <a:pt x="3459" y="271890"/>
                  </a:lnTo>
                  <a:lnTo>
                    <a:pt x="0" y="319024"/>
                  </a:lnTo>
                  <a:lnTo>
                    <a:pt x="0" y="1595120"/>
                  </a:lnTo>
                  <a:lnTo>
                    <a:pt x="3459" y="1642253"/>
                  </a:lnTo>
                  <a:lnTo>
                    <a:pt x="13507" y="1687242"/>
                  </a:lnTo>
                  <a:lnTo>
                    <a:pt x="29651" y="1729593"/>
                  </a:lnTo>
                  <a:lnTo>
                    <a:pt x="51397" y="1768812"/>
                  </a:lnTo>
                  <a:lnTo>
                    <a:pt x="78252" y="1804405"/>
                  </a:lnTo>
                  <a:lnTo>
                    <a:pt x="109722" y="1835878"/>
                  </a:lnTo>
                  <a:lnTo>
                    <a:pt x="145314" y="1862736"/>
                  </a:lnTo>
                  <a:lnTo>
                    <a:pt x="184533" y="1884486"/>
                  </a:lnTo>
                  <a:lnTo>
                    <a:pt x="226887" y="1900633"/>
                  </a:lnTo>
                  <a:lnTo>
                    <a:pt x="271882" y="1910683"/>
                  </a:lnTo>
                  <a:lnTo>
                    <a:pt x="319024" y="1914144"/>
                  </a:lnTo>
                  <a:lnTo>
                    <a:pt x="3704336" y="1914144"/>
                  </a:lnTo>
                  <a:lnTo>
                    <a:pt x="3751469" y="1910683"/>
                  </a:lnTo>
                  <a:lnTo>
                    <a:pt x="3796458" y="1900633"/>
                  </a:lnTo>
                  <a:lnTo>
                    <a:pt x="3838809" y="1884486"/>
                  </a:lnTo>
                  <a:lnTo>
                    <a:pt x="3878028" y="1862736"/>
                  </a:lnTo>
                  <a:lnTo>
                    <a:pt x="3913621" y="1835878"/>
                  </a:lnTo>
                  <a:lnTo>
                    <a:pt x="3945094" y="1804405"/>
                  </a:lnTo>
                  <a:lnTo>
                    <a:pt x="3971952" y="1768812"/>
                  </a:lnTo>
                  <a:lnTo>
                    <a:pt x="3993702" y="1729593"/>
                  </a:lnTo>
                  <a:lnTo>
                    <a:pt x="4009849" y="1687242"/>
                  </a:lnTo>
                  <a:lnTo>
                    <a:pt x="4019899" y="1642253"/>
                  </a:lnTo>
                  <a:lnTo>
                    <a:pt x="4023360" y="1595120"/>
                  </a:lnTo>
                  <a:lnTo>
                    <a:pt x="4023360" y="319024"/>
                  </a:lnTo>
                  <a:lnTo>
                    <a:pt x="4019899" y="271890"/>
                  </a:lnTo>
                  <a:lnTo>
                    <a:pt x="4009849" y="226901"/>
                  </a:lnTo>
                  <a:lnTo>
                    <a:pt x="3993702" y="184550"/>
                  </a:lnTo>
                  <a:lnTo>
                    <a:pt x="3971952" y="145331"/>
                  </a:lnTo>
                  <a:lnTo>
                    <a:pt x="3945094" y="109738"/>
                  </a:lnTo>
                  <a:lnTo>
                    <a:pt x="3913621" y="78265"/>
                  </a:lnTo>
                  <a:lnTo>
                    <a:pt x="3878028" y="51407"/>
                  </a:lnTo>
                  <a:lnTo>
                    <a:pt x="3838809" y="29657"/>
                  </a:lnTo>
                  <a:lnTo>
                    <a:pt x="3796458" y="13510"/>
                  </a:lnTo>
                  <a:lnTo>
                    <a:pt x="3751469" y="3460"/>
                  </a:lnTo>
                  <a:lnTo>
                    <a:pt x="37043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76E6B2CF-4D59-41AC-8B4B-5FA2C9D515BE}"/>
                </a:ext>
              </a:extLst>
            </p:cNvPr>
            <p:cNvSpPr/>
            <p:nvPr/>
          </p:nvSpPr>
          <p:spPr>
            <a:xfrm>
              <a:off x="1098803" y="1848612"/>
              <a:ext cx="4023360" cy="1725717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0" y="319024"/>
                  </a:moveTo>
                  <a:lnTo>
                    <a:pt x="3459" y="271890"/>
                  </a:lnTo>
                  <a:lnTo>
                    <a:pt x="13507" y="226901"/>
                  </a:lnTo>
                  <a:lnTo>
                    <a:pt x="29651" y="184550"/>
                  </a:lnTo>
                  <a:lnTo>
                    <a:pt x="51397" y="145331"/>
                  </a:lnTo>
                  <a:lnTo>
                    <a:pt x="78252" y="109738"/>
                  </a:lnTo>
                  <a:lnTo>
                    <a:pt x="109722" y="78265"/>
                  </a:lnTo>
                  <a:lnTo>
                    <a:pt x="145314" y="51407"/>
                  </a:lnTo>
                  <a:lnTo>
                    <a:pt x="184533" y="29657"/>
                  </a:lnTo>
                  <a:lnTo>
                    <a:pt x="226887" y="13510"/>
                  </a:lnTo>
                  <a:lnTo>
                    <a:pt x="271882" y="3460"/>
                  </a:lnTo>
                  <a:lnTo>
                    <a:pt x="319024" y="0"/>
                  </a:lnTo>
                  <a:lnTo>
                    <a:pt x="3704336" y="0"/>
                  </a:lnTo>
                  <a:lnTo>
                    <a:pt x="3751469" y="3460"/>
                  </a:lnTo>
                  <a:lnTo>
                    <a:pt x="3796458" y="13510"/>
                  </a:lnTo>
                  <a:lnTo>
                    <a:pt x="3838809" y="29657"/>
                  </a:lnTo>
                  <a:lnTo>
                    <a:pt x="3878028" y="51407"/>
                  </a:lnTo>
                  <a:lnTo>
                    <a:pt x="3913621" y="78265"/>
                  </a:lnTo>
                  <a:lnTo>
                    <a:pt x="3945094" y="109738"/>
                  </a:lnTo>
                  <a:lnTo>
                    <a:pt x="3971952" y="145331"/>
                  </a:lnTo>
                  <a:lnTo>
                    <a:pt x="3993702" y="184550"/>
                  </a:lnTo>
                  <a:lnTo>
                    <a:pt x="4009849" y="226901"/>
                  </a:lnTo>
                  <a:lnTo>
                    <a:pt x="4019899" y="271890"/>
                  </a:lnTo>
                  <a:lnTo>
                    <a:pt x="4023360" y="319024"/>
                  </a:lnTo>
                  <a:lnTo>
                    <a:pt x="4023360" y="1595120"/>
                  </a:lnTo>
                  <a:lnTo>
                    <a:pt x="4019899" y="1642253"/>
                  </a:lnTo>
                  <a:lnTo>
                    <a:pt x="4009849" y="1687242"/>
                  </a:lnTo>
                  <a:lnTo>
                    <a:pt x="3993702" y="1729593"/>
                  </a:lnTo>
                  <a:lnTo>
                    <a:pt x="3971952" y="1768812"/>
                  </a:lnTo>
                  <a:lnTo>
                    <a:pt x="3945094" y="1804405"/>
                  </a:lnTo>
                  <a:lnTo>
                    <a:pt x="3913621" y="1835878"/>
                  </a:lnTo>
                  <a:lnTo>
                    <a:pt x="3878028" y="1862736"/>
                  </a:lnTo>
                  <a:lnTo>
                    <a:pt x="3838809" y="1884486"/>
                  </a:lnTo>
                  <a:lnTo>
                    <a:pt x="3796458" y="1900633"/>
                  </a:lnTo>
                  <a:lnTo>
                    <a:pt x="3751469" y="1910683"/>
                  </a:lnTo>
                  <a:lnTo>
                    <a:pt x="3704336" y="1914144"/>
                  </a:lnTo>
                  <a:lnTo>
                    <a:pt x="319024" y="1914144"/>
                  </a:lnTo>
                  <a:lnTo>
                    <a:pt x="271882" y="1910683"/>
                  </a:lnTo>
                  <a:lnTo>
                    <a:pt x="226887" y="1900633"/>
                  </a:lnTo>
                  <a:lnTo>
                    <a:pt x="184533" y="1884486"/>
                  </a:lnTo>
                  <a:lnTo>
                    <a:pt x="145314" y="1862736"/>
                  </a:lnTo>
                  <a:lnTo>
                    <a:pt x="109722" y="1835878"/>
                  </a:lnTo>
                  <a:lnTo>
                    <a:pt x="78252" y="1804405"/>
                  </a:lnTo>
                  <a:lnTo>
                    <a:pt x="51397" y="1768812"/>
                  </a:lnTo>
                  <a:lnTo>
                    <a:pt x="29651" y="1729593"/>
                  </a:lnTo>
                  <a:lnTo>
                    <a:pt x="13507" y="1687242"/>
                  </a:lnTo>
                  <a:lnTo>
                    <a:pt x="3459" y="1642253"/>
                  </a:lnTo>
                  <a:lnTo>
                    <a:pt x="0" y="1595120"/>
                  </a:lnTo>
                  <a:lnTo>
                    <a:pt x="0" y="319024"/>
                  </a:lnTo>
                  <a:close/>
                </a:path>
              </a:pathLst>
            </a:custGeom>
            <a:grpFill/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8B6B68C8-DCB0-48FC-BD71-DABB288C5B3A}"/>
              </a:ext>
            </a:extLst>
          </p:cNvPr>
          <p:cNvGrpSpPr/>
          <p:nvPr/>
        </p:nvGrpSpPr>
        <p:grpSpPr>
          <a:xfrm>
            <a:off x="4876800" y="3521296"/>
            <a:ext cx="6455356" cy="2506388"/>
            <a:chOff x="5114544" y="3947159"/>
            <a:chExt cx="6050280" cy="1929764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F98E77D-8C31-4C6A-BD46-75C21A428751}"/>
                </a:ext>
              </a:extLst>
            </p:cNvPr>
            <p:cNvSpPr/>
            <p:nvPr/>
          </p:nvSpPr>
          <p:spPr>
            <a:xfrm>
              <a:off x="5122164" y="3954779"/>
              <a:ext cx="6035040" cy="1914525"/>
            </a:xfrm>
            <a:custGeom>
              <a:avLst/>
              <a:gdLst/>
              <a:ahLst/>
              <a:cxnLst/>
              <a:rect l="l" t="t" r="r" b="b"/>
              <a:pathLst>
                <a:path w="6035040" h="1914525">
                  <a:moveTo>
                    <a:pt x="5077968" y="0"/>
                  </a:moveTo>
                  <a:lnTo>
                    <a:pt x="5077968" y="239268"/>
                  </a:lnTo>
                  <a:lnTo>
                    <a:pt x="0" y="239268"/>
                  </a:lnTo>
                  <a:lnTo>
                    <a:pt x="0" y="1674876"/>
                  </a:lnTo>
                  <a:lnTo>
                    <a:pt x="5077968" y="1674876"/>
                  </a:lnTo>
                  <a:lnTo>
                    <a:pt x="5077968" y="1914144"/>
                  </a:lnTo>
                  <a:lnTo>
                    <a:pt x="6035040" y="957072"/>
                  </a:lnTo>
                  <a:lnTo>
                    <a:pt x="5077968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188A5C90-3612-4A9A-9637-416CAB0BC273}"/>
                </a:ext>
              </a:extLst>
            </p:cNvPr>
            <p:cNvSpPr/>
            <p:nvPr/>
          </p:nvSpPr>
          <p:spPr>
            <a:xfrm>
              <a:off x="5122164" y="3954779"/>
              <a:ext cx="6035040" cy="1914525"/>
            </a:xfrm>
            <a:custGeom>
              <a:avLst/>
              <a:gdLst/>
              <a:ahLst/>
              <a:cxnLst/>
              <a:rect l="l" t="t" r="r" b="b"/>
              <a:pathLst>
                <a:path w="6035040" h="1914525">
                  <a:moveTo>
                    <a:pt x="0" y="239268"/>
                  </a:moveTo>
                  <a:lnTo>
                    <a:pt x="5077968" y="239268"/>
                  </a:lnTo>
                  <a:lnTo>
                    <a:pt x="5077968" y="0"/>
                  </a:lnTo>
                  <a:lnTo>
                    <a:pt x="6035040" y="957072"/>
                  </a:lnTo>
                  <a:lnTo>
                    <a:pt x="5077968" y="1914144"/>
                  </a:lnTo>
                  <a:lnTo>
                    <a:pt x="5077968" y="1674876"/>
                  </a:lnTo>
                  <a:lnTo>
                    <a:pt x="0" y="1674876"/>
                  </a:lnTo>
                  <a:lnTo>
                    <a:pt x="0" y="239268"/>
                  </a:lnTo>
                  <a:close/>
                </a:path>
              </a:pathLst>
            </a:custGeom>
            <a:ln w="15240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FC5AF469-9766-4ADA-87A3-0F1E449BAE39}"/>
              </a:ext>
            </a:extLst>
          </p:cNvPr>
          <p:cNvSpPr txBox="1"/>
          <p:nvPr/>
        </p:nvSpPr>
        <p:spPr>
          <a:xfrm>
            <a:off x="5228309" y="982315"/>
            <a:ext cx="5606036" cy="444224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2069" indent="-228600">
              <a:spcBef>
                <a:spcPts val="500"/>
              </a:spcBef>
              <a:buChar char="•"/>
              <a:tabLst>
                <a:tab pos="241300" algn="l"/>
              </a:tabLst>
            </a:pPr>
            <a:endParaRPr lang="es-MX" sz="2800" dirty="0">
              <a:cs typeface="Arial MT"/>
            </a:endParaRPr>
          </a:p>
          <a:p>
            <a:pPr marL="241300" marR="52069" indent="-228600"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sz="2800" dirty="0" err="1">
                <a:cs typeface="Arial MT"/>
              </a:rPr>
              <a:t>Indicios</a:t>
            </a:r>
            <a:r>
              <a:rPr sz="28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reveladores </a:t>
            </a:r>
            <a:r>
              <a:rPr sz="2800" dirty="0">
                <a:cs typeface="Arial MT"/>
              </a:rPr>
              <a:t>de </a:t>
            </a:r>
            <a:r>
              <a:rPr sz="2800" spc="-5" dirty="0">
                <a:cs typeface="Arial MT"/>
              </a:rPr>
              <a:t>la existencia </a:t>
            </a:r>
            <a:r>
              <a:rPr sz="2800" spc="-655" dirty="0">
                <a:cs typeface="Arial MT"/>
              </a:rPr>
              <a:t> </a:t>
            </a:r>
            <a:r>
              <a:rPr sz="2800" dirty="0">
                <a:cs typeface="Arial MT"/>
              </a:rPr>
              <a:t>de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un</a:t>
            </a:r>
            <a:r>
              <a:rPr sz="2800" spc="-15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delito</a:t>
            </a:r>
            <a:endParaRPr sz="2800" dirty="0">
              <a:cs typeface="Arial MT"/>
            </a:endParaRPr>
          </a:p>
          <a:p>
            <a:pPr marL="241300" marR="5080" indent="-228600"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800" dirty="0">
                <a:cs typeface="Arial MT"/>
              </a:rPr>
              <a:t>Indicios </a:t>
            </a:r>
            <a:r>
              <a:rPr sz="2800" spc="-5" dirty="0">
                <a:cs typeface="Arial MT"/>
              </a:rPr>
              <a:t>reveladores </a:t>
            </a:r>
            <a:r>
              <a:rPr sz="2800" dirty="0">
                <a:cs typeface="Arial MT"/>
              </a:rPr>
              <a:t>de </a:t>
            </a:r>
            <a:r>
              <a:rPr sz="2800" spc="-5" dirty="0">
                <a:cs typeface="Arial MT"/>
              </a:rPr>
              <a:t>la </a:t>
            </a:r>
            <a:r>
              <a:rPr sz="28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intervención</a:t>
            </a:r>
            <a:r>
              <a:rPr sz="2800" spc="-2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delictiva</a:t>
            </a:r>
            <a:r>
              <a:rPr sz="2800" dirty="0">
                <a:cs typeface="Arial MT"/>
              </a:rPr>
              <a:t> del</a:t>
            </a:r>
            <a:r>
              <a:rPr sz="2800" spc="-3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investigado</a:t>
            </a:r>
            <a:endParaRPr sz="2800" dirty="0"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s-MX" sz="2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000" spc="-10" dirty="0">
                <a:cs typeface="Arial MT"/>
              </a:rPr>
              <a:t>Vigencia </a:t>
            </a:r>
            <a:r>
              <a:rPr sz="3000" spc="5" dirty="0">
                <a:cs typeface="Arial MT"/>
              </a:rPr>
              <a:t>de</a:t>
            </a:r>
            <a:r>
              <a:rPr sz="3000" spc="-25" dirty="0">
                <a:cs typeface="Arial MT"/>
              </a:rPr>
              <a:t> </a:t>
            </a:r>
            <a:r>
              <a:rPr sz="3000" dirty="0">
                <a:cs typeface="Arial MT"/>
              </a:rPr>
              <a:t>la</a:t>
            </a:r>
            <a:r>
              <a:rPr sz="3000" spc="-30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acción</a:t>
            </a:r>
            <a:r>
              <a:rPr sz="3000" spc="-25" dirty="0">
                <a:cs typeface="Arial MT"/>
              </a:rPr>
              <a:t> </a:t>
            </a:r>
            <a:r>
              <a:rPr sz="3000" dirty="0">
                <a:cs typeface="Arial MT"/>
              </a:rPr>
              <a:t>penal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3000" spc="-5" dirty="0">
                <a:cs typeface="Arial MT"/>
              </a:rPr>
              <a:t>Individualización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del</a:t>
            </a:r>
            <a:r>
              <a:rPr sz="3000" spc="-25" dirty="0">
                <a:cs typeface="Arial MT"/>
              </a:rPr>
              <a:t> </a:t>
            </a:r>
            <a:r>
              <a:rPr sz="3000" dirty="0">
                <a:cs typeface="Arial MT"/>
              </a:rPr>
              <a:t>imputado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3000" spc="-5" dirty="0">
                <a:cs typeface="Arial MT"/>
              </a:rPr>
              <a:t>Requisitos</a:t>
            </a:r>
            <a:r>
              <a:rPr sz="3000" spc="-20" dirty="0">
                <a:cs typeface="Arial MT"/>
              </a:rPr>
              <a:t> </a:t>
            </a:r>
            <a:r>
              <a:rPr sz="3000" dirty="0">
                <a:cs typeface="Arial MT"/>
              </a:rPr>
              <a:t>de</a:t>
            </a:r>
            <a:r>
              <a:rPr sz="3000" spc="-30" dirty="0">
                <a:cs typeface="Arial MT"/>
              </a:rPr>
              <a:t> </a:t>
            </a:r>
            <a:r>
              <a:rPr sz="3000" dirty="0">
                <a:cs typeface="Arial MT"/>
              </a:rPr>
              <a:t>procedibilidad</a:t>
            </a: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C01C5EC1-2A6C-440E-8E42-577336C0E9F1}"/>
              </a:ext>
            </a:extLst>
          </p:cNvPr>
          <p:cNvGrpSpPr/>
          <p:nvPr/>
        </p:nvGrpSpPr>
        <p:grpSpPr>
          <a:xfrm>
            <a:off x="592501" y="3756494"/>
            <a:ext cx="4518976" cy="1929764"/>
            <a:chOff x="1091183" y="3947159"/>
            <a:chExt cx="4038600" cy="1929764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60F5E38B-3F5A-40F7-BA08-404D4775BD6B}"/>
                </a:ext>
              </a:extLst>
            </p:cNvPr>
            <p:cNvSpPr/>
            <p:nvPr/>
          </p:nvSpPr>
          <p:spPr>
            <a:xfrm>
              <a:off x="1098803" y="3954779"/>
              <a:ext cx="4023360" cy="1914525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3704336" y="0"/>
                  </a:moveTo>
                  <a:lnTo>
                    <a:pt x="319024" y="0"/>
                  </a:lnTo>
                  <a:lnTo>
                    <a:pt x="271882" y="3460"/>
                  </a:lnTo>
                  <a:lnTo>
                    <a:pt x="226887" y="13510"/>
                  </a:lnTo>
                  <a:lnTo>
                    <a:pt x="184533" y="29657"/>
                  </a:lnTo>
                  <a:lnTo>
                    <a:pt x="145314" y="51407"/>
                  </a:lnTo>
                  <a:lnTo>
                    <a:pt x="109722" y="78265"/>
                  </a:lnTo>
                  <a:lnTo>
                    <a:pt x="78252" y="109738"/>
                  </a:lnTo>
                  <a:lnTo>
                    <a:pt x="51397" y="145331"/>
                  </a:lnTo>
                  <a:lnTo>
                    <a:pt x="29651" y="184550"/>
                  </a:lnTo>
                  <a:lnTo>
                    <a:pt x="13507" y="226901"/>
                  </a:lnTo>
                  <a:lnTo>
                    <a:pt x="3459" y="271890"/>
                  </a:lnTo>
                  <a:lnTo>
                    <a:pt x="0" y="319024"/>
                  </a:lnTo>
                  <a:lnTo>
                    <a:pt x="0" y="1595120"/>
                  </a:lnTo>
                  <a:lnTo>
                    <a:pt x="3459" y="1642261"/>
                  </a:lnTo>
                  <a:lnTo>
                    <a:pt x="13507" y="1687256"/>
                  </a:lnTo>
                  <a:lnTo>
                    <a:pt x="29651" y="1729610"/>
                  </a:lnTo>
                  <a:lnTo>
                    <a:pt x="51397" y="1768829"/>
                  </a:lnTo>
                  <a:lnTo>
                    <a:pt x="78252" y="1804421"/>
                  </a:lnTo>
                  <a:lnTo>
                    <a:pt x="109722" y="1835891"/>
                  </a:lnTo>
                  <a:lnTo>
                    <a:pt x="145314" y="1862746"/>
                  </a:lnTo>
                  <a:lnTo>
                    <a:pt x="184533" y="1884492"/>
                  </a:lnTo>
                  <a:lnTo>
                    <a:pt x="226887" y="1900636"/>
                  </a:lnTo>
                  <a:lnTo>
                    <a:pt x="271882" y="1910684"/>
                  </a:lnTo>
                  <a:lnTo>
                    <a:pt x="319024" y="1914144"/>
                  </a:lnTo>
                  <a:lnTo>
                    <a:pt x="3704336" y="1914144"/>
                  </a:lnTo>
                  <a:lnTo>
                    <a:pt x="3751469" y="1910684"/>
                  </a:lnTo>
                  <a:lnTo>
                    <a:pt x="3796458" y="1900636"/>
                  </a:lnTo>
                  <a:lnTo>
                    <a:pt x="3838809" y="1884492"/>
                  </a:lnTo>
                  <a:lnTo>
                    <a:pt x="3878028" y="1862746"/>
                  </a:lnTo>
                  <a:lnTo>
                    <a:pt x="3913621" y="1835891"/>
                  </a:lnTo>
                  <a:lnTo>
                    <a:pt x="3945094" y="1804421"/>
                  </a:lnTo>
                  <a:lnTo>
                    <a:pt x="3971952" y="1768829"/>
                  </a:lnTo>
                  <a:lnTo>
                    <a:pt x="3993702" y="1729610"/>
                  </a:lnTo>
                  <a:lnTo>
                    <a:pt x="4009849" y="1687256"/>
                  </a:lnTo>
                  <a:lnTo>
                    <a:pt x="4019899" y="1642261"/>
                  </a:lnTo>
                  <a:lnTo>
                    <a:pt x="4023360" y="1595120"/>
                  </a:lnTo>
                  <a:lnTo>
                    <a:pt x="4023360" y="319024"/>
                  </a:lnTo>
                  <a:lnTo>
                    <a:pt x="4019899" y="271890"/>
                  </a:lnTo>
                  <a:lnTo>
                    <a:pt x="4009849" y="226901"/>
                  </a:lnTo>
                  <a:lnTo>
                    <a:pt x="3993702" y="184550"/>
                  </a:lnTo>
                  <a:lnTo>
                    <a:pt x="3971952" y="145331"/>
                  </a:lnTo>
                  <a:lnTo>
                    <a:pt x="3945094" y="109738"/>
                  </a:lnTo>
                  <a:lnTo>
                    <a:pt x="3913621" y="78265"/>
                  </a:lnTo>
                  <a:lnTo>
                    <a:pt x="3878028" y="51407"/>
                  </a:lnTo>
                  <a:lnTo>
                    <a:pt x="3838809" y="29657"/>
                  </a:lnTo>
                  <a:lnTo>
                    <a:pt x="3796458" y="13510"/>
                  </a:lnTo>
                  <a:lnTo>
                    <a:pt x="3751469" y="3460"/>
                  </a:lnTo>
                  <a:lnTo>
                    <a:pt x="370433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A05FDBB3-27A6-4A93-A50C-40353CBC489F}"/>
                </a:ext>
              </a:extLst>
            </p:cNvPr>
            <p:cNvSpPr/>
            <p:nvPr/>
          </p:nvSpPr>
          <p:spPr>
            <a:xfrm>
              <a:off x="1098803" y="3954779"/>
              <a:ext cx="4023360" cy="1914525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0" y="319024"/>
                  </a:moveTo>
                  <a:lnTo>
                    <a:pt x="3459" y="271890"/>
                  </a:lnTo>
                  <a:lnTo>
                    <a:pt x="13507" y="226901"/>
                  </a:lnTo>
                  <a:lnTo>
                    <a:pt x="29651" y="184550"/>
                  </a:lnTo>
                  <a:lnTo>
                    <a:pt x="51397" y="145331"/>
                  </a:lnTo>
                  <a:lnTo>
                    <a:pt x="78252" y="109738"/>
                  </a:lnTo>
                  <a:lnTo>
                    <a:pt x="109722" y="78265"/>
                  </a:lnTo>
                  <a:lnTo>
                    <a:pt x="145314" y="51407"/>
                  </a:lnTo>
                  <a:lnTo>
                    <a:pt x="184533" y="29657"/>
                  </a:lnTo>
                  <a:lnTo>
                    <a:pt x="226887" y="13510"/>
                  </a:lnTo>
                  <a:lnTo>
                    <a:pt x="271882" y="3460"/>
                  </a:lnTo>
                  <a:lnTo>
                    <a:pt x="319024" y="0"/>
                  </a:lnTo>
                  <a:lnTo>
                    <a:pt x="3704336" y="0"/>
                  </a:lnTo>
                  <a:lnTo>
                    <a:pt x="3751469" y="3460"/>
                  </a:lnTo>
                  <a:lnTo>
                    <a:pt x="3796458" y="13510"/>
                  </a:lnTo>
                  <a:lnTo>
                    <a:pt x="3838809" y="29657"/>
                  </a:lnTo>
                  <a:lnTo>
                    <a:pt x="3878028" y="51407"/>
                  </a:lnTo>
                  <a:lnTo>
                    <a:pt x="3913621" y="78265"/>
                  </a:lnTo>
                  <a:lnTo>
                    <a:pt x="3945094" y="109738"/>
                  </a:lnTo>
                  <a:lnTo>
                    <a:pt x="3971952" y="145331"/>
                  </a:lnTo>
                  <a:lnTo>
                    <a:pt x="3993702" y="184550"/>
                  </a:lnTo>
                  <a:lnTo>
                    <a:pt x="4009849" y="226901"/>
                  </a:lnTo>
                  <a:lnTo>
                    <a:pt x="4019899" y="271890"/>
                  </a:lnTo>
                  <a:lnTo>
                    <a:pt x="4023360" y="319024"/>
                  </a:lnTo>
                  <a:lnTo>
                    <a:pt x="4023360" y="1595120"/>
                  </a:lnTo>
                  <a:lnTo>
                    <a:pt x="4019899" y="1642261"/>
                  </a:lnTo>
                  <a:lnTo>
                    <a:pt x="4009849" y="1687256"/>
                  </a:lnTo>
                  <a:lnTo>
                    <a:pt x="3993702" y="1729610"/>
                  </a:lnTo>
                  <a:lnTo>
                    <a:pt x="3971952" y="1768829"/>
                  </a:lnTo>
                  <a:lnTo>
                    <a:pt x="3945094" y="1804421"/>
                  </a:lnTo>
                  <a:lnTo>
                    <a:pt x="3913621" y="1835891"/>
                  </a:lnTo>
                  <a:lnTo>
                    <a:pt x="3878028" y="1862746"/>
                  </a:lnTo>
                  <a:lnTo>
                    <a:pt x="3838809" y="1884492"/>
                  </a:lnTo>
                  <a:lnTo>
                    <a:pt x="3796458" y="1900636"/>
                  </a:lnTo>
                  <a:lnTo>
                    <a:pt x="3751469" y="1910684"/>
                  </a:lnTo>
                  <a:lnTo>
                    <a:pt x="3704336" y="1914144"/>
                  </a:lnTo>
                  <a:lnTo>
                    <a:pt x="319024" y="1914144"/>
                  </a:lnTo>
                  <a:lnTo>
                    <a:pt x="271882" y="1910684"/>
                  </a:lnTo>
                  <a:lnTo>
                    <a:pt x="226887" y="1900636"/>
                  </a:lnTo>
                  <a:lnTo>
                    <a:pt x="184533" y="1884492"/>
                  </a:lnTo>
                  <a:lnTo>
                    <a:pt x="145314" y="1862746"/>
                  </a:lnTo>
                  <a:lnTo>
                    <a:pt x="109722" y="1835891"/>
                  </a:lnTo>
                  <a:lnTo>
                    <a:pt x="78252" y="1804421"/>
                  </a:lnTo>
                  <a:lnTo>
                    <a:pt x="51397" y="1768829"/>
                  </a:lnTo>
                  <a:lnTo>
                    <a:pt x="29651" y="1729610"/>
                  </a:lnTo>
                  <a:lnTo>
                    <a:pt x="13507" y="1687256"/>
                  </a:lnTo>
                  <a:lnTo>
                    <a:pt x="3459" y="1642261"/>
                  </a:lnTo>
                  <a:lnTo>
                    <a:pt x="0" y="1595120"/>
                  </a:lnTo>
                  <a:lnTo>
                    <a:pt x="0" y="31902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5">
            <a:extLst>
              <a:ext uri="{FF2B5EF4-FFF2-40B4-BE49-F238E27FC236}">
                <a16:creationId xmlns:a16="http://schemas.microsoft.com/office/drawing/2014/main" id="{7BA6C28D-4706-4166-B907-6F09E27227B7}"/>
              </a:ext>
            </a:extLst>
          </p:cNvPr>
          <p:cNvSpPr txBox="1"/>
          <p:nvPr/>
        </p:nvSpPr>
        <p:spPr>
          <a:xfrm>
            <a:off x="1029273" y="1105207"/>
            <a:ext cx="3662947" cy="40549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68935" marR="363855" indent="5715" algn="ctr">
              <a:lnSpc>
                <a:spcPts val="4350"/>
              </a:lnSpc>
              <a:spcBef>
                <a:spcPts val="819"/>
              </a:spcBef>
            </a:pPr>
            <a:br>
              <a:rPr lang="es-MX" sz="4800" b="1" dirty="0">
                <a:cs typeface="Arial MT"/>
              </a:rPr>
            </a:br>
            <a:r>
              <a:rPr sz="4800" b="1" dirty="0" err="1">
                <a:cs typeface="Arial MT"/>
              </a:rPr>
              <a:t>Estándar</a:t>
            </a:r>
            <a:r>
              <a:rPr sz="4800" b="1" dirty="0">
                <a:cs typeface="Arial MT"/>
              </a:rPr>
              <a:t> </a:t>
            </a:r>
            <a:r>
              <a:rPr sz="4800" b="1" spc="5" dirty="0">
                <a:cs typeface="Arial MT"/>
              </a:rPr>
              <a:t> </a:t>
            </a:r>
            <a:r>
              <a:rPr sz="4800" b="1" dirty="0" err="1">
                <a:cs typeface="Arial MT"/>
              </a:rPr>
              <a:t>p</a:t>
            </a:r>
            <a:r>
              <a:rPr sz="4800" b="1" spc="-20" dirty="0" err="1">
                <a:cs typeface="Arial MT"/>
              </a:rPr>
              <a:t>r</a:t>
            </a:r>
            <a:r>
              <a:rPr sz="4800" b="1" dirty="0" err="1">
                <a:cs typeface="Arial MT"/>
              </a:rPr>
              <a:t>o</a:t>
            </a:r>
            <a:r>
              <a:rPr sz="4800" b="1" spc="-20" dirty="0" err="1">
                <a:cs typeface="Arial MT"/>
              </a:rPr>
              <a:t>b</a:t>
            </a:r>
            <a:r>
              <a:rPr sz="4800" b="1" dirty="0" err="1">
                <a:cs typeface="Arial MT"/>
              </a:rPr>
              <a:t>ato</a:t>
            </a:r>
            <a:r>
              <a:rPr sz="4800" b="1" spc="-20" dirty="0" err="1">
                <a:cs typeface="Arial MT"/>
              </a:rPr>
              <a:t>r</a:t>
            </a:r>
            <a:r>
              <a:rPr sz="4800" b="1" dirty="0" err="1">
                <a:cs typeface="Arial MT"/>
              </a:rPr>
              <a:t>io</a:t>
            </a:r>
            <a:br>
              <a:rPr lang="es-MX" sz="4800" b="1" dirty="0">
                <a:cs typeface="Arial MT"/>
              </a:rPr>
            </a:br>
            <a:br>
              <a:rPr lang="es-MX" sz="4800" b="1" dirty="0">
                <a:cs typeface="Arial MT"/>
              </a:rPr>
            </a:br>
            <a:endParaRPr sz="6850" b="1" dirty="0">
              <a:cs typeface="Arial MT"/>
            </a:endParaRPr>
          </a:p>
          <a:p>
            <a:pPr marL="12065" marR="5080" algn="ctr">
              <a:lnSpc>
                <a:spcPts val="4350"/>
              </a:lnSpc>
            </a:pPr>
            <a:r>
              <a:rPr sz="4200" b="1" dirty="0" err="1">
                <a:solidFill>
                  <a:srgbClr val="FFFFFF"/>
                </a:solidFill>
                <a:cs typeface="Arial MT"/>
              </a:rPr>
              <a:t>Presu</a:t>
            </a:r>
            <a:r>
              <a:rPr sz="4200" b="1" spc="-20" dirty="0" err="1">
                <a:solidFill>
                  <a:srgbClr val="FFFFFF"/>
                </a:solidFill>
                <a:cs typeface="Arial MT"/>
              </a:rPr>
              <a:t>p</a:t>
            </a:r>
            <a:r>
              <a:rPr sz="4200" b="1" dirty="0" err="1">
                <a:solidFill>
                  <a:srgbClr val="FFFFFF"/>
                </a:solidFill>
                <a:cs typeface="Arial MT"/>
              </a:rPr>
              <a:t>u</a:t>
            </a:r>
            <a:r>
              <a:rPr sz="4200" b="1" spc="-20" dirty="0" err="1">
                <a:solidFill>
                  <a:srgbClr val="FFFFFF"/>
                </a:solidFill>
                <a:cs typeface="Arial MT"/>
              </a:rPr>
              <a:t>e</a:t>
            </a:r>
            <a:r>
              <a:rPr sz="4200" b="1" dirty="0" err="1">
                <a:solidFill>
                  <a:srgbClr val="FFFFFF"/>
                </a:solidFill>
                <a:cs typeface="Arial MT"/>
              </a:rPr>
              <a:t>s</a:t>
            </a:r>
            <a:r>
              <a:rPr sz="4200" b="1" spc="10" dirty="0" err="1">
                <a:solidFill>
                  <a:srgbClr val="FFFFFF"/>
                </a:solidFill>
                <a:cs typeface="Arial MT"/>
              </a:rPr>
              <a:t>t</a:t>
            </a:r>
            <a:r>
              <a:rPr sz="4200" b="1" dirty="0" err="1">
                <a:solidFill>
                  <a:srgbClr val="FFFFFF"/>
                </a:solidFill>
                <a:cs typeface="Arial MT"/>
              </a:rPr>
              <a:t>os</a:t>
            </a:r>
            <a:r>
              <a:rPr sz="4200" b="1" dirty="0">
                <a:solidFill>
                  <a:srgbClr val="FFFFFF"/>
                </a:solidFill>
                <a:cs typeface="Arial MT"/>
              </a:rPr>
              <a:t>  </a:t>
            </a:r>
            <a:r>
              <a:rPr sz="4200" b="1" spc="-5" dirty="0" err="1">
                <a:solidFill>
                  <a:srgbClr val="FFFFFF"/>
                </a:solidFill>
                <a:cs typeface="Arial MT"/>
              </a:rPr>
              <a:t>objetivos</a:t>
            </a:r>
            <a:endParaRPr sz="4200" b="1" dirty="0">
              <a:cs typeface="Arial MT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610944A8-C985-474C-856B-07D3867143BE}"/>
              </a:ext>
            </a:extLst>
          </p:cNvPr>
          <p:cNvSpPr txBox="1">
            <a:spLocks/>
          </p:cNvSpPr>
          <p:nvPr/>
        </p:nvSpPr>
        <p:spPr>
          <a:xfrm>
            <a:off x="661284" y="53423"/>
            <a:ext cx="973554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5000" b="1" spc="-50">
                <a:latin typeface="+mn-lt"/>
              </a:rPr>
              <a:t>Formalización</a:t>
            </a:r>
            <a:r>
              <a:rPr lang="es-PE" sz="5000" b="1" spc="-90">
                <a:latin typeface="+mn-lt"/>
              </a:rPr>
              <a:t> </a:t>
            </a:r>
            <a:r>
              <a:rPr lang="es-PE" sz="5000" b="1" spc="-30">
                <a:latin typeface="+mn-lt"/>
              </a:rPr>
              <a:t>de</a:t>
            </a:r>
            <a:r>
              <a:rPr lang="es-PE" sz="5000" b="1" spc="-90">
                <a:latin typeface="+mn-lt"/>
              </a:rPr>
              <a:t> </a:t>
            </a:r>
            <a:r>
              <a:rPr lang="es-PE" sz="5000" b="1" spc="-30">
                <a:latin typeface="+mn-lt"/>
              </a:rPr>
              <a:t>la</a:t>
            </a:r>
            <a:r>
              <a:rPr lang="es-PE" sz="5000" b="1" spc="-105">
                <a:latin typeface="+mn-lt"/>
              </a:rPr>
              <a:t> </a:t>
            </a:r>
            <a:r>
              <a:rPr lang="es-PE" sz="5000" b="1" spc="-50">
                <a:latin typeface="+mn-lt"/>
              </a:rPr>
              <a:t>investigación</a:t>
            </a:r>
            <a:endParaRPr lang="es-PE" sz="5000" b="1" spc="-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1508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7">
            <a:extLst>
              <a:ext uri="{FF2B5EF4-FFF2-40B4-BE49-F238E27FC236}">
                <a16:creationId xmlns:a16="http://schemas.microsoft.com/office/drawing/2014/main" id="{5BEE804E-32E4-4B10-94CF-33D2DF272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49818"/>
              </p:ext>
            </p:extLst>
          </p:nvPr>
        </p:nvGraphicFramePr>
        <p:xfrm>
          <a:off x="152400" y="930331"/>
          <a:ext cx="11887200" cy="52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FC9784E-7E2E-4FF5-8104-4C788E738DA9}"/>
              </a:ext>
            </a:extLst>
          </p:cNvPr>
          <p:cNvSpPr txBox="1"/>
          <p:nvPr/>
        </p:nvSpPr>
        <p:spPr>
          <a:xfrm>
            <a:off x="2247900" y="173201"/>
            <a:ext cx="76962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Contenido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 de </a:t>
            </a:r>
            <a:r>
              <a:rPr kumimoji="0" lang="es-PE" sz="4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la 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d</a:t>
            </a:r>
            <a:r>
              <a:rPr kumimoji="0" lang="es-PE" sz="4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i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sp</a:t>
            </a:r>
            <a:r>
              <a:rPr kumimoji="0" lang="es-PE" sz="4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o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s</a:t>
            </a:r>
            <a:r>
              <a:rPr kumimoji="0" lang="es-PE" sz="4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i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c</a:t>
            </a:r>
            <a:r>
              <a:rPr kumimoji="0" lang="es-PE" sz="4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i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ón</a:t>
            </a:r>
          </a:p>
        </p:txBody>
      </p:sp>
    </p:spTree>
    <p:extLst>
      <p:ext uri="{BB962C8B-B14F-4D97-AF65-F5344CB8AC3E}">
        <p14:creationId xmlns:p14="http://schemas.microsoft.com/office/powerpoint/2010/main" val="2486863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B35D93-6B35-446A-81FE-47CC4563A3EC}"/>
              </a:ext>
            </a:extLst>
          </p:cNvPr>
          <p:cNvSpPr txBox="1">
            <a:spLocks/>
          </p:cNvSpPr>
          <p:nvPr/>
        </p:nvSpPr>
        <p:spPr>
          <a:xfrm>
            <a:off x="2743200" y="310793"/>
            <a:ext cx="88087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0">
                <a:latin typeface="+mn-lt"/>
              </a:rPr>
              <a:t>Formalización</a:t>
            </a:r>
            <a:r>
              <a:rPr lang="es-PE" b="1" spc="-90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90">
                <a:latin typeface="+mn-lt"/>
              </a:rPr>
              <a:t> </a:t>
            </a:r>
            <a:r>
              <a:rPr lang="es-PE" b="1" spc="-30">
                <a:latin typeface="+mn-lt"/>
              </a:rPr>
              <a:t>la</a:t>
            </a:r>
            <a:r>
              <a:rPr lang="es-PE" b="1" spc="-105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endParaRPr lang="es-PE" b="1" spc="-50" dirty="0">
              <a:latin typeface="+mn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25BB5AE-9649-4066-843E-D2B134F154CC}"/>
              </a:ext>
            </a:extLst>
          </p:cNvPr>
          <p:cNvGrpSpPr/>
          <p:nvPr/>
        </p:nvGrpSpPr>
        <p:grpSpPr>
          <a:xfrm>
            <a:off x="963493" y="1646237"/>
            <a:ext cx="10265012" cy="2086991"/>
            <a:chOff x="2570987" y="2080259"/>
            <a:chExt cx="7115175" cy="208699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A4D8A99-201E-407C-AEFD-7C9B77366345}"/>
                </a:ext>
              </a:extLst>
            </p:cNvPr>
            <p:cNvSpPr/>
            <p:nvPr/>
          </p:nvSpPr>
          <p:spPr>
            <a:xfrm>
              <a:off x="2570987" y="3549395"/>
              <a:ext cx="7115175" cy="617855"/>
            </a:xfrm>
            <a:custGeom>
              <a:avLst/>
              <a:gdLst/>
              <a:ahLst/>
              <a:cxnLst/>
              <a:rect l="l" t="t" r="r" b="b"/>
              <a:pathLst>
                <a:path w="7115175" h="617854">
                  <a:moveTo>
                    <a:pt x="3557016" y="0"/>
                  </a:moveTo>
                  <a:lnTo>
                    <a:pt x="3557016" y="308736"/>
                  </a:lnTo>
                  <a:lnTo>
                    <a:pt x="7115175" y="308736"/>
                  </a:lnTo>
                  <a:lnTo>
                    <a:pt x="7115175" y="617601"/>
                  </a:lnTo>
                </a:path>
                <a:path w="7115175" h="617854">
                  <a:moveTo>
                    <a:pt x="3557016" y="0"/>
                  </a:moveTo>
                  <a:lnTo>
                    <a:pt x="3557016" y="617601"/>
                  </a:lnTo>
                </a:path>
                <a:path w="7115175" h="617854">
                  <a:moveTo>
                    <a:pt x="3558159" y="0"/>
                  </a:moveTo>
                  <a:lnTo>
                    <a:pt x="3558159" y="308736"/>
                  </a:lnTo>
                  <a:lnTo>
                    <a:pt x="0" y="308736"/>
                  </a:lnTo>
                  <a:lnTo>
                    <a:pt x="0" y="617601"/>
                  </a:lnTo>
                </a:path>
              </a:pathLst>
            </a:custGeom>
            <a:grpFill/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280E086-4AEF-4237-8EC4-A411891678B9}"/>
                </a:ext>
              </a:extLst>
            </p:cNvPr>
            <p:cNvSpPr/>
            <p:nvPr/>
          </p:nvSpPr>
          <p:spPr>
            <a:xfrm>
              <a:off x="4518176" y="2080259"/>
              <a:ext cx="3265516" cy="1469136"/>
            </a:xfrm>
            <a:custGeom>
              <a:avLst/>
              <a:gdLst/>
              <a:ahLst/>
              <a:cxnLst/>
              <a:rect l="l" t="t" r="r" b="b"/>
              <a:pathLst>
                <a:path w="2938779" h="1469389">
                  <a:moveTo>
                    <a:pt x="293827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38272" y="1469136"/>
                  </a:lnTo>
                  <a:lnTo>
                    <a:pt x="2938272" y="0"/>
                  </a:lnTo>
                  <a:close/>
                </a:path>
              </a:pathLst>
            </a:cu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608F7684-8D75-4DD0-B286-0F59B5D8C905}"/>
              </a:ext>
            </a:extLst>
          </p:cNvPr>
          <p:cNvGrpSpPr/>
          <p:nvPr/>
        </p:nvGrpSpPr>
        <p:grpSpPr>
          <a:xfrm>
            <a:off x="224789" y="3707943"/>
            <a:ext cx="3666743" cy="2386687"/>
            <a:chOff x="1091183" y="4160520"/>
            <a:chExt cx="2956560" cy="14846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FC27F666-B955-481F-ACA7-2817FDD07120}"/>
                </a:ext>
              </a:extLst>
            </p:cNvPr>
            <p:cNvSpPr/>
            <p:nvPr/>
          </p:nvSpPr>
          <p:spPr>
            <a:xfrm>
              <a:off x="1098803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2941320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41320" y="1469136"/>
                  </a:lnTo>
                  <a:lnTo>
                    <a:pt x="294132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1892D732-BCCF-4F0C-AEEE-6280439F1BCA}"/>
                </a:ext>
              </a:extLst>
            </p:cNvPr>
            <p:cNvSpPr/>
            <p:nvPr/>
          </p:nvSpPr>
          <p:spPr>
            <a:xfrm>
              <a:off x="1098803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0" y="1469136"/>
                  </a:moveTo>
                  <a:lnTo>
                    <a:pt x="2941320" y="1469136"/>
                  </a:lnTo>
                  <a:lnTo>
                    <a:pt x="2941320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266F139D-EB40-41E9-AFBA-41C4BF1781E7}"/>
              </a:ext>
            </a:extLst>
          </p:cNvPr>
          <p:cNvSpPr txBox="1"/>
          <p:nvPr/>
        </p:nvSpPr>
        <p:spPr>
          <a:xfrm>
            <a:off x="250651" y="3760885"/>
            <a:ext cx="3647842" cy="213045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0640" marR="41910" indent="1270" algn="ctr">
              <a:lnSpc>
                <a:spcPct val="86300"/>
              </a:lnSpc>
              <a:spcBef>
                <a:spcPts val="1115"/>
              </a:spcBef>
            </a:pPr>
            <a:r>
              <a:rPr sz="3000" spc="-5" dirty="0">
                <a:cs typeface="Arial MT"/>
              </a:rPr>
              <a:t>Exigencia </a:t>
            </a:r>
            <a:r>
              <a:rPr sz="3000" dirty="0">
                <a:cs typeface="Arial MT"/>
              </a:rPr>
              <a:t>de hechos y no de circunstancias 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(precedentes, 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concomitantes</a:t>
            </a:r>
            <a:r>
              <a:rPr sz="3000" spc="-95" dirty="0">
                <a:cs typeface="Arial MT"/>
              </a:rPr>
              <a:t> </a:t>
            </a:r>
            <a:r>
              <a:rPr sz="3000" dirty="0">
                <a:cs typeface="Arial MT"/>
              </a:rPr>
              <a:t>y </a:t>
            </a:r>
            <a:r>
              <a:rPr sz="3000" dirty="0" err="1">
                <a:cs typeface="Arial MT"/>
              </a:rPr>
              <a:t>posteriores</a:t>
            </a:r>
            <a:r>
              <a:rPr sz="3000" dirty="0">
                <a:cs typeface="Arial MT"/>
              </a:rPr>
              <a:t>)</a:t>
            </a: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D2DF46FF-6558-4A91-B57F-5BE3B431E3B3}"/>
              </a:ext>
            </a:extLst>
          </p:cNvPr>
          <p:cNvGrpSpPr/>
          <p:nvPr/>
        </p:nvGrpSpPr>
        <p:grpSpPr>
          <a:xfrm>
            <a:off x="4191000" y="3720193"/>
            <a:ext cx="3733800" cy="2362187"/>
            <a:chOff x="4651247" y="4160520"/>
            <a:chExt cx="2954020" cy="14846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4438348C-48DF-4636-9003-23C6D456A735}"/>
                </a:ext>
              </a:extLst>
            </p:cNvPr>
            <p:cNvSpPr/>
            <p:nvPr/>
          </p:nvSpPr>
          <p:spPr>
            <a:xfrm>
              <a:off x="4658867" y="4168140"/>
              <a:ext cx="2938780" cy="1469390"/>
            </a:xfrm>
            <a:custGeom>
              <a:avLst/>
              <a:gdLst/>
              <a:ahLst/>
              <a:cxnLst/>
              <a:rect l="l" t="t" r="r" b="b"/>
              <a:pathLst>
                <a:path w="2938779" h="1469389">
                  <a:moveTo>
                    <a:pt x="293827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38272" y="1469136"/>
                  </a:lnTo>
                  <a:lnTo>
                    <a:pt x="2938272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E57AF24B-3E2C-415A-B32F-1111C306B07F}"/>
                </a:ext>
              </a:extLst>
            </p:cNvPr>
            <p:cNvSpPr/>
            <p:nvPr/>
          </p:nvSpPr>
          <p:spPr>
            <a:xfrm>
              <a:off x="4658867" y="4168140"/>
              <a:ext cx="2938780" cy="1469390"/>
            </a:xfrm>
            <a:custGeom>
              <a:avLst/>
              <a:gdLst/>
              <a:ahLst/>
              <a:cxnLst/>
              <a:rect l="l" t="t" r="r" b="b"/>
              <a:pathLst>
                <a:path w="2938779" h="1469389">
                  <a:moveTo>
                    <a:pt x="0" y="1469136"/>
                  </a:moveTo>
                  <a:lnTo>
                    <a:pt x="2938272" y="1469136"/>
                  </a:lnTo>
                  <a:lnTo>
                    <a:pt x="2938272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5">
            <a:extLst>
              <a:ext uri="{FF2B5EF4-FFF2-40B4-BE49-F238E27FC236}">
                <a16:creationId xmlns:a16="http://schemas.microsoft.com/office/drawing/2014/main" id="{90B8C19E-B790-421B-8D2A-CF3E0D86A784}"/>
              </a:ext>
            </a:extLst>
          </p:cNvPr>
          <p:cNvSpPr txBox="1"/>
          <p:nvPr/>
        </p:nvSpPr>
        <p:spPr>
          <a:xfrm>
            <a:off x="4360321" y="3513902"/>
            <a:ext cx="3395155" cy="24938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sz="2400" dirty="0">
              <a:cs typeface="Times New Roman"/>
            </a:endParaRPr>
          </a:p>
          <a:p>
            <a:pPr marL="27305" marR="29845" indent="39370" algn="ctr">
              <a:lnSpc>
                <a:spcPct val="86200"/>
              </a:lnSpc>
            </a:pPr>
            <a:r>
              <a:rPr sz="3200" spc="-10" dirty="0">
                <a:cs typeface="Arial MT"/>
              </a:rPr>
              <a:t>Variabilidad </a:t>
            </a:r>
            <a:r>
              <a:rPr sz="3200" dirty="0">
                <a:cs typeface="Arial MT"/>
              </a:rPr>
              <a:t>y progresividad </a:t>
            </a:r>
            <a:r>
              <a:rPr sz="3200" spc="-490" dirty="0">
                <a:cs typeface="Arial MT"/>
              </a:rPr>
              <a:t> </a:t>
            </a:r>
            <a:r>
              <a:rPr sz="3200" dirty="0">
                <a:cs typeface="Arial MT"/>
              </a:rPr>
              <a:t>de</a:t>
            </a:r>
            <a:r>
              <a:rPr sz="3200" spc="-25" dirty="0">
                <a:cs typeface="Arial MT"/>
              </a:rPr>
              <a:t> </a:t>
            </a:r>
            <a:r>
              <a:rPr sz="3200" dirty="0">
                <a:cs typeface="Arial MT"/>
              </a:rPr>
              <a:t>la</a:t>
            </a:r>
            <a:r>
              <a:rPr sz="3200" spc="-20" dirty="0">
                <a:cs typeface="Arial MT"/>
              </a:rPr>
              <a:t> </a:t>
            </a:r>
            <a:r>
              <a:rPr sz="3200" dirty="0">
                <a:cs typeface="Arial MT"/>
              </a:rPr>
              <a:t>investigación</a:t>
            </a:r>
            <a:r>
              <a:rPr sz="3200" spc="-70" dirty="0">
                <a:cs typeface="Arial MT"/>
              </a:rPr>
              <a:t> </a:t>
            </a:r>
            <a:r>
              <a:rPr sz="3200" dirty="0">
                <a:cs typeface="Arial MT"/>
              </a:rPr>
              <a:t>(Acuerdo </a:t>
            </a:r>
            <a:r>
              <a:rPr sz="3200" spc="-490" dirty="0">
                <a:cs typeface="Arial MT"/>
              </a:rPr>
              <a:t> </a:t>
            </a:r>
            <a:r>
              <a:rPr sz="3200" dirty="0">
                <a:cs typeface="Arial MT"/>
              </a:rPr>
              <a:t>Plenario</a:t>
            </a:r>
            <a:r>
              <a:rPr sz="3200" spc="-45" dirty="0">
                <a:cs typeface="Arial MT"/>
              </a:rPr>
              <a:t> </a:t>
            </a:r>
            <a:r>
              <a:rPr sz="3200" spc="-10" dirty="0">
                <a:cs typeface="Arial MT"/>
              </a:rPr>
              <a:t>2-2012/CJ-116,</a:t>
            </a:r>
            <a:r>
              <a:rPr sz="3200" spc="-65" dirty="0">
                <a:cs typeface="Arial MT"/>
              </a:rPr>
              <a:t> </a:t>
            </a:r>
            <a:r>
              <a:rPr lang="es-PE" sz="3200" spc="-95" dirty="0">
                <a:cs typeface="Arial MT"/>
              </a:rPr>
              <a:t>f</a:t>
            </a:r>
            <a:r>
              <a:rPr sz="3200" spc="-95" dirty="0">
                <a:cs typeface="Arial MT"/>
              </a:rPr>
              <a:t>.</a:t>
            </a:r>
            <a:r>
              <a:rPr lang="es-MX" sz="3200" spc="-95" dirty="0">
                <a:cs typeface="Arial MT"/>
              </a:rPr>
              <a:t> </a:t>
            </a:r>
            <a:r>
              <a:rPr sz="3200" dirty="0">
                <a:cs typeface="Arial MT"/>
              </a:rPr>
              <a:t>7)</a:t>
            </a:r>
          </a:p>
        </p:txBody>
      </p:sp>
      <p:grpSp>
        <p:nvGrpSpPr>
          <p:cNvPr id="14" name="object 16">
            <a:extLst>
              <a:ext uri="{FF2B5EF4-FFF2-40B4-BE49-F238E27FC236}">
                <a16:creationId xmlns:a16="http://schemas.microsoft.com/office/drawing/2014/main" id="{48A2D1CA-1E96-44DF-A71D-11327D8320E4}"/>
              </a:ext>
            </a:extLst>
          </p:cNvPr>
          <p:cNvGrpSpPr/>
          <p:nvPr/>
        </p:nvGrpSpPr>
        <p:grpSpPr>
          <a:xfrm>
            <a:off x="8682507" y="3760885"/>
            <a:ext cx="3275253" cy="2362187"/>
            <a:chOff x="8208264" y="4160520"/>
            <a:chExt cx="2956560" cy="14846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ADC0FF45-7824-435A-AF5B-A9C6EB6ABA9E}"/>
                </a:ext>
              </a:extLst>
            </p:cNvPr>
            <p:cNvSpPr/>
            <p:nvPr/>
          </p:nvSpPr>
          <p:spPr>
            <a:xfrm>
              <a:off x="8215884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2941320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41320" y="1469136"/>
                  </a:lnTo>
                  <a:lnTo>
                    <a:pt x="294132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BAF85B63-F057-48D0-B551-C05060B9CCF1}"/>
                </a:ext>
              </a:extLst>
            </p:cNvPr>
            <p:cNvSpPr/>
            <p:nvPr/>
          </p:nvSpPr>
          <p:spPr>
            <a:xfrm>
              <a:off x="8215884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0" y="1469136"/>
                  </a:moveTo>
                  <a:lnTo>
                    <a:pt x="2941320" y="1469136"/>
                  </a:lnTo>
                  <a:lnTo>
                    <a:pt x="2941320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FA751F-F085-4612-979F-2F417D04D63E}"/>
              </a:ext>
            </a:extLst>
          </p:cNvPr>
          <p:cNvSpPr txBox="1"/>
          <p:nvPr/>
        </p:nvSpPr>
        <p:spPr>
          <a:xfrm>
            <a:off x="3740431" y="1760617"/>
            <a:ext cx="471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Estándar de precisión en la imputación</a:t>
            </a:r>
            <a:endParaRPr lang="es-PE" sz="3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E4C8D5-1915-4CE7-A27F-2C614B257556}"/>
              </a:ext>
            </a:extLst>
          </p:cNvPr>
          <p:cNvSpPr txBox="1"/>
          <p:nvPr/>
        </p:nvSpPr>
        <p:spPr>
          <a:xfrm>
            <a:off x="8690948" y="3887655"/>
            <a:ext cx="33951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Exigencia de claridad en la</a:t>
            </a:r>
          </a:p>
          <a:p>
            <a:pPr algn="ctr"/>
            <a:r>
              <a:rPr lang="es-MX" sz="3200" dirty="0"/>
              <a:t>comunicación de cargos</a:t>
            </a:r>
          </a:p>
        </p:txBody>
      </p:sp>
    </p:spTree>
    <p:extLst>
      <p:ext uri="{BB962C8B-B14F-4D97-AF65-F5344CB8AC3E}">
        <p14:creationId xmlns:p14="http://schemas.microsoft.com/office/powerpoint/2010/main" val="32405847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017E46-D3C8-41A0-803F-C7C50183FB24}"/>
              </a:ext>
            </a:extLst>
          </p:cNvPr>
          <p:cNvSpPr txBox="1">
            <a:spLocks/>
          </p:cNvSpPr>
          <p:nvPr/>
        </p:nvSpPr>
        <p:spPr>
          <a:xfrm>
            <a:off x="838200" y="525044"/>
            <a:ext cx="11109482" cy="75943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lang="es-MX" sz="4800" b="1" spc="-45">
                <a:latin typeface="+mn-lt"/>
              </a:rPr>
              <a:t>Efectos</a:t>
            </a:r>
            <a:r>
              <a:rPr lang="es-MX" sz="4800" b="1" spc="-95">
                <a:latin typeface="+mn-lt"/>
              </a:rPr>
              <a:t> </a:t>
            </a:r>
            <a:r>
              <a:rPr lang="es-MX" sz="4800" b="1" spc="-30">
                <a:latin typeface="+mn-lt"/>
              </a:rPr>
              <a:t>de</a:t>
            </a:r>
            <a:r>
              <a:rPr lang="es-MX" sz="4800" b="1" spc="-95">
                <a:latin typeface="+mn-lt"/>
              </a:rPr>
              <a:t> </a:t>
            </a:r>
            <a:r>
              <a:rPr lang="es-MX" sz="4800" b="1" spc="-30">
                <a:latin typeface="+mn-lt"/>
              </a:rPr>
              <a:t>la</a:t>
            </a:r>
            <a:r>
              <a:rPr lang="es-MX" sz="4800" b="1" spc="-95">
                <a:latin typeface="+mn-lt"/>
              </a:rPr>
              <a:t> </a:t>
            </a:r>
            <a:r>
              <a:rPr lang="es-MX" sz="4800" b="1" spc="-50">
                <a:latin typeface="+mn-lt"/>
              </a:rPr>
              <a:t>formalización</a:t>
            </a:r>
            <a:r>
              <a:rPr lang="es-MX" sz="4800" b="1" spc="-75">
                <a:latin typeface="+mn-lt"/>
              </a:rPr>
              <a:t> </a:t>
            </a:r>
            <a:r>
              <a:rPr lang="es-MX" sz="4800" b="1" spc="-30">
                <a:latin typeface="+mn-lt"/>
              </a:rPr>
              <a:t>de </a:t>
            </a:r>
            <a:r>
              <a:rPr lang="es-MX" sz="4800" b="1" spc="-1320">
                <a:latin typeface="+mn-lt"/>
              </a:rPr>
              <a:t> </a:t>
            </a:r>
            <a:r>
              <a:rPr lang="es-MX" sz="4800" b="1" spc="-50">
                <a:latin typeface="+mn-lt"/>
              </a:rPr>
              <a:t>investigación</a:t>
            </a:r>
            <a:endParaRPr lang="es-MX" sz="4800" b="1" spc="-50" dirty="0">
              <a:latin typeface="+mn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9F5347-35FA-4A10-889A-AE428AEAD8E7}"/>
              </a:ext>
            </a:extLst>
          </p:cNvPr>
          <p:cNvGrpSpPr/>
          <p:nvPr/>
        </p:nvGrpSpPr>
        <p:grpSpPr>
          <a:xfrm>
            <a:off x="1151796" y="1780698"/>
            <a:ext cx="10795886" cy="3830320"/>
            <a:chOff x="1159002" y="1943862"/>
            <a:chExt cx="9943846" cy="38303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65B87D2-30E9-4943-ADB4-0EEA70822E49}"/>
                </a:ext>
              </a:extLst>
            </p:cNvPr>
            <p:cNvSpPr/>
            <p:nvPr/>
          </p:nvSpPr>
          <p:spPr>
            <a:xfrm>
              <a:off x="1159002" y="1943862"/>
              <a:ext cx="808990" cy="3830320"/>
            </a:xfrm>
            <a:custGeom>
              <a:avLst/>
              <a:gdLst/>
              <a:ahLst/>
              <a:cxnLst/>
              <a:rect l="l" t="t" r="r" b="b"/>
              <a:pathLst>
                <a:path w="808989" h="3830320">
                  <a:moveTo>
                    <a:pt x="15278" y="0"/>
                  </a:moveTo>
                  <a:lnTo>
                    <a:pt x="49027" y="34340"/>
                  </a:lnTo>
                  <a:lnTo>
                    <a:pt x="82044" y="69126"/>
                  </a:lnTo>
                  <a:lnTo>
                    <a:pt x="114326" y="104349"/>
                  </a:lnTo>
                  <a:lnTo>
                    <a:pt x="145875" y="139998"/>
                  </a:lnTo>
                  <a:lnTo>
                    <a:pt x="176690" y="176064"/>
                  </a:lnTo>
                  <a:lnTo>
                    <a:pt x="206771" y="212536"/>
                  </a:lnTo>
                  <a:lnTo>
                    <a:pt x="236119" y="249406"/>
                  </a:lnTo>
                  <a:lnTo>
                    <a:pt x="264733" y="286663"/>
                  </a:lnTo>
                  <a:lnTo>
                    <a:pt x="292613" y="324298"/>
                  </a:lnTo>
                  <a:lnTo>
                    <a:pt x="319760" y="362300"/>
                  </a:lnTo>
                  <a:lnTo>
                    <a:pt x="346173" y="400661"/>
                  </a:lnTo>
                  <a:lnTo>
                    <a:pt x="371852" y="439369"/>
                  </a:lnTo>
                  <a:lnTo>
                    <a:pt x="396798" y="478415"/>
                  </a:lnTo>
                  <a:lnTo>
                    <a:pt x="421010" y="517791"/>
                  </a:lnTo>
                  <a:lnTo>
                    <a:pt x="444488" y="557484"/>
                  </a:lnTo>
                  <a:lnTo>
                    <a:pt x="467232" y="597487"/>
                  </a:lnTo>
                  <a:lnTo>
                    <a:pt x="489243" y="637789"/>
                  </a:lnTo>
                  <a:lnTo>
                    <a:pt x="510520" y="678379"/>
                  </a:lnTo>
                  <a:lnTo>
                    <a:pt x="531064" y="719250"/>
                  </a:lnTo>
                  <a:lnTo>
                    <a:pt x="550873" y="760390"/>
                  </a:lnTo>
                  <a:lnTo>
                    <a:pt x="569949" y="801790"/>
                  </a:lnTo>
                  <a:lnTo>
                    <a:pt x="588292" y="843439"/>
                  </a:lnTo>
                  <a:lnTo>
                    <a:pt x="605900" y="885330"/>
                  </a:lnTo>
                  <a:lnTo>
                    <a:pt x="622775" y="927450"/>
                  </a:lnTo>
                  <a:lnTo>
                    <a:pt x="638916" y="969791"/>
                  </a:lnTo>
                  <a:lnTo>
                    <a:pt x="654324" y="1012343"/>
                  </a:lnTo>
                  <a:lnTo>
                    <a:pt x="668998" y="1055096"/>
                  </a:lnTo>
                  <a:lnTo>
                    <a:pt x="682938" y="1098040"/>
                  </a:lnTo>
                  <a:lnTo>
                    <a:pt x="696144" y="1141166"/>
                  </a:lnTo>
                  <a:lnTo>
                    <a:pt x="708617" y="1184463"/>
                  </a:lnTo>
                  <a:lnTo>
                    <a:pt x="720356" y="1227922"/>
                  </a:lnTo>
                  <a:lnTo>
                    <a:pt x="731362" y="1271533"/>
                  </a:lnTo>
                  <a:lnTo>
                    <a:pt x="741633" y="1315286"/>
                  </a:lnTo>
                  <a:lnTo>
                    <a:pt x="751171" y="1359172"/>
                  </a:lnTo>
                  <a:lnTo>
                    <a:pt x="759976" y="1403180"/>
                  </a:lnTo>
                  <a:lnTo>
                    <a:pt x="768046" y="1447301"/>
                  </a:lnTo>
                  <a:lnTo>
                    <a:pt x="775383" y="1491524"/>
                  </a:lnTo>
                  <a:lnTo>
                    <a:pt x="781986" y="1535841"/>
                  </a:lnTo>
                  <a:lnTo>
                    <a:pt x="787856" y="1580242"/>
                  </a:lnTo>
                  <a:lnTo>
                    <a:pt x="792992" y="1624716"/>
                  </a:lnTo>
                  <a:lnTo>
                    <a:pt x="797394" y="1669253"/>
                  </a:lnTo>
                  <a:lnTo>
                    <a:pt x="801062" y="1713845"/>
                  </a:lnTo>
                  <a:lnTo>
                    <a:pt x="803997" y="1758481"/>
                  </a:lnTo>
                  <a:lnTo>
                    <a:pt x="806198" y="1803151"/>
                  </a:lnTo>
                  <a:lnTo>
                    <a:pt x="807666" y="1847845"/>
                  </a:lnTo>
                  <a:lnTo>
                    <a:pt x="808399" y="1892555"/>
                  </a:lnTo>
                  <a:lnTo>
                    <a:pt x="808399" y="1937269"/>
                  </a:lnTo>
                  <a:lnTo>
                    <a:pt x="807666" y="1981978"/>
                  </a:lnTo>
                  <a:lnTo>
                    <a:pt x="806198" y="2026673"/>
                  </a:lnTo>
                  <a:lnTo>
                    <a:pt x="803997" y="2071343"/>
                  </a:lnTo>
                  <a:lnTo>
                    <a:pt x="801062" y="2115979"/>
                  </a:lnTo>
                  <a:lnTo>
                    <a:pt x="797394" y="2160571"/>
                  </a:lnTo>
                  <a:lnTo>
                    <a:pt x="792992" y="2205109"/>
                  </a:lnTo>
                  <a:lnTo>
                    <a:pt x="787856" y="2249583"/>
                  </a:lnTo>
                  <a:lnTo>
                    <a:pt x="781986" y="2293983"/>
                  </a:lnTo>
                  <a:lnTo>
                    <a:pt x="775383" y="2338301"/>
                  </a:lnTo>
                  <a:lnTo>
                    <a:pt x="768046" y="2382525"/>
                  </a:lnTo>
                  <a:lnTo>
                    <a:pt x="759976" y="2426646"/>
                  </a:lnTo>
                  <a:lnTo>
                    <a:pt x="751171" y="2470655"/>
                  </a:lnTo>
                  <a:lnTo>
                    <a:pt x="741633" y="2514541"/>
                  </a:lnTo>
                  <a:lnTo>
                    <a:pt x="731362" y="2558294"/>
                  </a:lnTo>
                  <a:lnTo>
                    <a:pt x="720356" y="2601906"/>
                  </a:lnTo>
                  <a:lnTo>
                    <a:pt x="708617" y="2645365"/>
                  </a:lnTo>
                  <a:lnTo>
                    <a:pt x="696144" y="2688663"/>
                  </a:lnTo>
                  <a:lnTo>
                    <a:pt x="682938" y="2731789"/>
                  </a:lnTo>
                  <a:lnTo>
                    <a:pt x="668998" y="2774734"/>
                  </a:lnTo>
                  <a:lnTo>
                    <a:pt x="654324" y="2817488"/>
                  </a:lnTo>
                  <a:lnTo>
                    <a:pt x="638916" y="2860041"/>
                  </a:lnTo>
                  <a:lnTo>
                    <a:pt x="622775" y="2902383"/>
                  </a:lnTo>
                  <a:lnTo>
                    <a:pt x="605900" y="2944504"/>
                  </a:lnTo>
                  <a:lnTo>
                    <a:pt x="588292" y="2986395"/>
                  </a:lnTo>
                  <a:lnTo>
                    <a:pt x="569949" y="3028046"/>
                  </a:lnTo>
                  <a:lnTo>
                    <a:pt x="550873" y="3069446"/>
                  </a:lnTo>
                  <a:lnTo>
                    <a:pt x="531064" y="3110587"/>
                  </a:lnTo>
                  <a:lnTo>
                    <a:pt x="510520" y="3151459"/>
                  </a:lnTo>
                  <a:lnTo>
                    <a:pt x="489243" y="3192051"/>
                  </a:lnTo>
                  <a:lnTo>
                    <a:pt x="467232" y="3232353"/>
                  </a:lnTo>
                  <a:lnTo>
                    <a:pt x="444488" y="3272357"/>
                  </a:lnTo>
                  <a:lnTo>
                    <a:pt x="421010" y="3312052"/>
                  </a:lnTo>
                  <a:lnTo>
                    <a:pt x="396798" y="3351428"/>
                  </a:lnTo>
                  <a:lnTo>
                    <a:pt x="371852" y="3390476"/>
                  </a:lnTo>
                  <a:lnTo>
                    <a:pt x="346173" y="3429185"/>
                  </a:lnTo>
                  <a:lnTo>
                    <a:pt x="319760" y="3467547"/>
                  </a:lnTo>
                  <a:lnTo>
                    <a:pt x="292613" y="3505550"/>
                  </a:lnTo>
                  <a:lnTo>
                    <a:pt x="264733" y="3543186"/>
                  </a:lnTo>
                  <a:lnTo>
                    <a:pt x="236119" y="3580445"/>
                  </a:lnTo>
                  <a:lnTo>
                    <a:pt x="206771" y="3617316"/>
                  </a:lnTo>
                  <a:lnTo>
                    <a:pt x="176690" y="3653790"/>
                  </a:lnTo>
                  <a:lnTo>
                    <a:pt x="145875" y="3689858"/>
                  </a:lnTo>
                  <a:lnTo>
                    <a:pt x="114326" y="3725508"/>
                  </a:lnTo>
                  <a:lnTo>
                    <a:pt x="82044" y="3760733"/>
                  </a:lnTo>
                  <a:lnTo>
                    <a:pt x="49027" y="3795521"/>
                  </a:lnTo>
                  <a:lnTo>
                    <a:pt x="15278" y="3829862"/>
                  </a:lnTo>
                  <a:lnTo>
                    <a:pt x="0" y="3814572"/>
                  </a:lnTo>
                  <a:lnTo>
                    <a:pt x="33839" y="3780131"/>
                  </a:lnTo>
                  <a:lnTo>
                    <a:pt x="66935" y="3745238"/>
                  </a:lnTo>
                  <a:lnTo>
                    <a:pt x="99287" y="3709903"/>
                  </a:lnTo>
                  <a:lnTo>
                    <a:pt x="130895" y="3674136"/>
                  </a:lnTo>
                  <a:lnTo>
                    <a:pt x="161760" y="3637948"/>
                  </a:lnTo>
                  <a:lnTo>
                    <a:pt x="191880" y="3601347"/>
                  </a:lnTo>
                  <a:lnTo>
                    <a:pt x="221257" y="3564345"/>
                  </a:lnTo>
                  <a:lnTo>
                    <a:pt x="249891" y="3526951"/>
                  </a:lnTo>
                  <a:lnTo>
                    <a:pt x="277781" y="3489175"/>
                  </a:lnTo>
                  <a:lnTo>
                    <a:pt x="304926" y="3451027"/>
                  </a:lnTo>
                  <a:lnTo>
                    <a:pt x="331329" y="3412518"/>
                  </a:lnTo>
                  <a:lnTo>
                    <a:pt x="356987" y="3373657"/>
                  </a:lnTo>
                  <a:lnTo>
                    <a:pt x="381902" y="3334454"/>
                  </a:lnTo>
                  <a:lnTo>
                    <a:pt x="406073" y="3294920"/>
                  </a:lnTo>
                  <a:lnTo>
                    <a:pt x="429500" y="3255065"/>
                  </a:lnTo>
                  <a:lnTo>
                    <a:pt x="452184" y="3214898"/>
                  </a:lnTo>
                  <a:lnTo>
                    <a:pt x="474124" y="3174429"/>
                  </a:lnTo>
                  <a:lnTo>
                    <a:pt x="495320" y="3133670"/>
                  </a:lnTo>
                  <a:lnTo>
                    <a:pt x="515772" y="3092629"/>
                  </a:lnTo>
                  <a:lnTo>
                    <a:pt x="535481" y="3051317"/>
                  </a:lnTo>
                  <a:lnTo>
                    <a:pt x="554446" y="3009743"/>
                  </a:lnTo>
                  <a:lnTo>
                    <a:pt x="572667" y="2967919"/>
                  </a:lnTo>
                  <a:lnTo>
                    <a:pt x="590145" y="2925853"/>
                  </a:lnTo>
                  <a:lnTo>
                    <a:pt x="606878" y="2883557"/>
                  </a:lnTo>
                  <a:lnTo>
                    <a:pt x="622869" y="2841039"/>
                  </a:lnTo>
                  <a:lnTo>
                    <a:pt x="638115" y="2798310"/>
                  </a:lnTo>
                  <a:lnTo>
                    <a:pt x="652618" y="2755381"/>
                  </a:lnTo>
                  <a:lnTo>
                    <a:pt x="666376" y="2712260"/>
                  </a:lnTo>
                  <a:lnTo>
                    <a:pt x="679392" y="2668959"/>
                  </a:lnTo>
                  <a:lnTo>
                    <a:pt x="691663" y="2625487"/>
                  </a:lnTo>
                  <a:lnTo>
                    <a:pt x="703191" y="2581854"/>
                  </a:lnTo>
                  <a:lnTo>
                    <a:pt x="713975" y="2538071"/>
                  </a:lnTo>
                  <a:lnTo>
                    <a:pt x="724015" y="2494147"/>
                  </a:lnTo>
                  <a:lnTo>
                    <a:pt x="733312" y="2450092"/>
                  </a:lnTo>
                  <a:lnTo>
                    <a:pt x="741864" y="2405917"/>
                  </a:lnTo>
                  <a:lnTo>
                    <a:pt x="749674" y="2361631"/>
                  </a:lnTo>
                  <a:lnTo>
                    <a:pt x="756739" y="2317245"/>
                  </a:lnTo>
                  <a:lnTo>
                    <a:pt x="763061" y="2272768"/>
                  </a:lnTo>
                  <a:lnTo>
                    <a:pt x="768639" y="2228211"/>
                  </a:lnTo>
                  <a:lnTo>
                    <a:pt x="773473" y="2183584"/>
                  </a:lnTo>
                  <a:lnTo>
                    <a:pt x="777563" y="2138896"/>
                  </a:lnTo>
                  <a:lnTo>
                    <a:pt x="780910" y="2094158"/>
                  </a:lnTo>
                  <a:lnTo>
                    <a:pt x="783513" y="2049380"/>
                  </a:lnTo>
                  <a:lnTo>
                    <a:pt x="785372" y="2004572"/>
                  </a:lnTo>
                  <a:lnTo>
                    <a:pt x="786488" y="1959744"/>
                  </a:lnTo>
                  <a:lnTo>
                    <a:pt x="786860" y="1914906"/>
                  </a:lnTo>
                  <a:lnTo>
                    <a:pt x="786488" y="1870067"/>
                  </a:lnTo>
                  <a:lnTo>
                    <a:pt x="785372" y="1825239"/>
                  </a:lnTo>
                  <a:lnTo>
                    <a:pt x="783513" y="1780431"/>
                  </a:lnTo>
                  <a:lnTo>
                    <a:pt x="780910" y="1735653"/>
                  </a:lnTo>
                  <a:lnTo>
                    <a:pt x="777563" y="1690915"/>
                  </a:lnTo>
                  <a:lnTo>
                    <a:pt x="773473" y="1646227"/>
                  </a:lnTo>
                  <a:lnTo>
                    <a:pt x="768639" y="1601600"/>
                  </a:lnTo>
                  <a:lnTo>
                    <a:pt x="763061" y="1557043"/>
                  </a:lnTo>
                  <a:lnTo>
                    <a:pt x="756739" y="1512566"/>
                  </a:lnTo>
                  <a:lnTo>
                    <a:pt x="749674" y="1468180"/>
                  </a:lnTo>
                  <a:lnTo>
                    <a:pt x="741864" y="1423894"/>
                  </a:lnTo>
                  <a:lnTo>
                    <a:pt x="733312" y="1379719"/>
                  </a:lnTo>
                  <a:lnTo>
                    <a:pt x="724015" y="1335664"/>
                  </a:lnTo>
                  <a:lnTo>
                    <a:pt x="713975" y="1291740"/>
                  </a:lnTo>
                  <a:lnTo>
                    <a:pt x="703191" y="1247957"/>
                  </a:lnTo>
                  <a:lnTo>
                    <a:pt x="691663" y="1204324"/>
                  </a:lnTo>
                  <a:lnTo>
                    <a:pt x="679392" y="1160852"/>
                  </a:lnTo>
                  <a:lnTo>
                    <a:pt x="666376" y="1117551"/>
                  </a:lnTo>
                  <a:lnTo>
                    <a:pt x="652618" y="1074430"/>
                  </a:lnTo>
                  <a:lnTo>
                    <a:pt x="638115" y="1031501"/>
                  </a:lnTo>
                  <a:lnTo>
                    <a:pt x="622869" y="988772"/>
                  </a:lnTo>
                  <a:lnTo>
                    <a:pt x="606878" y="946254"/>
                  </a:lnTo>
                  <a:lnTo>
                    <a:pt x="590145" y="903958"/>
                  </a:lnTo>
                  <a:lnTo>
                    <a:pt x="572667" y="861892"/>
                  </a:lnTo>
                  <a:lnTo>
                    <a:pt x="554446" y="820068"/>
                  </a:lnTo>
                  <a:lnTo>
                    <a:pt x="535481" y="778494"/>
                  </a:lnTo>
                  <a:lnTo>
                    <a:pt x="515772" y="737182"/>
                  </a:lnTo>
                  <a:lnTo>
                    <a:pt x="495320" y="696141"/>
                  </a:lnTo>
                  <a:lnTo>
                    <a:pt x="474124" y="655382"/>
                  </a:lnTo>
                  <a:lnTo>
                    <a:pt x="452184" y="614913"/>
                  </a:lnTo>
                  <a:lnTo>
                    <a:pt x="429500" y="574746"/>
                  </a:lnTo>
                  <a:lnTo>
                    <a:pt x="406073" y="534891"/>
                  </a:lnTo>
                  <a:lnTo>
                    <a:pt x="381902" y="495357"/>
                  </a:lnTo>
                  <a:lnTo>
                    <a:pt x="356987" y="456154"/>
                  </a:lnTo>
                  <a:lnTo>
                    <a:pt x="331329" y="417293"/>
                  </a:lnTo>
                  <a:lnTo>
                    <a:pt x="304926" y="378784"/>
                  </a:lnTo>
                  <a:lnTo>
                    <a:pt x="277781" y="340636"/>
                  </a:lnTo>
                  <a:lnTo>
                    <a:pt x="249891" y="302860"/>
                  </a:lnTo>
                  <a:lnTo>
                    <a:pt x="221257" y="265466"/>
                  </a:lnTo>
                  <a:lnTo>
                    <a:pt x="191880" y="228464"/>
                  </a:lnTo>
                  <a:lnTo>
                    <a:pt x="161760" y="191863"/>
                  </a:lnTo>
                  <a:lnTo>
                    <a:pt x="130895" y="155675"/>
                  </a:lnTo>
                  <a:lnTo>
                    <a:pt x="99287" y="119908"/>
                  </a:lnTo>
                  <a:lnTo>
                    <a:pt x="66935" y="84573"/>
                  </a:lnTo>
                  <a:lnTo>
                    <a:pt x="33839" y="49680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5239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90D8CB-80E1-4B1B-8FCF-E15BF4745F38}"/>
                </a:ext>
              </a:extLst>
            </p:cNvPr>
            <p:cNvSpPr/>
            <p:nvPr/>
          </p:nvSpPr>
          <p:spPr>
            <a:xfrm>
              <a:off x="1656588" y="2250946"/>
              <a:ext cx="9446260" cy="1034217"/>
            </a:xfrm>
            <a:custGeom>
              <a:avLst/>
              <a:gdLst/>
              <a:ahLst/>
              <a:cxnLst/>
              <a:rect l="l" t="t" r="r" b="b"/>
              <a:pathLst>
                <a:path w="9446260" h="805180">
                  <a:moveTo>
                    <a:pt x="9445752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9445752" y="804672"/>
                  </a:lnTo>
                  <a:lnTo>
                    <a:pt x="94457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19137C4F-A158-4B29-9195-D4779C7970C1}"/>
              </a:ext>
            </a:extLst>
          </p:cNvPr>
          <p:cNvGrpSpPr/>
          <p:nvPr/>
        </p:nvGrpSpPr>
        <p:grpSpPr>
          <a:xfrm>
            <a:off x="1130746" y="2093866"/>
            <a:ext cx="10902582" cy="2318577"/>
            <a:chOff x="1165534" y="2124326"/>
            <a:chExt cx="9972680" cy="2027630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FC806AA-7238-40E3-8383-5BC9E11603AB}"/>
                </a:ext>
              </a:extLst>
            </p:cNvPr>
            <p:cNvSpPr/>
            <p:nvPr/>
          </p:nvSpPr>
          <p:spPr>
            <a:xfrm>
              <a:off x="1165534" y="2125873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502919" y="0"/>
                  </a:move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20"/>
                  </a:lnTo>
                  <a:lnTo>
                    <a:pt x="2302" y="551353"/>
                  </a:lnTo>
                  <a:lnTo>
                    <a:pt x="9068" y="598484"/>
                  </a:lnTo>
                  <a:lnTo>
                    <a:pt x="20088" y="644102"/>
                  </a:lnTo>
                  <a:lnTo>
                    <a:pt x="35150" y="687997"/>
                  </a:lnTo>
                  <a:lnTo>
                    <a:pt x="54044" y="729956"/>
                  </a:lnTo>
                  <a:lnTo>
                    <a:pt x="76558" y="769770"/>
                  </a:lnTo>
                  <a:lnTo>
                    <a:pt x="102483" y="807228"/>
                  </a:lnTo>
                  <a:lnTo>
                    <a:pt x="131608" y="842119"/>
                  </a:lnTo>
                  <a:lnTo>
                    <a:pt x="163720" y="874231"/>
                  </a:lnTo>
                  <a:lnTo>
                    <a:pt x="198611" y="903356"/>
                  </a:lnTo>
                  <a:lnTo>
                    <a:pt x="236069" y="929281"/>
                  </a:lnTo>
                  <a:lnTo>
                    <a:pt x="275883" y="951795"/>
                  </a:lnTo>
                  <a:lnTo>
                    <a:pt x="317842" y="970689"/>
                  </a:lnTo>
                  <a:lnTo>
                    <a:pt x="361737" y="985751"/>
                  </a:lnTo>
                  <a:lnTo>
                    <a:pt x="407355" y="996771"/>
                  </a:lnTo>
                  <a:lnTo>
                    <a:pt x="454486" y="1003537"/>
                  </a:lnTo>
                  <a:lnTo>
                    <a:pt x="502919" y="1005839"/>
                  </a:lnTo>
                  <a:lnTo>
                    <a:pt x="551353" y="1003537"/>
                  </a:lnTo>
                  <a:lnTo>
                    <a:pt x="598484" y="996771"/>
                  </a:lnTo>
                  <a:lnTo>
                    <a:pt x="644102" y="985751"/>
                  </a:lnTo>
                  <a:lnTo>
                    <a:pt x="687997" y="970689"/>
                  </a:lnTo>
                  <a:lnTo>
                    <a:pt x="729956" y="951795"/>
                  </a:lnTo>
                  <a:lnTo>
                    <a:pt x="769770" y="929281"/>
                  </a:lnTo>
                  <a:lnTo>
                    <a:pt x="807228" y="903356"/>
                  </a:lnTo>
                  <a:lnTo>
                    <a:pt x="842119" y="874231"/>
                  </a:lnTo>
                  <a:lnTo>
                    <a:pt x="874231" y="842119"/>
                  </a:lnTo>
                  <a:lnTo>
                    <a:pt x="903356" y="807228"/>
                  </a:lnTo>
                  <a:lnTo>
                    <a:pt x="929281" y="769770"/>
                  </a:lnTo>
                  <a:lnTo>
                    <a:pt x="951795" y="729956"/>
                  </a:lnTo>
                  <a:lnTo>
                    <a:pt x="970689" y="687997"/>
                  </a:lnTo>
                  <a:lnTo>
                    <a:pt x="985751" y="644102"/>
                  </a:lnTo>
                  <a:lnTo>
                    <a:pt x="996771" y="598484"/>
                  </a:lnTo>
                  <a:lnTo>
                    <a:pt x="1003537" y="551353"/>
                  </a:lnTo>
                  <a:lnTo>
                    <a:pt x="1005839" y="502920"/>
                  </a:lnTo>
                  <a:lnTo>
                    <a:pt x="1003537" y="454486"/>
                  </a:lnTo>
                  <a:lnTo>
                    <a:pt x="996771" y="407355"/>
                  </a:lnTo>
                  <a:lnTo>
                    <a:pt x="985751" y="361737"/>
                  </a:lnTo>
                  <a:lnTo>
                    <a:pt x="970689" y="317842"/>
                  </a:lnTo>
                  <a:lnTo>
                    <a:pt x="951795" y="275883"/>
                  </a:lnTo>
                  <a:lnTo>
                    <a:pt x="929281" y="236069"/>
                  </a:lnTo>
                  <a:lnTo>
                    <a:pt x="903356" y="198611"/>
                  </a:lnTo>
                  <a:lnTo>
                    <a:pt x="874231" y="163720"/>
                  </a:lnTo>
                  <a:lnTo>
                    <a:pt x="842119" y="131608"/>
                  </a:lnTo>
                  <a:lnTo>
                    <a:pt x="807228" y="102483"/>
                  </a:lnTo>
                  <a:lnTo>
                    <a:pt x="769770" y="76558"/>
                  </a:lnTo>
                  <a:lnTo>
                    <a:pt x="729956" y="54044"/>
                  </a:lnTo>
                  <a:lnTo>
                    <a:pt x="687997" y="35150"/>
                  </a:lnTo>
                  <a:lnTo>
                    <a:pt x="644102" y="20088"/>
                  </a:lnTo>
                  <a:lnTo>
                    <a:pt x="598484" y="9068"/>
                  </a:lnTo>
                  <a:lnTo>
                    <a:pt x="551353" y="230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E6A743D7-D8BD-4CC8-91FF-C3F2CBC69D44}"/>
                </a:ext>
              </a:extLst>
            </p:cNvPr>
            <p:cNvSpPr/>
            <p:nvPr/>
          </p:nvSpPr>
          <p:spPr>
            <a:xfrm>
              <a:off x="1165534" y="2124326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20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19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39" y="502920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19" y="1005839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2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E640750-05F2-4B3A-89ED-86425EE1238E}"/>
                </a:ext>
              </a:extLst>
            </p:cNvPr>
            <p:cNvSpPr/>
            <p:nvPr/>
          </p:nvSpPr>
          <p:spPr>
            <a:xfrm>
              <a:off x="1984689" y="3329456"/>
              <a:ext cx="9153525" cy="805180"/>
            </a:xfrm>
            <a:custGeom>
              <a:avLst/>
              <a:gdLst/>
              <a:ahLst/>
              <a:cxnLst/>
              <a:rect l="l" t="t" r="r" b="b"/>
              <a:pathLst>
                <a:path w="9153525" h="805179">
                  <a:moveTo>
                    <a:pt x="9153144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9153144" y="804672"/>
                  </a:lnTo>
                  <a:lnTo>
                    <a:pt x="915314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CF189AC4-9DD2-4C74-A6D8-A48EF2FB13E2}"/>
                </a:ext>
              </a:extLst>
            </p:cNvPr>
            <p:cNvSpPr/>
            <p:nvPr/>
          </p:nvSpPr>
          <p:spPr>
            <a:xfrm>
              <a:off x="1961891" y="3346776"/>
              <a:ext cx="9153525" cy="805180"/>
            </a:xfrm>
            <a:custGeom>
              <a:avLst/>
              <a:gdLst/>
              <a:ahLst/>
              <a:cxnLst/>
              <a:rect l="l" t="t" r="r" b="b"/>
              <a:pathLst>
                <a:path w="9153525" h="805179">
                  <a:moveTo>
                    <a:pt x="0" y="804672"/>
                  </a:moveTo>
                  <a:lnTo>
                    <a:pt x="9153144" y="804672"/>
                  </a:lnTo>
                  <a:lnTo>
                    <a:pt x="9153144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3">
            <a:extLst>
              <a:ext uri="{FF2B5EF4-FFF2-40B4-BE49-F238E27FC236}">
                <a16:creationId xmlns:a16="http://schemas.microsoft.com/office/drawing/2014/main" id="{AADBA958-E79B-4C06-8C54-AAAFA74D0817}"/>
              </a:ext>
            </a:extLst>
          </p:cNvPr>
          <p:cNvSpPr txBox="1"/>
          <p:nvPr/>
        </p:nvSpPr>
        <p:spPr>
          <a:xfrm>
            <a:off x="2610561" y="3512756"/>
            <a:ext cx="923569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FFFFFF"/>
                </a:solidFill>
                <a:cs typeface="Arial MT"/>
              </a:rPr>
              <a:t>Diferencias conceptuales</a:t>
            </a:r>
            <a:r>
              <a:rPr sz="2800" b="1" spc="1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entre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interrupción 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y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 suspensión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de</a:t>
            </a:r>
            <a:r>
              <a:rPr sz="28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la</a:t>
            </a:r>
            <a:r>
              <a:rPr sz="2800" b="1" spc="-2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prescripción</a:t>
            </a:r>
            <a:endParaRPr sz="2800" b="1" dirty="0">
              <a:cs typeface="Arial MT"/>
            </a:endParaRPr>
          </a:p>
        </p:txBody>
      </p:sp>
      <p:grpSp>
        <p:nvGrpSpPr>
          <p:cNvPr id="12" name="object 14">
            <a:extLst>
              <a:ext uri="{FF2B5EF4-FFF2-40B4-BE49-F238E27FC236}">
                <a16:creationId xmlns:a16="http://schemas.microsoft.com/office/drawing/2014/main" id="{1B00D135-1A90-4804-A3AE-FD56D6C56C0A}"/>
              </a:ext>
            </a:extLst>
          </p:cNvPr>
          <p:cNvGrpSpPr/>
          <p:nvPr/>
        </p:nvGrpSpPr>
        <p:grpSpPr>
          <a:xfrm>
            <a:off x="973885" y="3318830"/>
            <a:ext cx="11218115" cy="2925791"/>
            <a:chOff x="1271462" y="3316202"/>
            <a:chExt cx="10359005" cy="1906174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0276DFF2-D150-4B70-8C0B-107BD7AAD694}"/>
                </a:ext>
              </a:extLst>
            </p:cNvPr>
            <p:cNvSpPr/>
            <p:nvPr/>
          </p:nvSpPr>
          <p:spPr>
            <a:xfrm>
              <a:off x="1271462" y="3316202"/>
              <a:ext cx="1201324" cy="772458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19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19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40" y="502919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19" y="1005839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19"/>
                  </a:lnTo>
                  <a:close/>
                </a:path>
              </a:pathLst>
            </a:custGeom>
            <a:ln w="1523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2311D858-B764-4B04-8F03-65619FAED28D}"/>
                </a:ext>
              </a:extLst>
            </p:cNvPr>
            <p:cNvSpPr/>
            <p:nvPr/>
          </p:nvSpPr>
          <p:spPr>
            <a:xfrm>
              <a:off x="2184207" y="4256677"/>
              <a:ext cx="9446260" cy="965699"/>
            </a:xfrm>
            <a:custGeom>
              <a:avLst/>
              <a:gdLst/>
              <a:ahLst/>
              <a:cxnLst/>
              <a:rect l="l" t="t" r="r" b="b"/>
              <a:pathLst>
                <a:path w="9446260" h="805179">
                  <a:moveTo>
                    <a:pt x="9445752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9445752" y="804672"/>
                  </a:lnTo>
                  <a:lnTo>
                    <a:pt x="94457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9">
            <a:extLst>
              <a:ext uri="{FF2B5EF4-FFF2-40B4-BE49-F238E27FC236}">
                <a16:creationId xmlns:a16="http://schemas.microsoft.com/office/drawing/2014/main" id="{B8FFBE44-0AC8-4336-AA36-AF529BB128FE}"/>
              </a:ext>
            </a:extLst>
          </p:cNvPr>
          <p:cNvSpPr txBox="1"/>
          <p:nvPr/>
        </p:nvSpPr>
        <p:spPr>
          <a:xfrm>
            <a:off x="2175936" y="4671754"/>
            <a:ext cx="8429055" cy="157286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600" b="1" spc="-5" dirty="0">
                <a:solidFill>
                  <a:srgbClr val="FFFFFF"/>
                </a:solidFill>
                <a:cs typeface="Arial MT"/>
              </a:rPr>
              <a:t>Fijación</a:t>
            </a:r>
            <a:r>
              <a:rPr sz="36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10" dirty="0">
                <a:solidFill>
                  <a:srgbClr val="FFFFFF"/>
                </a:solidFill>
                <a:cs typeface="Arial MT"/>
              </a:rPr>
              <a:t>del</a:t>
            </a:r>
            <a:r>
              <a:rPr sz="36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10" dirty="0">
                <a:solidFill>
                  <a:srgbClr val="FFFFFF"/>
                </a:solidFill>
                <a:cs typeface="Arial MT"/>
              </a:rPr>
              <a:t>plazo</a:t>
            </a:r>
            <a:r>
              <a:rPr sz="3600" b="1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10" dirty="0">
                <a:solidFill>
                  <a:srgbClr val="FFFFFF"/>
                </a:solidFill>
                <a:cs typeface="Arial MT"/>
              </a:rPr>
              <a:t>de</a:t>
            </a:r>
            <a:r>
              <a:rPr sz="3600" b="1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5" dirty="0">
                <a:solidFill>
                  <a:srgbClr val="FFFFFF"/>
                </a:solidFill>
                <a:cs typeface="Arial MT"/>
              </a:rPr>
              <a:t>suspensión</a:t>
            </a:r>
            <a:endParaRPr sz="3600" b="1" dirty="0">
              <a:cs typeface="Arial MT"/>
            </a:endParaRPr>
          </a:p>
          <a:p>
            <a:pPr marL="128270" indent="-116205">
              <a:lnSpc>
                <a:spcPct val="100000"/>
              </a:lnSpc>
              <a:spcBef>
                <a:spcPts val="475"/>
              </a:spcBef>
              <a:buChar char="•"/>
              <a:tabLst>
                <a:tab pos="128905" algn="l"/>
              </a:tabLst>
            </a:pPr>
            <a:r>
              <a:rPr sz="2800" spc="-10" dirty="0">
                <a:solidFill>
                  <a:srgbClr val="FFFFFF"/>
                </a:solidFill>
                <a:cs typeface="Arial MT"/>
              </a:rPr>
              <a:t>Acuerdo</a:t>
            </a:r>
            <a:r>
              <a:rPr sz="2800" spc="3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cs typeface="Arial MT"/>
              </a:rPr>
              <a:t>Plenario </a:t>
            </a:r>
            <a:r>
              <a:rPr sz="2800" spc="-10" dirty="0">
                <a:solidFill>
                  <a:srgbClr val="FFFFFF"/>
                </a:solidFill>
                <a:cs typeface="Arial MT"/>
              </a:rPr>
              <a:t>1-2010</a:t>
            </a:r>
            <a:endParaRPr sz="2800" dirty="0">
              <a:cs typeface="Arial MT"/>
            </a:endParaRPr>
          </a:p>
          <a:p>
            <a:pPr marL="128270" indent="-116205">
              <a:lnSpc>
                <a:spcPct val="100000"/>
              </a:lnSpc>
              <a:spcBef>
                <a:spcPts val="25"/>
              </a:spcBef>
              <a:buChar char="•"/>
              <a:tabLst>
                <a:tab pos="128905" algn="l"/>
              </a:tabLst>
            </a:pPr>
            <a:r>
              <a:rPr sz="2800" spc="-10" dirty="0">
                <a:solidFill>
                  <a:srgbClr val="FFFFFF"/>
                </a:solidFill>
                <a:cs typeface="Arial MT"/>
              </a:rPr>
              <a:t>Acuerdo</a:t>
            </a:r>
            <a:r>
              <a:rPr sz="2800" spc="3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cs typeface="Arial MT"/>
              </a:rPr>
              <a:t>Plenario </a:t>
            </a:r>
            <a:r>
              <a:rPr sz="2800" spc="-10" dirty="0">
                <a:solidFill>
                  <a:srgbClr val="FFFFFF"/>
                </a:solidFill>
                <a:cs typeface="Arial MT"/>
              </a:rPr>
              <a:t>3-2012</a:t>
            </a:r>
            <a:endParaRPr sz="2800" dirty="0">
              <a:cs typeface="Arial MT"/>
            </a:endParaRPr>
          </a:p>
        </p:txBody>
      </p:sp>
      <p:grpSp>
        <p:nvGrpSpPr>
          <p:cNvPr id="16" name="object 20">
            <a:extLst>
              <a:ext uri="{FF2B5EF4-FFF2-40B4-BE49-F238E27FC236}">
                <a16:creationId xmlns:a16="http://schemas.microsoft.com/office/drawing/2014/main" id="{1D7A089E-70C8-4DAE-9316-471C4BA81691}"/>
              </a:ext>
            </a:extLst>
          </p:cNvPr>
          <p:cNvGrpSpPr/>
          <p:nvPr/>
        </p:nvGrpSpPr>
        <p:grpSpPr>
          <a:xfrm>
            <a:off x="1151796" y="4626287"/>
            <a:ext cx="1011119" cy="1038150"/>
            <a:chOff x="838200" y="4777441"/>
            <a:chExt cx="1011119" cy="1038150"/>
          </a:xfrm>
        </p:grpSpPr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5BB28DC4-EC08-4137-B1D9-F0CC79603B03}"/>
                </a:ext>
              </a:extLst>
            </p:cNvPr>
            <p:cNvSpPr/>
            <p:nvPr/>
          </p:nvSpPr>
          <p:spPr>
            <a:xfrm>
              <a:off x="838200" y="4777441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502919" y="0"/>
                  </a:move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20"/>
                  </a:lnTo>
                  <a:lnTo>
                    <a:pt x="2302" y="551353"/>
                  </a:lnTo>
                  <a:lnTo>
                    <a:pt x="9068" y="598484"/>
                  </a:lnTo>
                  <a:lnTo>
                    <a:pt x="20088" y="644102"/>
                  </a:lnTo>
                  <a:lnTo>
                    <a:pt x="35150" y="687997"/>
                  </a:lnTo>
                  <a:lnTo>
                    <a:pt x="54044" y="729956"/>
                  </a:lnTo>
                  <a:lnTo>
                    <a:pt x="76558" y="769770"/>
                  </a:lnTo>
                  <a:lnTo>
                    <a:pt x="102483" y="807228"/>
                  </a:lnTo>
                  <a:lnTo>
                    <a:pt x="131608" y="842119"/>
                  </a:lnTo>
                  <a:lnTo>
                    <a:pt x="163720" y="874231"/>
                  </a:lnTo>
                  <a:lnTo>
                    <a:pt x="198611" y="903356"/>
                  </a:lnTo>
                  <a:lnTo>
                    <a:pt x="236069" y="929281"/>
                  </a:lnTo>
                  <a:lnTo>
                    <a:pt x="275883" y="951795"/>
                  </a:lnTo>
                  <a:lnTo>
                    <a:pt x="317842" y="970689"/>
                  </a:lnTo>
                  <a:lnTo>
                    <a:pt x="361737" y="985751"/>
                  </a:lnTo>
                  <a:lnTo>
                    <a:pt x="407355" y="996771"/>
                  </a:lnTo>
                  <a:lnTo>
                    <a:pt x="454486" y="1003537"/>
                  </a:lnTo>
                  <a:lnTo>
                    <a:pt x="502919" y="1005840"/>
                  </a:lnTo>
                  <a:lnTo>
                    <a:pt x="551353" y="1003537"/>
                  </a:lnTo>
                  <a:lnTo>
                    <a:pt x="598484" y="996771"/>
                  </a:lnTo>
                  <a:lnTo>
                    <a:pt x="644102" y="985751"/>
                  </a:lnTo>
                  <a:lnTo>
                    <a:pt x="687997" y="970689"/>
                  </a:lnTo>
                  <a:lnTo>
                    <a:pt x="729956" y="951795"/>
                  </a:lnTo>
                  <a:lnTo>
                    <a:pt x="769770" y="929281"/>
                  </a:lnTo>
                  <a:lnTo>
                    <a:pt x="807228" y="903356"/>
                  </a:lnTo>
                  <a:lnTo>
                    <a:pt x="842119" y="874231"/>
                  </a:lnTo>
                  <a:lnTo>
                    <a:pt x="874231" y="842119"/>
                  </a:lnTo>
                  <a:lnTo>
                    <a:pt x="903356" y="807228"/>
                  </a:lnTo>
                  <a:lnTo>
                    <a:pt x="929281" y="769770"/>
                  </a:lnTo>
                  <a:lnTo>
                    <a:pt x="951795" y="729956"/>
                  </a:lnTo>
                  <a:lnTo>
                    <a:pt x="970689" y="687997"/>
                  </a:lnTo>
                  <a:lnTo>
                    <a:pt x="985751" y="644102"/>
                  </a:lnTo>
                  <a:lnTo>
                    <a:pt x="996771" y="598484"/>
                  </a:lnTo>
                  <a:lnTo>
                    <a:pt x="1003537" y="551353"/>
                  </a:lnTo>
                  <a:lnTo>
                    <a:pt x="1005839" y="502920"/>
                  </a:lnTo>
                  <a:lnTo>
                    <a:pt x="1003537" y="454486"/>
                  </a:lnTo>
                  <a:lnTo>
                    <a:pt x="996771" y="407355"/>
                  </a:lnTo>
                  <a:lnTo>
                    <a:pt x="985751" y="361737"/>
                  </a:lnTo>
                  <a:lnTo>
                    <a:pt x="970689" y="317842"/>
                  </a:lnTo>
                  <a:lnTo>
                    <a:pt x="951795" y="275883"/>
                  </a:lnTo>
                  <a:lnTo>
                    <a:pt x="929281" y="236069"/>
                  </a:lnTo>
                  <a:lnTo>
                    <a:pt x="903356" y="198611"/>
                  </a:lnTo>
                  <a:lnTo>
                    <a:pt x="874231" y="163720"/>
                  </a:lnTo>
                  <a:lnTo>
                    <a:pt x="842119" y="131608"/>
                  </a:lnTo>
                  <a:lnTo>
                    <a:pt x="807228" y="102483"/>
                  </a:lnTo>
                  <a:lnTo>
                    <a:pt x="769770" y="76558"/>
                  </a:lnTo>
                  <a:lnTo>
                    <a:pt x="729956" y="54044"/>
                  </a:lnTo>
                  <a:lnTo>
                    <a:pt x="687997" y="35150"/>
                  </a:lnTo>
                  <a:lnTo>
                    <a:pt x="644102" y="20088"/>
                  </a:lnTo>
                  <a:lnTo>
                    <a:pt x="598484" y="9068"/>
                  </a:lnTo>
                  <a:lnTo>
                    <a:pt x="551353" y="230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4774A861-CAC1-4DC5-953C-5A6BE2146D92}"/>
                </a:ext>
              </a:extLst>
            </p:cNvPr>
            <p:cNvSpPr/>
            <p:nvPr/>
          </p:nvSpPr>
          <p:spPr>
            <a:xfrm>
              <a:off x="843479" y="4809751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20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19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39" y="502920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19" y="1005840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2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9">
            <a:extLst>
              <a:ext uri="{FF2B5EF4-FFF2-40B4-BE49-F238E27FC236}">
                <a16:creationId xmlns:a16="http://schemas.microsoft.com/office/drawing/2014/main" id="{89C75714-217E-4DDB-A857-6100A065E216}"/>
              </a:ext>
            </a:extLst>
          </p:cNvPr>
          <p:cNvSpPr/>
          <p:nvPr/>
        </p:nvSpPr>
        <p:spPr>
          <a:xfrm>
            <a:off x="1076307" y="3318830"/>
            <a:ext cx="1099629" cy="1150169"/>
          </a:xfrm>
          <a:custGeom>
            <a:avLst/>
            <a:gdLst/>
            <a:ahLst/>
            <a:cxnLst/>
            <a:rect l="l" t="t" r="r" b="b"/>
            <a:pathLst>
              <a:path w="1005839" h="1005839">
                <a:moveTo>
                  <a:pt x="502919" y="0"/>
                </a:moveTo>
                <a:lnTo>
                  <a:pt x="454486" y="2302"/>
                </a:lnTo>
                <a:lnTo>
                  <a:pt x="407355" y="9068"/>
                </a:lnTo>
                <a:lnTo>
                  <a:pt x="361737" y="20088"/>
                </a:lnTo>
                <a:lnTo>
                  <a:pt x="317842" y="35150"/>
                </a:lnTo>
                <a:lnTo>
                  <a:pt x="275883" y="54044"/>
                </a:lnTo>
                <a:lnTo>
                  <a:pt x="236069" y="76558"/>
                </a:lnTo>
                <a:lnTo>
                  <a:pt x="198611" y="102483"/>
                </a:lnTo>
                <a:lnTo>
                  <a:pt x="163720" y="131608"/>
                </a:lnTo>
                <a:lnTo>
                  <a:pt x="131608" y="163720"/>
                </a:lnTo>
                <a:lnTo>
                  <a:pt x="102483" y="198611"/>
                </a:lnTo>
                <a:lnTo>
                  <a:pt x="76558" y="236069"/>
                </a:lnTo>
                <a:lnTo>
                  <a:pt x="54044" y="275883"/>
                </a:lnTo>
                <a:lnTo>
                  <a:pt x="35150" y="317842"/>
                </a:lnTo>
                <a:lnTo>
                  <a:pt x="20088" y="361737"/>
                </a:lnTo>
                <a:lnTo>
                  <a:pt x="9068" y="407355"/>
                </a:lnTo>
                <a:lnTo>
                  <a:pt x="2302" y="454486"/>
                </a:lnTo>
                <a:lnTo>
                  <a:pt x="0" y="502920"/>
                </a:lnTo>
                <a:lnTo>
                  <a:pt x="2302" y="551353"/>
                </a:lnTo>
                <a:lnTo>
                  <a:pt x="9068" y="598484"/>
                </a:lnTo>
                <a:lnTo>
                  <a:pt x="20088" y="644102"/>
                </a:lnTo>
                <a:lnTo>
                  <a:pt x="35150" y="687997"/>
                </a:lnTo>
                <a:lnTo>
                  <a:pt x="54044" y="729956"/>
                </a:lnTo>
                <a:lnTo>
                  <a:pt x="76558" y="769770"/>
                </a:lnTo>
                <a:lnTo>
                  <a:pt x="102483" y="807228"/>
                </a:lnTo>
                <a:lnTo>
                  <a:pt x="131608" y="842119"/>
                </a:lnTo>
                <a:lnTo>
                  <a:pt x="163720" y="874231"/>
                </a:lnTo>
                <a:lnTo>
                  <a:pt x="198611" y="903356"/>
                </a:lnTo>
                <a:lnTo>
                  <a:pt x="236069" y="929281"/>
                </a:lnTo>
                <a:lnTo>
                  <a:pt x="275883" y="951795"/>
                </a:lnTo>
                <a:lnTo>
                  <a:pt x="317842" y="970689"/>
                </a:lnTo>
                <a:lnTo>
                  <a:pt x="361737" y="985751"/>
                </a:lnTo>
                <a:lnTo>
                  <a:pt x="407355" y="996771"/>
                </a:lnTo>
                <a:lnTo>
                  <a:pt x="454486" y="1003537"/>
                </a:lnTo>
                <a:lnTo>
                  <a:pt x="502919" y="1005839"/>
                </a:lnTo>
                <a:lnTo>
                  <a:pt x="551353" y="1003537"/>
                </a:lnTo>
                <a:lnTo>
                  <a:pt x="598484" y="996771"/>
                </a:lnTo>
                <a:lnTo>
                  <a:pt x="644102" y="985751"/>
                </a:lnTo>
                <a:lnTo>
                  <a:pt x="687997" y="970689"/>
                </a:lnTo>
                <a:lnTo>
                  <a:pt x="729956" y="951795"/>
                </a:lnTo>
                <a:lnTo>
                  <a:pt x="769770" y="929281"/>
                </a:lnTo>
                <a:lnTo>
                  <a:pt x="807228" y="903356"/>
                </a:lnTo>
                <a:lnTo>
                  <a:pt x="842119" y="874231"/>
                </a:lnTo>
                <a:lnTo>
                  <a:pt x="874231" y="842119"/>
                </a:lnTo>
                <a:lnTo>
                  <a:pt x="903356" y="807228"/>
                </a:lnTo>
                <a:lnTo>
                  <a:pt x="929281" y="769770"/>
                </a:lnTo>
                <a:lnTo>
                  <a:pt x="951795" y="729956"/>
                </a:lnTo>
                <a:lnTo>
                  <a:pt x="970689" y="687997"/>
                </a:lnTo>
                <a:lnTo>
                  <a:pt x="985751" y="644102"/>
                </a:lnTo>
                <a:lnTo>
                  <a:pt x="996771" y="598484"/>
                </a:lnTo>
                <a:lnTo>
                  <a:pt x="1003537" y="551353"/>
                </a:lnTo>
                <a:lnTo>
                  <a:pt x="1005839" y="502920"/>
                </a:lnTo>
                <a:lnTo>
                  <a:pt x="1003537" y="454486"/>
                </a:lnTo>
                <a:lnTo>
                  <a:pt x="996771" y="407355"/>
                </a:lnTo>
                <a:lnTo>
                  <a:pt x="985751" y="361737"/>
                </a:lnTo>
                <a:lnTo>
                  <a:pt x="970689" y="317842"/>
                </a:lnTo>
                <a:lnTo>
                  <a:pt x="951795" y="275883"/>
                </a:lnTo>
                <a:lnTo>
                  <a:pt x="929281" y="236069"/>
                </a:lnTo>
                <a:lnTo>
                  <a:pt x="903356" y="198611"/>
                </a:lnTo>
                <a:lnTo>
                  <a:pt x="874231" y="163720"/>
                </a:lnTo>
                <a:lnTo>
                  <a:pt x="842119" y="131608"/>
                </a:lnTo>
                <a:lnTo>
                  <a:pt x="807228" y="102483"/>
                </a:lnTo>
                <a:lnTo>
                  <a:pt x="769770" y="76558"/>
                </a:lnTo>
                <a:lnTo>
                  <a:pt x="729956" y="54044"/>
                </a:lnTo>
                <a:lnTo>
                  <a:pt x="687997" y="35150"/>
                </a:lnTo>
                <a:lnTo>
                  <a:pt x="644102" y="20088"/>
                </a:lnTo>
                <a:lnTo>
                  <a:pt x="598484" y="9068"/>
                </a:lnTo>
                <a:lnTo>
                  <a:pt x="551353" y="2302"/>
                </a:lnTo>
                <a:lnTo>
                  <a:pt x="502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FECAE91-7378-489D-891E-2D151F67F41C}"/>
              </a:ext>
            </a:extLst>
          </p:cNvPr>
          <p:cNvSpPr txBox="1"/>
          <p:nvPr/>
        </p:nvSpPr>
        <p:spPr>
          <a:xfrm>
            <a:off x="2274838" y="2379533"/>
            <a:ext cx="10255663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="1" spc="-5" dirty="0">
                <a:solidFill>
                  <a:srgbClr val="FFFFFF"/>
                </a:solidFill>
                <a:cs typeface="Arial MT"/>
              </a:rPr>
              <a:t>Suspensión</a:t>
            </a:r>
            <a:r>
              <a:rPr sz="3000" b="1" spc="1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del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 curso</a:t>
            </a:r>
            <a:r>
              <a:rPr sz="3000" b="1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de</a:t>
            </a:r>
            <a:r>
              <a:rPr sz="3000" b="1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la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prescripción</a:t>
            </a:r>
            <a:r>
              <a:rPr sz="3000" b="1" spc="-35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la</a:t>
            </a:r>
            <a:r>
              <a:rPr sz="3000" b="1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acción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5" dirty="0">
                <a:solidFill>
                  <a:srgbClr val="FFFFFF"/>
                </a:solidFill>
                <a:cs typeface="Arial MT"/>
              </a:rPr>
              <a:t>penal</a:t>
            </a:r>
            <a:endParaRPr sz="3000" b="1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410703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EEF1F7-8124-4384-9D70-3164C1F7F4ED}"/>
              </a:ext>
            </a:extLst>
          </p:cNvPr>
          <p:cNvSpPr txBox="1">
            <a:spLocks/>
          </p:cNvSpPr>
          <p:nvPr/>
        </p:nvSpPr>
        <p:spPr>
          <a:xfrm>
            <a:off x="838200" y="208295"/>
            <a:ext cx="10515600" cy="7540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lang="es-MX" b="1" spc="-45">
                <a:latin typeface="+mn-lt"/>
              </a:rPr>
              <a:t>Efectos</a:t>
            </a:r>
            <a:r>
              <a:rPr lang="es-MX" b="1" spc="-90">
                <a:latin typeface="+mn-lt"/>
              </a:rPr>
              <a:t> </a:t>
            </a:r>
            <a:r>
              <a:rPr lang="es-MX" b="1" spc="-30">
                <a:latin typeface="+mn-lt"/>
              </a:rPr>
              <a:t>de</a:t>
            </a:r>
            <a:r>
              <a:rPr lang="es-MX" b="1" spc="-95">
                <a:latin typeface="+mn-lt"/>
              </a:rPr>
              <a:t> </a:t>
            </a:r>
            <a:r>
              <a:rPr lang="es-MX" b="1" spc="-30">
                <a:latin typeface="+mn-lt"/>
              </a:rPr>
              <a:t>la</a:t>
            </a:r>
            <a:r>
              <a:rPr lang="es-MX" b="1" spc="-95">
                <a:latin typeface="+mn-lt"/>
              </a:rPr>
              <a:t> </a:t>
            </a:r>
            <a:r>
              <a:rPr lang="es-MX" b="1" spc="-50">
                <a:latin typeface="+mn-lt"/>
              </a:rPr>
              <a:t>formalización</a:t>
            </a:r>
            <a:r>
              <a:rPr lang="es-MX" b="1" spc="-75">
                <a:latin typeface="+mn-lt"/>
              </a:rPr>
              <a:t> </a:t>
            </a:r>
            <a:r>
              <a:rPr lang="es-MX" b="1" spc="-30">
                <a:latin typeface="+mn-lt"/>
              </a:rPr>
              <a:t>de</a:t>
            </a:r>
            <a:r>
              <a:rPr lang="es-MX" b="1" spc="-75">
                <a:latin typeface="+mn-lt"/>
              </a:rPr>
              <a:t> </a:t>
            </a:r>
            <a:r>
              <a:rPr lang="es-MX" b="1" spc="-30">
                <a:latin typeface="+mn-lt"/>
              </a:rPr>
              <a:t>la </a:t>
            </a:r>
            <a:r>
              <a:rPr lang="es-MX" b="1" spc="-1320">
                <a:latin typeface="+mn-lt"/>
              </a:rPr>
              <a:t> </a:t>
            </a:r>
            <a:r>
              <a:rPr lang="es-MX" b="1" spc="-50">
                <a:latin typeface="+mn-lt"/>
              </a:rPr>
              <a:t>investigación</a:t>
            </a:r>
            <a:endParaRPr lang="es-MX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3597DD4-22DA-4A23-AAB1-CEA7126F3A1F}"/>
              </a:ext>
            </a:extLst>
          </p:cNvPr>
          <p:cNvSpPr/>
          <p:nvPr/>
        </p:nvSpPr>
        <p:spPr>
          <a:xfrm>
            <a:off x="1097280" y="3054095"/>
            <a:ext cx="10058400" cy="1609725"/>
          </a:xfrm>
          <a:custGeom>
            <a:avLst/>
            <a:gdLst/>
            <a:ahLst/>
            <a:cxnLst/>
            <a:rect l="l" t="t" r="r" b="b"/>
            <a:pathLst>
              <a:path w="10058400" h="1609725">
                <a:moveTo>
                  <a:pt x="9253728" y="0"/>
                </a:moveTo>
                <a:lnTo>
                  <a:pt x="9253728" y="402336"/>
                </a:lnTo>
                <a:lnTo>
                  <a:pt x="0" y="402336"/>
                </a:lnTo>
                <a:lnTo>
                  <a:pt x="402335" y="804671"/>
                </a:lnTo>
                <a:lnTo>
                  <a:pt x="0" y="1207008"/>
                </a:lnTo>
                <a:lnTo>
                  <a:pt x="9253728" y="1207008"/>
                </a:lnTo>
                <a:lnTo>
                  <a:pt x="9253728" y="1609343"/>
                </a:lnTo>
                <a:lnTo>
                  <a:pt x="10058400" y="804671"/>
                </a:lnTo>
                <a:lnTo>
                  <a:pt x="9253728" y="0"/>
                </a:lnTo>
                <a:close/>
              </a:path>
            </a:pathLst>
          </a:custGeom>
          <a:solidFill>
            <a:srgbClr val="F5D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5A5E3C7-ED6D-47F3-A271-6F113A6AA593}"/>
              </a:ext>
            </a:extLst>
          </p:cNvPr>
          <p:cNvSpPr txBox="1"/>
          <p:nvPr/>
        </p:nvSpPr>
        <p:spPr>
          <a:xfrm>
            <a:off x="1295400" y="1543882"/>
            <a:ext cx="5349686" cy="173444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065" marR="5080" indent="6985" algn="ctr">
              <a:spcBef>
                <a:spcPts val="565"/>
              </a:spcBef>
            </a:pPr>
            <a:r>
              <a:rPr sz="3600" b="1" spc="5" dirty="0">
                <a:cs typeface="Arial MT"/>
              </a:rPr>
              <a:t>Necesaria </a:t>
            </a:r>
            <a:r>
              <a:rPr sz="3600" b="1" dirty="0">
                <a:cs typeface="Arial MT"/>
              </a:rPr>
              <a:t>intervención </a:t>
            </a:r>
            <a:r>
              <a:rPr sz="3600" b="1" spc="5" dirty="0">
                <a:cs typeface="Arial MT"/>
              </a:rPr>
              <a:t> judicial para disponer </a:t>
            </a:r>
            <a:r>
              <a:rPr sz="3600" b="1" dirty="0">
                <a:cs typeface="Arial MT"/>
              </a:rPr>
              <a:t>el </a:t>
            </a:r>
            <a:r>
              <a:rPr sz="3600" b="1" spc="5" dirty="0">
                <a:cs typeface="Arial MT"/>
              </a:rPr>
              <a:t> </a:t>
            </a:r>
            <a:r>
              <a:rPr sz="3600" b="1" dirty="0">
                <a:cs typeface="Arial MT"/>
              </a:rPr>
              <a:t>archivo</a:t>
            </a:r>
            <a:r>
              <a:rPr sz="3600" b="1" spc="-50" dirty="0">
                <a:cs typeface="Arial MT"/>
              </a:rPr>
              <a:t> </a:t>
            </a:r>
            <a:r>
              <a:rPr sz="3600" b="1" spc="5" dirty="0">
                <a:cs typeface="Arial MT"/>
              </a:rPr>
              <a:t>de</a:t>
            </a:r>
            <a:r>
              <a:rPr sz="3600" b="1" spc="-45" dirty="0">
                <a:cs typeface="Arial MT"/>
              </a:rPr>
              <a:t> </a:t>
            </a:r>
            <a:r>
              <a:rPr sz="3600" b="1" dirty="0">
                <a:cs typeface="Arial MT"/>
              </a:rPr>
              <a:t>la</a:t>
            </a:r>
            <a:r>
              <a:rPr sz="3600" b="1" spc="-15" dirty="0">
                <a:cs typeface="Arial MT"/>
              </a:rPr>
              <a:t> </a:t>
            </a:r>
            <a:r>
              <a:rPr sz="3600" b="1" dirty="0">
                <a:cs typeface="Arial MT"/>
              </a:rPr>
              <a:t>investigación</a:t>
            </a: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835FB58E-FD5F-439D-A4F8-BFBA92237BE2}"/>
              </a:ext>
            </a:extLst>
          </p:cNvPr>
          <p:cNvGrpSpPr/>
          <p:nvPr/>
        </p:nvGrpSpPr>
        <p:grpSpPr>
          <a:xfrm>
            <a:off x="3096767" y="3651503"/>
            <a:ext cx="5053965" cy="417830"/>
            <a:chOff x="3096767" y="3651503"/>
            <a:chExt cx="5053965" cy="41783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59C91AB-E803-4F10-BB80-5837C1E12769}"/>
                </a:ext>
              </a:extLst>
            </p:cNvPr>
            <p:cNvSpPr/>
            <p:nvPr/>
          </p:nvSpPr>
          <p:spPr>
            <a:xfrm>
              <a:off x="3104387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201167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7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6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FAFEF9F-4F9D-4348-9A6C-375B90BFB890}"/>
                </a:ext>
              </a:extLst>
            </p:cNvPr>
            <p:cNvSpPr/>
            <p:nvPr/>
          </p:nvSpPr>
          <p:spPr>
            <a:xfrm>
              <a:off x="3104387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0" y="201168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7" y="0"/>
                  </a:lnTo>
                  <a:lnTo>
                    <a:pt x="247301" y="5311"/>
                  </a:lnTo>
                  <a:lnTo>
                    <a:pt x="289646" y="20442"/>
                  </a:lnTo>
                  <a:lnTo>
                    <a:pt x="326997" y="44187"/>
                  </a:lnTo>
                  <a:lnTo>
                    <a:pt x="358148" y="75338"/>
                  </a:lnTo>
                  <a:lnTo>
                    <a:pt x="381893" y="112689"/>
                  </a:lnTo>
                  <a:lnTo>
                    <a:pt x="397024" y="155034"/>
                  </a:lnTo>
                  <a:lnTo>
                    <a:pt x="402336" y="201168"/>
                  </a:lnTo>
                  <a:lnTo>
                    <a:pt x="397024" y="247301"/>
                  </a:lnTo>
                  <a:lnTo>
                    <a:pt x="381893" y="289646"/>
                  </a:lnTo>
                  <a:lnTo>
                    <a:pt x="358148" y="326997"/>
                  </a:lnTo>
                  <a:lnTo>
                    <a:pt x="326997" y="358148"/>
                  </a:lnTo>
                  <a:lnTo>
                    <a:pt x="289646" y="381893"/>
                  </a:lnTo>
                  <a:lnTo>
                    <a:pt x="247301" y="397024"/>
                  </a:lnTo>
                  <a:lnTo>
                    <a:pt x="201167" y="402336"/>
                  </a:lnTo>
                  <a:lnTo>
                    <a:pt x="155034" y="397024"/>
                  </a:lnTo>
                  <a:lnTo>
                    <a:pt x="112689" y="381893"/>
                  </a:lnTo>
                  <a:lnTo>
                    <a:pt x="75338" y="358148"/>
                  </a:lnTo>
                  <a:lnTo>
                    <a:pt x="44187" y="326997"/>
                  </a:lnTo>
                  <a:lnTo>
                    <a:pt x="20442" y="289646"/>
                  </a:lnTo>
                  <a:lnTo>
                    <a:pt x="5311" y="247301"/>
                  </a:lnTo>
                  <a:lnTo>
                    <a:pt x="0" y="20116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4EDDD1-F7AE-4F66-A2A1-09E746AD976D}"/>
                </a:ext>
              </a:extLst>
            </p:cNvPr>
            <p:cNvSpPr/>
            <p:nvPr/>
          </p:nvSpPr>
          <p:spPr>
            <a:xfrm>
              <a:off x="7740396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89">
                  <a:moveTo>
                    <a:pt x="201168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8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5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6A3EC7F-0E8D-4114-8664-035B6FDFA257}"/>
                </a:ext>
              </a:extLst>
            </p:cNvPr>
            <p:cNvSpPr/>
            <p:nvPr/>
          </p:nvSpPr>
          <p:spPr>
            <a:xfrm>
              <a:off x="7740396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89">
                  <a:moveTo>
                    <a:pt x="0" y="201168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8" y="0"/>
                  </a:lnTo>
                  <a:lnTo>
                    <a:pt x="247301" y="5311"/>
                  </a:lnTo>
                  <a:lnTo>
                    <a:pt x="289646" y="20442"/>
                  </a:lnTo>
                  <a:lnTo>
                    <a:pt x="326997" y="44187"/>
                  </a:lnTo>
                  <a:lnTo>
                    <a:pt x="358148" y="75338"/>
                  </a:lnTo>
                  <a:lnTo>
                    <a:pt x="381893" y="112689"/>
                  </a:lnTo>
                  <a:lnTo>
                    <a:pt x="397024" y="155034"/>
                  </a:lnTo>
                  <a:lnTo>
                    <a:pt x="402335" y="201168"/>
                  </a:lnTo>
                  <a:lnTo>
                    <a:pt x="397024" y="247301"/>
                  </a:lnTo>
                  <a:lnTo>
                    <a:pt x="381893" y="289646"/>
                  </a:lnTo>
                  <a:lnTo>
                    <a:pt x="358148" y="326997"/>
                  </a:lnTo>
                  <a:lnTo>
                    <a:pt x="326997" y="358148"/>
                  </a:lnTo>
                  <a:lnTo>
                    <a:pt x="289646" y="381893"/>
                  </a:lnTo>
                  <a:lnTo>
                    <a:pt x="247301" y="397024"/>
                  </a:lnTo>
                  <a:lnTo>
                    <a:pt x="201168" y="402336"/>
                  </a:lnTo>
                  <a:lnTo>
                    <a:pt x="155034" y="397024"/>
                  </a:lnTo>
                  <a:lnTo>
                    <a:pt x="112689" y="381893"/>
                  </a:lnTo>
                  <a:lnTo>
                    <a:pt x="75338" y="358148"/>
                  </a:lnTo>
                  <a:lnTo>
                    <a:pt x="44187" y="326997"/>
                  </a:lnTo>
                  <a:lnTo>
                    <a:pt x="20442" y="289646"/>
                  </a:lnTo>
                  <a:lnTo>
                    <a:pt x="5311" y="247301"/>
                  </a:lnTo>
                  <a:lnTo>
                    <a:pt x="0" y="20116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2E71C31-9E18-45F8-BA9B-F89F47C80BD5}"/>
              </a:ext>
            </a:extLst>
          </p:cNvPr>
          <p:cNvSpPr txBox="1"/>
          <p:nvPr/>
        </p:nvSpPr>
        <p:spPr>
          <a:xfrm>
            <a:off x="6363080" y="4261900"/>
            <a:ext cx="5349686" cy="1762662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3600" spc="5" dirty="0">
                <a:cs typeface="Arial MT"/>
              </a:rPr>
              <a:t>Supuestos</a:t>
            </a:r>
            <a:endParaRPr sz="3600" dirty="0"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z="3200" dirty="0">
                <a:cs typeface="Arial MT"/>
              </a:rPr>
              <a:t>Sobreseimiento</a:t>
            </a: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3200" dirty="0">
                <a:cs typeface="Arial MT"/>
              </a:rPr>
              <a:t>Criterios</a:t>
            </a:r>
            <a:r>
              <a:rPr sz="3200" spc="-75" dirty="0">
                <a:cs typeface="Arial MT"/>
              </a:rPr>
              <a:t> </a:t>
            </a:r>
            <a:r>
              <a:rPr sz="3200" spc="5" dirty="0">
                <a:cs typeface="Arial MT"/>
              </a:rPr>
              <a:t>de</a:t>
            </a:r>
            <a:r>
              <a:rPr sz="3200" spc="-15" dirty="0">
                <a:cs typeface="Arial MT"/>
              </a:rPr>
              <a:t> </a:t>
            </a:r>
            <a:r>
              <a:rPr lang="es-PE" sz="3200" spc="-15" dirty="0">
                <a:cs typeface="Arial MT"/>
              </a:rPr>
              <a:t>o</a:t>
            </a:r>
            <a:r>
              <a:rPr sz="3200" dirty="0" err="1">
                <a:cs typeface="Arial MT"/>
              </a:rPr>
              <a:t>portunidad</a:t>
            </a:r>
            <a:endParaRPr sz="32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270362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D918B9-C821-4CEB-968F-6294D00E6970}"/>
              </a:ext>
            </a:extLst>
          </p:cNvPr>
          <p:cNvSpPr txBox="1">
            <a:spLocks/>
          </p:cNvSpPr>
          <p:nvPr/>
        </p:nvSpPr>
        <p:spPr>
          <a:xfrm>
            <a:off x="914400" y="455484"/>
            <a:ext cx="8089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0">
                <a:latin typeface="+mn-lt"/>
              </a:rPr>
              <a:t>Plazos</a:t>
            </a:r>
            <a:r>
              <a:rPr lang="es-PE" b="1" spc="-75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100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r>
              <a:rPr lang="es-PE" b="1" spc="-65">
                <a:latin typeface="+mn-lt"/>
              </a:rPr>
              <a:t> </a:t>
            </a:r>
            <a:r>
              <a:rPr lang="es-PE" b="1" spc="-40">
                <a:latin typeface="+mn-lt"/>
              </a:rPr>
              <a:t>formal</a:t>
            </a:r>
            <a:endParaRPr lang="es-PE" b="1" spc="-4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5CBF8BE-874A-4E9E-8D91-07A7E67F5BFD}"/>
              </a:ext>
            </a:extLst>
          </p:cNvPr>
          <p:cNvSpPr/>
          <p:nvPr/>
        </p:nvSpPr>
        <p:spPr>
          <a:xfrm>
            <a:off x="252613" y="1848611"/>
            <a:ext cx="3981830" cy="4023360"/>
          </a:xfrm>
          <a:custGeom>
            <a:avLst/>
            <a:gdLst/>
            <a:ahLst/>
            <a:cxnLst/>
            <a:rect l="l" t="t" r="r" b="b"/>
            <a:pathLst>
              <a:path w="3194685" h="4023360">
                <a:moveTo>
                  <a:pt x="0" y="0"/>
                </a:moveTo>
                <a:lnTo>
                  <a:pt x="0" y="4023360"/>
                </a:lnTo>
                <a:lnTo>
                  <a:pt x="3194304" y="3218688"/>
                </a:lnTo>
                <a:lnTo>
                  <a:pt x="3194304" y="80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27676A8-DB43-4E3A-9A5A-F0A3A280AAC5}"/>
              </a:ext>
            </a:extLst>
          </p:cNvPr>
          <p:cNvSpPr txBox="1"/>
          <p:nvPr/>
        </p:nvSpPr>
        <p:spPr>
          <a:xfrm>
            <a:off x="457201" y="2362200"/>
            <a:ext cx="3661318" cy="23968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495934">
              <a:spcBef>
                <a:spcPts val="580"/>
              </a:spcBef>
            </a:pPr>
            <a:r>
              <a:rPr sz="3000" b="1" spc="5" dirty="0" err="1">
                <a:cs typeface="Arial MT"/>
              </a:rPr>
              <a:t>In</a:t>
            </a:r>
            <a:r>
              <a:rPr sz="3000" b="1" spc="-35" dirty="0" err="1">
                <a:cs typeface="Arial MT"/>
              </a:rPr>
              <a:t>v</a:t>
            </a:r>
            <a:r>
              <a:rPr sz="3000" b="1" spc="5" dirty="0" err="1">
                <a:cs typeface="Arial MT"/>
              </a:rPr>
              <a:t>es</a:t>
            </a:r>
            <a:r>
              <a:rPr sz="3000" b="1" spc="15" dirty="0" err="1">
                <a:cs typeface="Arial MT"/>
              </a:rPr>
              <a:t>t</a:t>
            </a:r>
            <a:r>
              <a:rPr lang="en-US" sz="3000" b="1" dirty="0" err="1">
                <a:cs typeface="Arial MT"/>
              </a:rPr>
              <a:t>igación</a:t>
            </a:r>
            <a:r>
              <a:rPr lang="en-US" sz="3000" b="1" dirty="0">
                <a:cs typeface="Arial MT"/>
              </a:rPr>
              <a:t>  s</a:t>
            </a:r>
            <a:r>
              <a:rPr sz="3000" b="1" dirty="0">
                <a:cs typeface="Arial MT"/>
              </a:rPr>
              <a:t>imple</a:t>
            </a: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  <a:tab pos="241935" algn="l"/>
              </a:tabLst>
            </a:pPr>
            <a:r>
              <a:rPr sz="3000" b="1" i="1" dirty="0">
                <a:cs typeface="Arial MT"/>
              </a:rPr>
              <a:t>120</a:t>
            </a:r>
            <a:r>
              <a:rPr sz="3000" b="1" i="1" spc="-60" dirty="0">
                <a:cs typeface="Arial MT"/>
              </a:rPr>
              <a:t> </a:t>
            </a:r>
            <a:r>
              <a:rPr sz="3000" b="1" i="1" spc="-10" dirty="0">
                <a:cs typeface="Arial MT"/>
              </a:rPr>
              <a:t>días</a:t>
            </a:r>
            <a:endParaRPr sz="3000" b="1" i="1" dirty="0">
              <a:cs typeface="Arial MT"/>
            </a:endParaRPr>
          </a:p>
          <a:p>
            <a:pPr marL="241300" marR="5080" indent="-229235">
              <a:lnSpc>
                <a:spcPct val="86000"/>
              </a:lnSpc>
              <a:spcBef>
                <a:spcPts val="395"/>
              </a:spcBef>
              <a:buChar char="•"/>
              <a:tabLst>
                <a:tab pos="241300" algn="l"/>
                <a:tab pos="241935" algn="l"/>
              </a:tabLst>
            </a:pPr>
            <a:r>
              <a:rPr sz="3000" spc="5" dirty="0">
                <a:cs typeface="Arial MT"/>
              </a:rPr>
              <a:t>Prórroga </a:t>
            </a:r>
            <a:r>
              <a:rPr sz="3000" dirty="0">
                <a:cs typeface="Arial MT"/>
              </a:rPr>
              <a:t>por </a:t>
            </a:r>
            <a:r>
              <a:rPr sz="3000" dirty="0" err="1">
                <a:cs typeface="Arial MT"/>
              </a:rPr>
              <a:t>el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fiscal,</a:t>
            </a:r>
            <a:r>
              <a:rPr sz="3000" spc="-50" dirty="0">
                <a:cs typeface="Arial MT"/>
              </a:rPr>
              <a:t> </a:t>
            </a:r>
            <a:r>
              <a:rPr sz="3000" dirty="0">
                <a:cs typeface="Arial MT"/>
              </a:rPr>
              <a:t>hasta</a:t>
            </a:r>
            <a:r>
              <a:rPr sz="3000" spc="-60" dirty="0">
                <a:cs typeface="Arial MT"/>
              </a:rPr>
              <a:t> </a:t>
            </a:r>
            <a:r>
              <a:rPr lang="es-PE" sz="3000" spc="-5" dirty="0">
                <a:cs typeface="Arial MT"/>
              </a:rPr>
              <a:t>por 60 días</a:t>
            </a:r>
            <a:endParaRPr sz="3000" dirty="0">
              <a:cs typeface="Arial M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10B4412-EF2A-4DC9-9635-F0BD026A1AF3}"/>
              </a:ext>
            </a:extLst>
          </p:cNvPr>
          <p:cNvSpPr/>
          <p:nvPr/>
        </p:nvSpPr>
        <p:spPr>
          <a:xfrm>
            <a:off x="4530852" y="1848611"/>
            <a:ext cx="3436152" cy="4023360"/>
          </a:xfrm>
          <a:custGeom>
            <a:avLst/>
            <a:gdLst/>
            <a:ahLst/>
            <a:cxnLst/>
            <a:rect l="l" t="t" r="r" b="b"/>
            <a:pathLst>
              <a:path w="3194684" h="4023360">
                <a:moveTo>
                  <a:pt x="0" y="0"/>
                </a:moveTo>
                <a:lnTo>
                  <a:pt x="0" y="4023360"/>
                </a:lnTo>
                <a:lnTo>
                  <a:pt x="3194304" y="3218688"/>
                </a:lnTo>
                <a:lnTo>
                  <a:pt x="3194304" y="80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0EF1506-8666-4C49-9899-50D26C2BE9E5}"/>
              </a:ext>
            </a:extLst>
          </p:cNvPr>
          <p:cNvSpPr txBox="1"/>
          <p:nvPr/>
        </p:nvSpPr>
        <p:spPr>
          <a:xfrm>
            <a:off x="4564848" y="2575000"/>
            <a:ext cx="3436152" cy="247247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758825">
              <a:spcBef>
                <a:spcPts val="580"/>
              </a:spcBef>
            </a:pPr>
            <a:r>
              <a:rPr sz="3000" b="1" spc="5" dirty="0">
                <a:cs typeface="Arial MT"/>
              </a:rPr>
              <a:t>In</a:t>
            </a:r>
            <a:r>
              <a:rPr sz="3000" b="1" spc="-35" dirty="0">
                <a:cs typeface="Arial MT"/>
              </a:rPr>
              <a:t>v</a:t>
            </a:r>
            <a:r>
              <a:rPr sz="3000" b="1" spc="5" dirty="0">
                <a:cs typeface="Arial MT"/>
              </a:rPr>
              <a:t>es</a:t>
            </a:r>
            <a:r>
              <a:rPr sz="3000" b="1" spc="15" dirty="0">
                <a:cs typeface="Arial MT"/>
              </a:rPr>
              <a:t>t</a:t>
            </a:r>
            <a:r>
              <a:rPr sz="3000" b="1" dirty="0">
                <a:cs typeface="Arial MT"/>
              </a:rPr>
              <a:t>igación  compleja</a:t>
            </a:r>
          </a:p>
          <a:p>
            <a:pPr marL="241300" indent="-228600"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z="3000" b="1" i="1" spc="5" dirty="0">
                <a:cs typeface="Arial MT"/>
              </a:rPr>
              <a:t>8</a:t>
            </a:r>
            <a:r>
              <a:rPr sz="3000" b="1" i="1" spc="-60" dirty="0">
                <a:cs typeface="Arial MT"/>
              </a:rPr>
              <a:t> </a:t>
            </a:r>
            <a:r>
              <a:rPr sz="3000" b="1" i="1" dirty="0">
                <a:cs typeface="Arial MT"/>
              </a:rPr>
              <a:t>meses</a:t>
            </a:r>
          </a:p>
          <a:p>
            <a:pPr marL="241300" indent="-228600"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sz="3000" spc="5" dirty="0">
                <a:cs typeface="Arial MT"/>
              </a:rPr>
              <a:t>Prórroga</a:t>
            </a:r>
            <a:r>
              <a:rPr sz="3000" spc="-90" dirty="0">
                <a:cs typeface="Arial MT"/>
              </a:rPr>
              <a:t> </a:t>
            </a:r>
            <a:r>
              <a:rPr sz="3000" dirty="0">
                <a:cs typeface="Arial MT"/>
              </a:rPr>
              <a:t>por</a:t>
            </a:r>
            <a:r>
              <a:rPr sz="3000" spc="-30" dirty="0">
                <a:cs typeface="Arial MT"/>
              </a:rPr>
              <a:t> </a:t>
            </a:r>
            <a:r>
              <a:rPr sz="3000" dirty="0" err="1">
                <a:cs typeface="Arial MT"/>
              </a:rPr>
              <a:t>el</a:t>
            </a:r>
            <a:r>
              <a:rPr sz="3000" spc="-30" dirty="0">
                <a:cs typeface="Arial MT"/>
              </a:rPr>
              <a:t> </a:t>
            </a:r>
            <a:r>
              <a:rPr lang="es-PE" sz="3000" spc="-5" dirty="0">
                <a:cs typeface="Arial MT"/>
              </a:rPr>
              <a:t>j</a:t>
            </a:r>
            <a:r>
              <a:rPr sz="3000" spc="-5" dirty="0" err="1">
                <a:cs typeface="Arial MT"/>
              </a:rPr>
              <a:t>uez</a:t>
            </a:r>
            <a:endParaRPr sz="3000" dirty="0">
              <a:cs typeface="Arial MT"/>
            </a:endParaRPr>
          </a:p>
          <a:p>
            <a:pPr marL="241300"/>
            <a:r>
              <a:rPr sz="3000" dirty="0">
                <a:cs typeface="Arial MT"/>
              </a:rPr>
              <a:t>hasta</a:t>
            </a:r>
            <a:r>
              <a:rPr sz="3000" spc="-35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por</a:t>
            </a:r>
            <a:r>
              <a:rPr sz="3000" spc="-25" dirty="0">
                <a:cs typeface="Arial MT"/>
              </a:rPr>
              <a:t> </a:t>
            </a:r>
            <a:r>
              <a:rPr sz="3000" spc="5" dirty="0">
                <a:cs typeface="Arial MT"/>
              </a:rPr>
              <a:t>8</a:t>
            </a:r>
            <a:r>
              <a:rPr sz="3000" spc="-30" dirty="0">
                <a:cs typeface="Arial MT"/>
              </a:rPr>
              <a:t> </a:t>
            </a:r>
            <a:r>
              <a:rPr sz="3000" dirty="0">
                <a:cs typeface="Arial MT"/>
              </a:rPr>
              <a:t>meses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8260C49-09BC-40F5-BF73-D5818B9A57AC}"/>
              </a:ext>
            </a:extLst>
          </p:cNvPr>
          <p:cNvSpPr/>
          <p:nvPr/>
        </p:nvSpPr>
        <p:spPr>
          <a:xfrm>
            <a:off x="8205587" y="1874932"/>
            <a:ext cx="3733800" cy="4023360"/>
          </a:xfrm>
          <a:custGeom>
            <a:avLst/>
            <a:gdLst/>
            <a:ahLst/>
            <a:cxnLst/>
            <a:rect l="l" t="t" r="r" b="b"/>
            <a:pathLst>
              <a:path w="3191509" h="4023360">
                <a:moveTo>
                  <a:pt x="0" y="0"/>
                </a:moveTo>
                <a:lnTo>
                  <a:pt x="0" y="4023360"/>
                </a:lnTo>
                <a:lnTo>
                  <a:pt x="3191255" y="3218688"/>
                </a:lnTo>
                <a:lnTo>
                  <a:pt x="3191255" y="80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8F67416-BB07-403C-99DD-299E096805B9}"/>
              </a:ext>
            </a:extLst>
          </p:cNvPr>
          <p:cNvSpPr txBox="1"/>
          <p:nvPr/>
        </p:nvSpPr>
        <p:spPr>
          <a:xfrm>
            <a:off x="8382000" y="2506747"/>
            <a:ext cx="3615246" cy="27597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51130">
              <a:spcBef>
                <a:spcPts val="560"/>
              </a:spcBef>
            </a:pPr>
            <a:r>
              <a:rPr sz="2800" b="1" dirty="0">
                <a:cs typeface="Arial MT"/>
              </a:rPr>
              <a:t>Investigación</a:t>
            </a:r>
            <a:r>
              <a:rPr sz="2800" b="1" spc="-110" dirty="0">
                <a:cs typeface="Arial MT"/>
              </a:rPr>
              <a:t> </a:t>
            </a:r>
            <a:r>
              <a:rPr sz="2800" b="1" dirty="0">
                <a:cs typeface="Arial MT"/>
              </a:rPr>
              <a:t>por </a:t>
            </a:r>
            <a:r>
              <a:rPr sz="2800" b="1" spc="-760" dirty="0">
                <a:cs typeface="Arial MT"/>
              </a:rPr>
              <a:t> </a:t>
            </a:r>
            <a:r>
              <a:rPr sz="2800" b="1" dirty="0">
                <a:cs typeface="Arial MT"/>
              </a:rPr>
              <a:t>criminalidad </a:t>
            </a:r>
            <a:r>
              <a:rPr sz="2800" b="1" spc="5" dirty="0">
                <a:cs typeface="Arial MT"/>
              </a:rPr>
              <a:t> </a:t>
            </a:r>
            <a:r>
              <a:rPr sz="2800" b="1" dirty="0">
                <a:cs typeface="Arial MT"/>
              </a:rPr>
              <a:t>organizada</a:t>
            </a:r>
          </a:p>
          <a:p>
            <a:pPr marL="241300" indent="-228600"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sz="2800" b="1" i="1" dirty="0">
                <a:cs typeface="Arial MT"/>
              </a:rPr>
              <a:t>36</a:t>
            </a:r>
            <a:r>
              <a:rPr sz="2800" b="1" i="1" spc="-55" dirty="0">
                <a:cs typeface="Arial MT"/>
              </a:rPr>
              <a:t> </a:t>
            </a:r>
            <a:r>
              <a:rPr sz="2800" b="1" i="1" dirty="0">
                <a:cs typeface="Arial MT"/>
              </a:rPr>
              <a:t>meses</a:t>
            </a:r>
          </a:p>
          <a:p>
            <a:pPr marL="241300" indent="-228600">
              <a:buChar char="•"/>
              <a:tabLst>
                <a:tab pos="240665" algn="l"/>
                <a:tab pos="241300" algn="l"/>
              </a:tabLst>
            </a:pPr>
            <a:r>
              <a:rPr sz="2800" spc="5" dirty="0">
                <a:cs typeface="Arial MT"/>
              </a:rPr>
              <a:t>Prórroga</a:t>
            </a:r>
            <a:r>
              <a:rPr sz="2800" spc="-9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por</a:t>
            </a:r>
            <a:r>
              <a:rPr sz="2800" spc="-30" dirty="0">
                <a:cs typeface="Arial MT"/>
              </a:rPr>
              <a:t> </a:t>
            </a:r>
            <a:r>
              <a:rPr sz="2800" dirty="0" err="1">
                <a:cs typeface="Arial MT"/>
              </a:rPr>
              <a:t>el</a:t>
            </a:r>
            <a:r>
              <a:rPr sz="2800" spc="-30" dirty="0">
                <a:cs typeface="Arial MT"/>
              </a:rPr>
              <a:t> </a:t>
            </a:r>
            <a:r>
              <a:rPr lang="es-PE" sz="2800" spc="-5" dirty="0">
                <a:cs typeface="Arial MT"/>
              </a:rPr>
              <a:t>j</a:t>
            </a:r>
            <a:r>
              <a:rPr sz="2800" spc="-5" dirty="0" err="1">
                <a:cs typeface="Arial MT"/>
              </a:rPr>
              <a:t>uez</a:t>
            </a:r>
            <a:endParaRPr sz="2800" dirty="0">
              <a:cs typeface="Arial MT"/>
            </a:endParaRPr>
          </a:p>
          <a:p>
            <a:pPr marL="241300"/>
            <a:r>
              <a:rPr sz="2800" dirty="0">
                <a:cs typeface="Arial MT"/>
              </a:rPr>
              <a:t>hasta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por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36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meses</a:t>
            </a:r>
          </a:p>
        </p:txBody>
      </p:sp>
    </p:spTree>
    <p:extLst>
      <p:ext uri="{BB962C8B-B14F-4D97-AF65-F5344CB8AC3E}">
        <p14:creationId xmlns:p14="http://schemas.microsoft.com/office/powerpoint/2010/main" val="12538952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EBC52D-1F74-4ED3-B25E-16DCABBB2C77}"/>
              </a:ext>
            </a:extLst>
          </p:cNvPr>
          <p:cNvSpPr txBox="1">
            <a:spLocks/>
          </p:cNvSpPr>
          <p:nvPr/>
        </p:nvSpPr>
        <p:spPr>
          <a:xfrm>
            <a:off x="457200" y="520672"/>
            <a:ext cx="4672965" cy="689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45">
                <a:latin typeface="+mn-lt"/>
              </a:rPr>
              <a:t>Control</a:t>
            </a:r>
            <a:r>
              <a:rPr lang="es-PE" b="1" spc="-120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95">
                <a:latin typeface="+mn-lt"/>
              </a:rPr>
              <a:t> </a:t>
            </a:r>
            <a:r>
              <a:rPr lang="es-PE" b="1" spc="-50">
                <a:latin typeface="+mn-lt"/>
              </a:rPr>
              <a:t>plazos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D8F83ED-BF01-46CF-95A9-31109942EF31}"/>
              </a:ext>
            </a:extLst>
          </p:cNvPr>
          <p:cNvSpPr/>
          <p:nvPr/>
        </p:nvSpPr>
        <p:spPr>
          <a:xfrm>
            <a:off x="533400" y="1802892"/>
            <a:ext cx="10623803" cy="45719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1524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23E5787-A733-4CE3-AD86-C1466A34792A}"/>
              </a:ext>
            </a:extLst>
          </p:cNvPr>
          <p:cNvSpPr txBox="1"/>
          <p:nvPr/>
        </p:nvSpPr>
        <p:spPr>
          <a:xfrm>
            <a:off x="409869" y="2256236"/>
            <a:ext cx="244601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cs typeface="Arial MT"/>
              </a:rPr>
              <a:t>Diligencias</a:t>
            </a:r>
            <a:endParaRPr sz="3600" b="1" dirty="0">
              <a:cs typeface="Arial MT"/>
            </a:endParaRPr>
          </a:p>
          <a:p>
            <a:pPr marL="12700"/>
            <a:r>
              <a:rPr sz="3600" b="1" dirty="0">
                <a:cs typeface="Arial MT"/>
              </a:rPr>
              <a:t>p</a:t>
            </a:r>
            <a:r>
              <a:rPr sz="3600" b="1" spc="-5" dirty="0">
                <a:cs typeface="Arial MT"/>
              </a:rPr>
              <a:t>rel</a:t>
            </a:r>
            <a:r>
              <a:rPr sz="3600" b="1" spc="-15" dirty="0">
                <a:cs typeface="Arial MT"/>
              </a:rPr>
              <a:t>i</a:t>
            </a:r>
            <a:r>
              <a:rPr sz="3600" b="1" spc="10" dirty="0">
                <a:cs typeface="Arial MT"/>
              </a:rPr>
              <a:t>m</a:t>
            </a:r>
            <a:r>
              <a:rPr sz="3600" b="1" spc="-5" dirty="0">
                <a:cs typeface="Arial MT"/>
              </a:rPr>
              <a:t>in</a:t>
            </a:r>
            <a:r>
              <a:rPr sz="3600" b="1" spc="5" dirty="0">
                <a:cs typeface="Arial MT"/>
              </a:rPr>
              <a:t>a</a:t>
            </a:r>
            <a:r>
              <a:rPr sz="3600" b="1" spc="-5" dirty="0">
                <a:cs typeface="Arial MT"/>
              </a:rPr>
              <a:t>res</a:t>
            </a:r>
            <a:endParaRPr sz="3600" b="1" dirty="0">
              <a:cs typeface="Arial M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820C54F-85A6-4DAC-9362-0749FEC3E26C}"/>
              </a:ext>
            </a:extLst>
          </p:cNvPr>
          <p:cNvSpPr txBox="1"/>
          <p:nvPr/>
        </p:nvSpPr>
        <p:spPr>
          <a:xfrm>
            <a:off x="3275759" y="1954709"/>
            <a:ext cx="85063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cs typeface="Arial MT"/>
              </a:rPr>
              <a:t>El afectado</a:t>
            </a:r>
            <a:r>
              <a:rPr sz="2800" spc="-65" dirty="0">
                <a:cs typeface="Arial MT"/>
              </a:rPr>
              <a:t> </a:t>
            </a:r>
            <a:r>
              <a:rPr sz="2800" dirty="0">
                <a:cs typeface="Arial MT"/>
              </a:rPr>
              <a:t>solicita</a:t>
            </a:r>
            <a:r>
              <a:rPr sz="2800" spc="-65" dirty="0">
                <a:cs typeface="Arial MT"/>
              </a:rPr>
              <a:t> </a:t>
            </a:r>
            <a:r>
              <a:rPr sz="2800" dirty="0">
                <a:cs typeface="Arial MT"/>
              </a:rPr>
              <a:t>al</a:t>
            </a:r>
            <a:r>
              <a:rPr sz="2800" spc="-15" dirty="0">
                <a:cs typeface="Arial MT"/>
              </a:rPr>
              <a:t> </a:t>
            </a:r>
            <a:r>
              <a:rPr sz="2800" dirty="0">
                <a:cs typeface="Arial MT"/>
              </a:rPr>
              <a:t>fiscal</a:t>
            </a:r>
            <a:r>
              <a:rPr sz="2800" spc="-40" dirty="0">
                <a:cs typeface="Arial MT"/>
              </a:rPr>
              <a:t> </a:t>
            </a:r>
            <a:r>
              <a:rPr lang="es-PE" sz="2800" spc="-40" dirty="0">
                <a:cs typeface="Arial MT"/>
              </a:rPr>
              <a:t>que </a:t>
            </a:r>
            <a:r>
              <a:rPr sz="2800" dirty="0" err="1">
                <a:cs typeface="Arial MT"/>
              </a:rPr>
              <a:t>concluya</a:t>
            </a:r>
            <a:r>
              <a:rPr sz="2800" spc="-45" dirty="0">
                <a:cs typeface="Arial MT"/>
              </a:rPr>
              <a:t> </a:t>
            </a:r>
            <a:r>
              <a:rPr sz="2800" dirty="0">
                <a:cs typeface="Arial MT"/>
              </a:rPr>
              <a:t>las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diligencias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3C4EBD3-515B-448D-8BC8-00F568306ABD}"/>
              </a:ext>
            </a:extLst>
          </p:cNvPr>
          <p:cNvSpPr/>
          <p:nvPr/>
        </p:nvSpPr>
        <p:spPr>
          <a:xfrm>
            <a:off x="3110483" y="2430740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F72BB7-F845-423D-A067-AFD6BB7B1B59}"/>
              </a:ext>
            </a:extLst>
          </p:cNvPr>
          <p:cNvSpPr/>
          <p:nvPr/>
        </p:nvSpPr>
        <p:spPr>
          <a:xfrm flipV="1">
            <a:off x="3246012" y="2747619"/>
            <a:ext cx="7905329" cy="358139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008C600B-2DB0-4C29-9DB3-DB30A90835E6}"/>
              </a:ext>
            </a:extLst>
          </p:cNvPr>
          <p:cNvGrpSpPr/>
          <p:nvPr/>
        </p:nvGrpSpPr>
        <p:grpSpPr>
          <a:xfrm>
            <a:off x="1092941" y="3881885"/>
            <a:ext cx="10058400" cy="48895"/>
            <a:chOff x="1098803" y="3819144"/>
            <a:chExt cx="10058400" cy="48895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1DC4617-009F-4F6C-BABF-B584AAA91C27}"/>
                </a:ext>
              </a:extLst>
            </p:cNvPr>
            <p:cNvSpPr/>
            <p:nvPr/>
          </p:nvSpPr>
          <p:spPr>
            <a:xfrm>
              <a:off x="3110483" y="3826764"/>
              <a:ext cx="8046720" cy="0"/>
            </a:xfrm>
            <a:custGeom>
              <a:avLst/>
              <a:gdLst/>
              <a:ahLst/>
              <a:cxnLst/>
              <a:rect l="l" t="t" r="r" b="b"/>
              <a:pathLst>
                <a:path w="8046720">
                  <a:moveTo>
                    <a:pt x="0" y="0"/>
                  </a:moveTo>
                  <a:lnTo>
                    <a:pt x="8046720" y="0"/>
                  </a:lnTo>
                </a:path>
              </a:pathLst>
            </a:custGeom>
            <a:ln w="15240">
              <a:solidFill>
                <a:srgbClr val="F1CD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0948E29D-B9FB-4EF9-A98C-3DDFFFFE6C50}"/>
                </a:ext>
              </a:extLst>
            </p:cNvPr>
            <p:cNvSpPr/>
            <p:nvPr/>
          </p:nvSpPr>
          <p:spPr>
            <a:xfrm>
              <a:off x="1098803" y="3860292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0" y="0"/>
                  </a:moveTo>
                  <a:lnTo>
                    <a:pt x="10058400" y="0"/>
                  </a:lnTo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B0FD93E4-F520-4048-B209-D5F5C27FB845}"/>
              </a:ext>
            </a:extLst>
          </p:cNvPr>
          <p:cNvSpPr txBox="1"/>
          <p:nvPr/>
        </p:nvSpPr>
        <p:spPr>
          <a:xfrm>
            <a:off x="381000" y="4651545"/>
            <a:ext cx="276067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cs typeface="Arial MT"/>
              </a:rPr>
              <a:t>Investigación</a:t>
            </a:r>
            <a:endParaRPr sz="3600" b="1" dirty="0">
              <a:cs typeface="Arial MT"/>
            </a:endParaRPr>
          </a:p>
          <a:p>
            <a:pPr marL="12700"/>
            <a:r>
              <a:rPr sz="3600" b="1" dirty="0">
                <a:cs typeface="Arial MT"/>
              </a:rPr>
              <a:t>preparatoria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05259A6F-F6EB-4ACC-89F2-9F0A5EBD7167}"/>
              </a:ext>
            </a:extLst>
          </p:cNvPr>
          <p:cNvSpPr txBox="1"/>
          <p:nvPr/>
        </p:nvSpPr>
        <p:spPr>
          <a:xfrm>
            <a:off x="3282982" y="4014022"/>
            <a:ext cx="735164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cs typeface="Arial MT"/>
              </a:rPr>
              <a:t>Las</a:t>
            </a:r>
            <a:r>
              <a:rPr sz="2800" spc="-25" dirty="0">
                <a:cs typeface="Arial MT"/>
              </a:rPr>
              <a:t> </a:t>
            </a:r>
            <a:r>
              <a:rPr sz="2800" dirty="0">
                <a:cs typeface="Arial MT"/>
              </a:rPr>
              <a:t>partes</a:t>
            </a:r>
            <a:r>
              <a:rPr sz="2800" spc="-45" dirty="0">
                <a:cs typeface="Arial MT"/>
              </a:rPr>
              <a:t> </a:t>
            </a:r>
            <a:r>
              <a:rPr sz="2800" dirty="0">
                <a:cs typeface="Arial MT"/>
              </a:rPr>
              <a:t>recurren</a:t>
            </a:r>
            <a:r>
              <a:rPr sz="2800" spc="-50" dirty="0">
                <a:cs typeface="Arial MT"/>
              </a:rPr>
              <a:t> </a:t>
            </a:r>
            <a:r>
              <a:rPr sz="2800" dirty="0">
                <a:cs typeface="Arial MT"/>
              </a:rPr>
              <a:t>directamente</a:t>
            </a:r>
            <a:r>
              <a:rPr sz="2800" spc="-70" dirty="0">
                <a:cs typeface="Arial MT"/>
              </a:rPr>
              <a:t> </a:t>
            </a:r>
            <a:r>
              <a:rPr sz="2800" dirty="0">
                <a:cs typeface="Arial MT"/>
              </a:rPr>
              <a:t>al</a:t>
            </a:r>
            <a:r>
              <a:rPr sz="2800" spc="-25" dirty="0">
                <a:cs typeface="Arial MT"/>
              </a:rPr>
              <a:t> </a:t>
            </a:r>
            <a:r>
              <a:rPr lang="es-PE" sz="2800" spc="-25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endParaRPr sz="2800" dirty="0">
              <a:cs typeface="Arial M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8517841-49AB-4BD6-9396-244DEF2CDAA4}"/>
              </a:ext>
            </a:extLst>
          </p:cNvPr>
          <p:cNvSpPr/>
          <p:nvPr/>
        </p:nvSpPr>
        <p:spPr>
          <a:xfrm>
            <a:off x="3110483" y="4518659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F06126E5-38B8-4240-A20B-5E52DFCD69BF}"/>
              </a:ext>
            </a:extLst>
          </p:cNvPr>
          <p:cNvSpPr/>
          <p:nvPr/>
        </p:nvSpPr>
        <p:spPr>
          <a:xfrm>
            <a:off x="3110483" y="5180076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54BB68A-E5B9-4BE3-8338-15059325C79F}"/>
              </a:ext>
            </a:extLst>
          </p:cNvPr>
          <p:cNvSpPr txBox="1"/>
          <p:nvPr/>
        </p:nvSpPr>
        <p:spPr>
          <a:xfrm>
            <a:off x="3284788" y="4733829"/>
            <a:ext cx="857084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cs typeface="Arial MT"/>
              </a:rPr>
              <a:t>El</a:t>
            </a:r>
            <a:r>
              <a:rPr sz="2800" spc="5" dirty="0">
                <a:cs typeface="Arial MT"/>
              </a:rPr>
              <a:t> </a:t>
            </a:r>
            <a:r>
              <a:rPr lang="es-PE" sz="2800" spc="5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r>
              <a:rPr sz="2800" spc="-30" dirty="0">
                <a:cs typeface="Arial MT"/>
              </a:rPr>
              <a:t> </a:t>
            </a:r>
            <a:r>
              <a:rPr sz="2800" dirty="0">
                <a:cs typeface="Arial MT"/>
              </a:rPr>
              <a:t>resuelve</a:t>
            </a:r>
            <a:r>
              <a:rPr sz="2800" spc="-4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previa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audiencia</a:t>
            </a:r>
          </a:p>
          <a:p>
            <a:pPr marL="12700" marR="5080"/>
            <a:r>
              <a:rPr sz="2800" spc="-5" dirty="0">
                <a:cs typeface="Arial MT"/>
              </a:rPr>
              <a:t>Si</a:t>
            </a:r>
            <a:r>
              <a:rPr sz="2800" spc="10" dirty="0">
                <a:cs typeface="Arial MT"/>
              </a:rPr>
              <a:t> </a:t>
            </a:r>
            <a:r>
              <a:rPr sz="2800" dirty="0" err="1">
                <a:cs typeface="Arial MT"/>
              </a:rPr>
              <a:t>el</a:t>
            </a:r>
            <a:r>
              <a:rPr sz="2800" spc="-5" dirty="0">
                <a:cs typeface="Arial MT"/>
              </a:rPr>
              <a:t> </a:t>
            </a:r>
            <a:r>
              <a:rPr lang="es-PE" sz="2800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r>
              <a:rPr sz="2800" spc="-25" dirty="0">
                <a:cs typeface="Arial MT"/>
              </a:rPr>
              <a:t> </a:t>
            </a:r>
            <a:r>
              <a:rPr sz="2800" dirty="0">
                <a:cs typeface="Arial MT"/>
              </a:rPr>
              <a:t>ordena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la</a:t>
            </a:r>
            <a:r>
              <a:rPr sz="2800" spc="15" dirty="0">
                <a:cs typeface="Arial MT"/>
              </a:rPr>
              <a:t> </a:t>
            </a:r>
            <a:r>
              <a:rPr sz="2800" dirty="0">
                <a:cs typeface="Arial MT"/>
              </a:rPr>
              <a:t>conclusión,</a:t>
            </a:r>
            <a:r>
              <a:rPr sz="2800" spc="-55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5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fiscal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debe</a:t>
            </a:r>
            <a:r>
              <a:rPr lang="es-MX" sz="2800" dirty="0">
                <a:cs typeface="Arial MT"/>
              </a:rPr>
              <a:t> </a:t>
            </a:r>
            <a:r>
              <a:rPr sz="2800" dirty="0">
                <a:cs typeface="Arial MT"/>
              </a:rPr>
              <a:t>formular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requerimiento</a:t>
            </a:r>
            <a:r>
              <a:rPr sz="2800" spc="-50" dirty="0">
                <a:cs typeface="Arial MT"/>
              </a:rPr>
              <a:t> </a:t>
            </a:r>
            <a:r>
              <a:rPr sz="2800" dirty="0">
                <a:cs typeface="Arial MT"/>
              </a:rPr>
              <a:t>en </a:t>
            </a:r>
            <a:r>
              <a:rPr sz="2800" spc="-484" dirty="0">
                <a:cs typeface="Arial MT"/>
              </a:rPr>
              <a:t> </a:t>
            </a:r>
            <a:r>
              <a:rPr sz="2800" dirty="0">
                <a:cs typeface="Arial MT"/>
              </a:rPr>
              <a:t>10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días</a:t>
            </a: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871AB4C9-354C-4FC1-946D-FCF93D3F7CCE}"/>
              </a:ext>
            </a:extLst>
          </p:cNvPr>
          <p:cNvSpPr/>
          <p:nvPr/>
        </p:nvSpPr>
        <p:spPr>
          <a:xfrm>
            <a:off x="3110483" y="6172200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C63C8044-B517-41AD-9C60-A25E063F22E4}"/>
              </a:ext>
            </a:extLst>
          </p:cNvPr>
          <p:cNvSpPr txBox="1"/>
          <p:nvPr/>
        </p:nvSpPr>
        <p:spPr>
          <a:xfrm>
            <a:off x="3282982" y="2486837"/>
            <a:ext cx="100584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cs typeface="Arial MT"/>
              </a:rPr>
              <a:t>Si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10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fiscal</a:t>
            </a:r>
            <a:r>
              <a:rPr sz="2800" spc="-55" dirty="0">
                <a:cs typeface="Arial MT"/>
              </a:rPr>
              <a:t> </a:t>
            </a:r>
            <a:r>
              <a:rPr sz="2800" dirty="0">
                <a:cs typeface="Arial MT"/>
              </a:rPr>
              <a:t>no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acepta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la</a:t>
            </a:r>
            <a:r>
              <a:rPr sz="2800" spc="-5" dirty="0">
                <a:cs typeface="Arial MT"/>
              </a:rPr>
              <a:t> </a:t>
            </a:r>
            <a:r>
              <a:rPr sz="2800" dirty="0">
                <a:cs typeface="Arial MT"/>
              </a:rPr>
              <a:t>solicitud,</a:t>
            </a:r>
            <a:r>
              <a:rPr sz="2800" spc="-60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afectado</a:t>
            </a:r>
            <a:r>
              <a:rPr sz="2800" spc="-55" dirty="0">
                <a:cs typeface="Arial MT"/>
              </a:rPr>
              <a:t> </a:t>
            </a:r>
            <a:r>
              <a:rPr sz="2800" dirty="0">
                <a:cs typeface="Arial MT"/>
              </a:rPr>
              <a:t>recurre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al</a:t>
            </a:r>
            <a:r>
              <a:rPr sz="2800" spc="-10" dirty="0">
                <a:cs typeface="Arial MT"/>
              </a:rPr>
              <a:t> </a:t>
            </a:r>
            <a:r>
              <a:rPr lang="es-PE" sz="2800" spc="-10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endParaRPr sz="2800" dirty="0"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cs typeface="Arial MT"/>
              </a:rPr>
              <a:t>El</a:t>
            </a:r>
            <a:r>
              <a:rPr sz="2800" spc="5" dirty="0">
                <a:cs typeface="Arial MT"/>
              </a:rPr>
              <a:t> </a:t>
            </a:r>
            <a:r>
              <a:rPr lang="es-PE" sz="2800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r>
              <a:rPr sz="2800" spc="-30" dirty="0">
                <a:cs typeface="Arial MT"/>
              </a:rPr>
              <a:t> </a:t>
            </a:r>
            <a:r>
              <a:rPr sz="2800" dirty="0">
                <a:cs typeface="Arial MT"/>
              </a:rPr>
              <a:t>resuelve</a:t>
            </a:r>
            <a:r>
              <a:rPr sz="2800" spc="-4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previa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audiencia</a:t>
            </a:r>
          </a:p>
        </p:txBody>
      </p:sp>
    </p:spTree>
    <p:extLst>
      <p:ext uri="{BB962C8B-B14F-4D97-AF65-F5344CB8AC3E}">
        <p14:creationId xmlns:p14="http://schemas.microsoft.com/office/powerpoint/2010/main" val="40095553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9510EE-B3C7-4DB6-8AE8-9856D8F11ED2}"/>
              </a:ext>
            </a:extLst>
          </p:cNvPr>
          <p:cNvSpPr txBox="1">
            <a:spLocks/>
          </p:cNvSpPr>
          <p:nvPr/>
        </p:nvSpPr>
        <p:spPr>
          <a:xfrm>
            <a:off x="457200" y="343700"/>
            <a:ext cx="11734800" cy="10438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4200" b="1" spc="-45">
                <a:latin typeface="+mn-lt"/>
              </a:rPr>
              <a:t>Criterios para determinar la razonabilidad del plazo </a:t>
            </a:r>
            <a:br>
              <a:rPr lang="es-MX" sz="4200" b="1" spc="-45">
                <a:latin typeface="+mn-lt"/>
              </a:rPr>
            </a:br>
            <a:r>
              <a:rPr lang="es-MX" sz="2500" b="1" spc="-45">
                <a:latin typeface="+mn-lt"/>
              </a:rPr>
              <a:t>(</a:t>
            </a:r>
            <a:r>
              <a:rPr lang="es-MX" sz="2500" b="1">
                <a:latin typeface="+mn-lt"/>
              </a:rPr>
              <a:t>Exp. 05350-2009-PHC/TC) </a:t>
            </a:r>
            <a:endParaRPr lang="es-MX" sz="2500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54E4A4-3C7B-42CC-9E4F-611F07BF3939}"/>
              </a:ext>
            </a:extLst>
          </p:cNvPr>
          <p:cNvSpPr/>
          <p:nvPr/>
        </p:nvSpPr>
        <p:spPr>
          <a:xfrm>
            <a:off x="533400" y="1802892"/>
            <a:ext cx="10623803" cy="45719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1524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1F5B2B4F-2E2A-42BD-9FAE-86275265B2F6}"/>
              </a:ext>
            </a:extLst>
          </p:cNvPr>
          <p:cNvSpPr txBox="1"/>
          <p:nvPr/>
        </p:nvSpPr>
        <p:spPr>
          <a:xfrm>
            <a:off x="1463801" y="2133600"/>
            <a:ext cx="8763000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3500" b="1" i="1" dirty="0"/>
              <a:t>Criterios de la Corte IDH citados por el TC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complejidad del asunto;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actividad o comportamiento del procesado;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conducta de las autoridades judiciales; y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afectación que genera la demora en la situación jurídica de la persona involucrada en el proceso. </a:t>
            </a:r>
            <a:endParaRPr sz="3500" b="1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927159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5157F3-440D-4528-AD6E-DC44BE348D51}"/>
              </a:ext>
            </a:extLst>
          </p:cNvPr>
          <p:cNvSpPr txBox="1">
            <a:spLocks/>
          </p:cNvSpPr>
          <p:nvPr/>
        </p:nvSpPr>
        <p:spPr>
          <a:xfrm>
            <a:off x="838200" y="650880"/>
            <a:ext cx="10515600" cy="7540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lang="es-MX" b="1" spc="-55">
                <a:latin typeface="+mn-lt"/>
              </a:rPr>
              <a:t>Diligencias</a:t>
            </a:r>
            <a:r>
              <a:rPr lang="es-MX" b="1" spc="-65">
                <a:latin typeface="+mn-lt"/>
              </a:rPr>
              <a:t> </a:t>
            </a:r>
            <a:r>
              <a:rPr lang="es-MX" b="1" spc="-25">
                <a:latin typeface="+mn-lt"/>
              </a:rPr>
              <a:t>de</a:t>
            </a:r>
            <a:r>
              <a:rPr lang="es-MX" b="1" spc="-105">
                <a:latin typeface="+mn-lt"/>
              </a:rPr>
              <a:t> </a:t>
            </a:r>
            <a:r>
              <a:rPr lang="es-MX" b="1" spc="-30">
                <a:latin typeface="+mn-lt"/>
              </a:rPr>
              <a:t>la</a:t>
            </a:r>
            <a:r>
              <a:rPr lang="es-MX" b="1" spc="-80">
                <a:latin typeface="+mn-lt"/>
              </a:rPr>
              <a:t> </a:t>
            </a:r>
            <a:r>
              <a:rPr lang="es-MX" b="1" spc="-50">
                <a:latin typeface="+mn-lt"/>
              </a:rPr>
              <a:t>investigación </a:t>
            </a:r>
            <a:r>
              <a:rPr lang="es-MX" b="1" spc="-1320">
                <a:latin typeface="+mn-lt"/>
              </a:rPr>
              <a:t> </a:t>
            </a:r>
            <a:r>
              <a:rPr lang="es-MX" b="1" spc="-50">
                <a:latin typeface="+mn-lt"/>
              </a:rPr>
              <a:t>preparatoria</a:t>
            </a:r>
            <a:endParaRPr lang="es-MX" b="1" spc="-50" dirty="0">
              <a:latin typeface="+mn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9FEECFA-72C2-4E1F-B1C3-FC0D4DC2AABD}"/>
              </a:ext>
            </a:extLst>
          </p:cNvPr>
          <p:cNvGrpSpPr/>
          <p:nvPr/>
        </p:nvGrpSpPr>
        <p:grpSpPr>
          <a:xfrm>
            <a:off x="2104643" y="1845305"/>
            <a:ext cx="8085275" cy="2451256"/>
            <a:chOff x="3043427" y="1834284"/>
            <a:chExt cx="5900420" cy="2249783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C494F19-112C-4452-AAB2-3050FB36A402}"/>
                </a:ext>
              </a:extLst>
            </p:cNvPr>
            <p:cNvSpPr/>
            <p:nvPr/>
          </p:nvSpPr>
          <p:spPr>
            <a:xfrm>
              <a:off x="3043427" y="3367810"/>
              <a:ext cx="5900420" cy="716257"/>
            </a:xfrm>
            <a:custGeom>
              <a:avLst/>
              <a:gdLst/>
              <a:ahLst/>
              <a:cxnLst/>
              <a:rect l="l" t="t" r="r" b="b"/>
              <a:pathLst>
                <a:path w="5900420" h="702310">
                  <a:moveTo>
                    <a:pt x="2950464" y="0"/>
                  </a:moveTo>
                  <a:lnTo>
                    <a:pt x="2950464" y="478282"/>
                  </a:lnTo>
                  <a:lnTo>
                    <a:pt x="5900166" y="478282"/>
                  </a:lnTo>
                  <a:lnTo>
                    <a:pt x="5900166" y="701929"/>
                  </a:lnTo>
                </a:path>
                <a:path w="5900420" h="702310">
                  <a:moveTo>
                    <a:pt x="2950464" y="0"/>
                  </a:moveTo>
                  <a:lnTo>
                    <a:pt x="2950464" y="701929"/>
                  </a:lnTo>
                </a:path>
                <a:path w="5900420" h="702310">
                  <a:moveTo>
                    <a:pt x="2949702" y="0"/>
                  </a:moveTo>
                  <a:lnTo>
                    <a:pt x="2949702" y="478282"/>
                  </a:lnTo>
                  <a:lnTo>
                    <a:pt x="0" y="478282"/>
                  </a:lnTo>
                  <a:lnTo>
                    <a:pt x="0" y="701929"/>
                  </a:lnTo>
                </a:path>
              </a:pathLst>
            </a:custGeom>
            <a:ln w="15240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CBE10A-B76A-4BF1-BB90-8631F10FAD23}"/>
                </a:ext>
              </a:extLst>
            </p:cNvPr>
            <p:cNvSpPr/>
            <p:nvPr/>
          </p:nvSpPr>
          <p:spPr>
            <a:xfrm>
              <a:off x="4786883" y="1848612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6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6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5C6B3E9-A445-4341-972F-65D07EE00444}"/>
                </a:ext>
              </a:extLst>
            </p:cNvPr>
            <p:cNvSpPr/>
            <p:nvPr/>
          </p:nvSpPr>
          <p:spPr>
            <a:xfrm>
              <a:off x="4786883" y="1848612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6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6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1F9B4C3-5B04-4638-BAC7-698A5333DCEA}"/>
                </a:ext>
              </a:extLst>
            </p:cNvPr>
            <p:cNvSpPr/>
            <p:nvPr/>
          </p:nvSpPr>
          <p:spPr>
            <a:xfrm>
              <a:off x="4920995" y="1997583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6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6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4E8017C-511A-43DD-B576-3EC695A04C73}"/>
                </a:ext>
              </a:extLst>
            </p:cNvPr>
            <p:cNvSpPr/>
            <p:nvPr/>
          </p:nvSpPr>
          <p:spPr>
            <a:xfrm>
              <a:off x="4797678" y="1834284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6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6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10">
            <a:extLst>
              <a:ext uri="{FF2B5EF4-FFF2-40B4-BE49-F238E27FC236}">
                <a16:creationId xmlns:a16="http://schemas.microsoft.com/office/drawing/2014/main" id="{EFFD5F90-13F0-41E2-9AFE-DAC4B1F8783E}"/>
              </a:ext>
            </a:extLst>
          </p:cNvPr>
          <p:cNvGrpSpPr/>
          <p:nvPr/>
        </p:nvGrpSpPr>
        <p:grpSpPr>
          <a:xfrm>
            <a:off x="1828800" y="4075176"/>
            <a:ext cx="2697480" cy="1801495"/>
            <a:chOff x="1828800" y="4075176"/>
            <a:chExt cx="2697480" cy="180149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DC5FD280-C959-4627-8A61-FA3AEA881980}"/>
                </a:ext>
              </a:extLst>
            </p:cNvPr>
            <p:cNvSpPr/>
            <p:nvPr/>
          </p:nvSpPr>
          <p:spPr>
            <a:xfrm>
              <a:off x="1836420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7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7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651B513A-3F8C-4B1C-BD02-26F5F5D78274}"/>
                </a:ext>
              </a:extLst>
            </p:cNvPr>
            <p:cNvSpPr/>
            <p:nvPr/>
          </p:nvSpPr>
          <p:spPr>
            <a:xfrm>
              <a:off x="1836420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7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7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E6C4D3D-F0AD-4ED7-B24B-0ECEE0DEF5C1}"/>
                </a:ext>
              </a:extLst>
            </p:cNvPr>
            <p:cNvSpPr/>
            <p:nvPr/>
          </p:nvSpPr>
          <p:spPr>
            <a:xfrm>
              <a:off x="2104643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2260981" y="0"/>
                  </a:moveTo>
                  <a:lnTo>
                    <a:pt x="153035" y="0"/>
                  </a:lnTo>
                  <a:lnTo>
                    <a:pt x="104639" y="7795"/>
                  </a:lnTo>
                  <a:lnTo>
                    <a:pt x="62627" y="29508"/>
                  </a:lnTo>
                  <a:lnTo>
                    <a:pt x="29508" y="62627"/>
                  </a:lnTo>
                  <a:lnTo>
                    <a:pt x="7795" y="104639"/>
                  </a:lnTo>
                  <a:lnTo>
                    <a:pt x="0" y="153035"/>
                  </a:lnTo>
                  <a:lnTo>
                    <a:pt x="0" y="1377086"/>
                  </a:lnTo>
                  <a:lnTo>
                    <a:pt x="7795" y="1425449"/>
                  </a:lnTo>
                  <a:lnTo>
                    <a:pt x="29508" y="1467452"/>
                  </a:lnTo>
                  <a:lnTo>
                    <a:pt x="62627" y="1500574"/>
                  </a:lnTo>
                  <a:lnTo>
                    <a:pt x="104639" y="1522295"/>
                  </a:lnTo>
                  <a:lnTo>
                    <a:pt x="153035" y="1530096"/>
                  </a:lnTo>
                  <a:lnTo>
                    <a:pt x="2260981" y="1530096"/>
                  </a:lnTo>
                  <a:lnTo>
                    <a:pt x="2309376" y="1522295"/>
                  </a:lnTo>
                  <a:lnTo>
                    <a:pt x="2351388" y="1500574"/>
                  </a:lnTo>
                  <a:lnTo>
                    <a:pt x="2384507" y="1467452"/>
                  </a:lnTo>
                  <a:lnTo>
                    <a:pt x="2406220" y="1425449"/>
                  </a:lnTo>
                  <a:lnTo>
                    <a:pt x="2414016" y="1377086"/>
                  </a:lnTo>
                  <a:lnTo>
                    <a:pt x="2414016" y="153035"/>
                  </a:lnTo>
                  <a:lnTo>
                    <a:pt x="2406220" y="104639"/>
                  </a:lnTo>
                  <a:lnTo>
                    <a:pt x="2384507" y="62627"/>
                  </a:lnTo>
                  <a:lnTo>
                    <a:pt x="2351388" y="29508"/>
                  </a:lnTo>
                  <a:lnTo>
                    <a:pt x="2309376" y="7795"/>
                  </a:lnTo>
                  <a:lnTo>
                    <a:pt x="22609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772D5F2E-CFC4-4E9D-95C8-047FCA964BC7}"/>
                </a:ext>
              </a:extLst>
            </p:cNvPr>
            <p:cNvSpPr/>
            <p:nvPr/>
          </p:nvSpPr>
          <p:spPr>
            <a:xfrm>
              <a:off x="2104643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5" y="0"/>
                  </a:lnTo>
                  <a:lnTo>
                    <a:pt x="2260981" y="0"/>
                  </a:lnTo>
                  <a:lnTo>
                    <a:pt x="2309376" y="7795"/>
                  </a:lnTo>
                  <a:lnTo>
                    <a:pt x="2351388" y="29508"/>
                  </a:lnTo>
                  <a:lnTo>
                    <a:pt x="2384507" y="62627"/>
                  </a:lnTo>
                  <a:lnTo>
                    <a:pt x="2406220" y="104639"/>
                  </a:lnTo>
                  <a:lnTo>
                    <a:pt x="2414016" y="153035"/>
                  </a:lnTo>
                  <a:lnTo>
                    <a:pt x="2414016" y="1377086"/>
                  </a:lnTo>
                  <a:lnTo>
                    <a:pt x="2406220" y="1425449"/>
                  </a:lnTo>
                  <a:lnTo>
                    <a:pt x="2384507" y="1467452"/>
                  </a:lnTo>
                  <a:lnTo>
                    <a:pt x="2351388" y="1500574"/>
                  </a:lnTo>
                  <a:lnTo>
                    <a:pt x="2309376" y="1522295"/>
                  </a:lnTo>
                  <a:lnTo>
                    <a:pt x="2260981" y="1530096"/>
                  </a:lnTo>
                  <a:lnTo>
                    <a:pt x="153035" y="1530096"/>
                  </a:lnTo>
                  <a:lnTo>
                    <a:pt x="104639" y="1522295"/>
                  </a:lnTo>
                  <a:lnTo>
                    <a:pt x="62627" y="1500574"/>
                  </a:lnTo>
                  <a:lnTo>
                    <a:pt x="29508" y="1467452"/>
                  </a:lnTo>
                  <a:lnTo>
                    <a:pt x="7795" y="1425449"/>
                  </a:lnTo>
                  <a:lnTo>
                    <a:pt x="0" y="1377086"/>
                  </a:lnTo>
                  <a:lnTo>
                    <a:pt x="0" y="153035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520D58CC-5E31-4762-BBDF-C53ABA4975C1}"/>
              </a:ext>
            </a:extLst>
          </p:cNvPr>
          <p:cNvSpPr txBox="1"/>
          <p:nvPr/>
        </p:nvSpPr>
        <p:spPr>
          <a:xfrm>
            <a:off x="2324436" y="4787461"/>
            <a:ext cx="22538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cs typeface="Arial MT"/>
              </a:rPr>
              <a:t>Pert</a:t>
            </a:r>
            <a:r>
              <a:rPr sz="3000" spc="-10" dirty="0">
                <a:cs typeface="Arial MT"/>
              </a:rPr>
              <a:t>i</a:t>
            </a:r>
            <a:r>
              <a:rPr sz="3000" dirty="0">
                <a:cs typeface="Arial MT"/>
              </a:rPr>
              <a:t>nen</a:t>
            </a:r>
            <a:r>
              <a:rPr sz="3000" spc="-5" dirty="0">
                <a:cs typeface="Arial MT"/>
              </a:rPr>
              <a:t>cia</a:t>
            </a:r>
            <a:endParaRPr sz="3000" dirty="0">
              <a:cs typeface="Arial MT"/>
            </a:endParaRPr>
          </a:p>
        </p:txBody>
      </p:sp>
      <p:grpSp>
        <p:nvGrpSpPr>
          <p:cNvPr id="15" name="object 16">
            <a:extLst>
              <a:ext uri="{FF2B5EF4-FFF2-40B4-BE49-F238E27FC236}">
                <a16:creationId xmlns:a16="http://schemas.microsoft.com/office/drawing/2014/main" id="{4F634113-1E29-4CC6-92B5-A3F19FD1E64D}"/>
              </a:ext>
            </a:extLst>
          </p:cNvPr>
          <p:cNvGrpSpPr/>
          <p:nvPr/>
        </p:nvGrpSpPr>
        <p:grpSpPr>
          <a:xfrm>
            <a:off x="4779264" y="4075176"/>
            <a:ext cx="2697480" cy="1801495"/>
            <a:chOff x="4779264" y="4075176"/>
            <a:chExt cx="2697480" cy="1801495"/>
          </a:xfrm>
        </p:grpSpPr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8C5D2C51-0B43-4A9B-864A-C3CDA601693E}"/>
                </a:ext>
              </a:extLst>
            </p:cNvPr>
            <p:cNvSpPr/>
            <p:nvPr/>
          </p:nvSpPr>
          <p:spPr>
            <a:xfrm>
              <a:off x="4786884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6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6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A2771D8C-A890-4FEA-A9AD-BA1A08DF6AAA}"/>
                </a:ext>
              </a:extLst>
            </p:cNvPr>
            <p:cNvSpPr/>
            <p:nvPr/>
          </p:nvSpPr>
          <p:spPr>
            <a:xfrm>
              <a:off x="4786884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6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6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1B547410-21DE-4A93-BEC4-7882D28A9B0E}"/>
                </a:ext>
              </a:extLst>
            </p:cNvPr>
            <p:cNvSpPr/>
            <p:nvPr/>
          </p:nvSpPr>
          <p:spPr>
            <a:xfrm>
              <a:off x="5055108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2260981" y="0"/>
                  </a:moveTo>
                  <a:lnTo>
                    <a:pt x="153034" y="0"/>
                  </a:lnTo>
                  <a:lnTo>
                    <a:pt x="104639" y="7795"/>
                  </a:lnTo>
                  <a:lnTo>
                    <a:pt x="62627" y="29508"/>
                  </a:lnTo>
                  <a:lnTo>
                    <a:pt x="29508" y="62627"/>
                  </a:lnTo>
                  <a:lnTo>
                    <a:pt x="7795" y="104639"/>
                  </a:lnTo>
                  <a:lnTo>
                    <a:pt x="0" y="153035"/>
                  </a:lnTo>
                  <a:lnTo>
                    <a:pt x="0" y="1377086"/>
                  </a:lnTo>
                  <a:lnTo>
                    <a:pt x="7795" y="1425449"/>
                  </a:lnTo>
                  <a:lnTo>
                    <a:pt x="29508" y="1467452"/>
                  </a:lnTo>
                  <a:lnTo>
                    <a:pt x="62627" y="1500574"/>
                  </a:lnTo>
                  <a:lnTo>
                    <a:pt x="104639" y="1522295"/>
                  </a:lnTo>
                  <a:lnTo>
                    <a:pt x="153034" y="1530096"/>
                  </a:lnTo>
                  <a:lnTo>
                    <a:pt x="2260981" y="1530096"/>
                  </a:lnTo>
                  <a:lnTo>
                    <a:pt x="2309376" y="1522295"/>
                  </a:lnTo>
                  <a:lnTo>
                    <a:pt x="2351388" y="1500574"/>
                  </a:lnTo>
                  <a:lnTo>
                    <a:pt x="2384507" y="1467452"/>
                  </a:lnTo>
                  <a:lnTo>
                    <a:pt x="2406220" y="1425449"/>
                  </a:lnTo>
                  <a:lnTo>
                    <a:pt x="2414016" y="1377086"/>
                  </a:lnTo>
                  <a:lnTo>
                    <a:pt x="2414016" y="153035"/>
                  </a:lnTo>
                  <a:lnTo>
                    <a:pt x="2406220" y="104639"/>
                  </a:lnTo>
                  <a:lnTo>
                    <a:pt x="2384507" y="62627"/>
                  </a:lnTo>
                  <a:lnTo>
                    <a:pt x="2351388" y="29508"/>
                  </a:lnTo>
                  <a:lnTo>
                    <a:pt x="2309376" y="7795"/>
                  </a:lnTo>
                  <a:lnTo>
                    <a:pt x="22609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BE239E6A-43A7-4EB1-AA12-152CCEE0E273}"/>
                </a:ext>
              </a:extLst>
            </p:cNvPr>
            <p:cNvSpPr/>
            <p:nvPr/>
          </p:nvSpPr>
          <p:spPr>
            <a:xfrm>
              <a:off x="5055108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4" y="0"/>
                  </a:lnTo>
                  <a:lnTo>
                    <a:pt x="2260981" y="0"/>
                  </a:lnTo>
                  <a:lnTo>
                    <a:pt x="2309376" y="7795"/>
                  </a:lnTo>
                  <a:lnTo>
                    <a:pt x="2351388" y="29508"/>
                  </a:lnTo>
                  <a:lnTo>
                    <a:pt x="2384507" y="62627"/>
                  </a:lnTo>
                  <a:lnTo>
                    <a:pt x="2406220" y="104639"/>
                  </a:lnTo>
                  <a:lnTo>
                    <a:pt x="2414016" y="153035"/>
                  </a:lnTo>
                  <a:lnTo>
                    <a:pt x="2414016" y="1377086"/>
                  </a:lnTo>
                  <a:lnTo>
                    <a:pt x="2406220" y="1425449"/>
                  </a:lnTo>
                  <a:lnTo>
                    <a:pt x="2384507" y="1467452"/>
                  </a:lnTo>
                  <a:lnTo>
                    <a:pt x="2351388" y="1500574"/>
                  </a:lnTo>
                  <a:lnTo>
                    <a:pt x="2309376" y="1522295"/>
                  </a:lnTo>
                  <a:lnTo>
                    <a:pt x="2260981" y="1530096"/>
                  </a:lnTo>
                  <a:lnTo>
                    <a:pt x="153034" y="1530096"/>
                  </a:lnTo>
                  <a:lnTo>
                    <a:pt x="104639" y="1522295"/>
                  </a:lnTo>
                  <a:lnTo>
                    <a:pt x="62627" y="1500574"/>
                  </a:lnTo>
                  <a:lnTo>
                    <a:pt x="29508" y="1467452"/>
                  </a:lnTo>
                  <a:lnTo>
                    <a:pt x="7795" y="1425449"/>
                  </a:lnTo>
                  <a:lnTo>
                    <a:pt x="0" y="1377086"/>
                  </a:lnTo>
                  <a:lnTo>
                    <a:pt x="0" y="153035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1">
            <a:extLst>
              <a:ext uri="{FF2B5EF4-FFF2-40B4-BE49-F238E27FC236}">
                <a16:creationId xmlns:a16="http://schemas.microsoft.com/office/drawing/2014/main" id="{19D92A5D-6398-49FC-BA12-07851951A6CE}"/>
              </a:ext>
            </a:extLst>
          </p:cNvPr>
          <p:cNvSpPr txBox="1"/>
          <p:nvPr/>
        </p:nvSpPr>
        <p:spPr>
          <a:xfrm>
            <a:off x="5391505" y="4771850"/>
            <a:ext cx="157525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cs typeface="Arial MT"/>
              </a:rPr>
              <a:t>Utilidad</a:t>
            </a:r>
            <a:endParaRPr sz="3000" dirty="0">
              <a:cs typeface="Arial MT"/>
            </a:endParaRPr>
          </a:p>
        </p:txBody>
      </p:sp>
      <p:grpSp>
        <p:nvGrpSpPr>
          <p:cNvPr id="21" name="object 22">
            <a:extLst>
              <a:ext uri="{FF2B5EF4-FFF2-40B4-BE49-F238E27FC236}">
                <a16:creationId xmlns:a16="http://schemas.microsoft.com/office/drawing/2014/main" id="{69179ADB-4B2B-4156-844F-3545BC85DAF3}"/>
              </a:ext>
            </a:extLst>
          </p:cNvPr>
          <p:cNvGrpSpPr/>
          <p:nvPr/>
        </p:nvGrpSpPr>
        <p:grpSpPr>
          <a:xfrm>
            <a:off x="7905404" y="4082797"/>
            <a:ext cx="2762736" cy="1937004"/>
            <a:chOff x="7737348" y="4082796"/>
            <a:chExt cx="2516638" cy="1833052"/>
          </a:xfrm>
        </p:grpSpPr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BC5CF4E7-2E42-445D-AD1A-E96DAFC0F783}"/>
                </a:ext>
              </a:extLst>
            </p:cNvPr>
            <p:cNvSpPr/>
            <p:nvPr/>
          </p:nvSpPr>
          <p:spPr>
            <a:xfrm>
              <a:off x="7737348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7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7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F5A3F533-1F6B-4A6A-AAA1-568DFEE45EB4}"/>
                </a:ext>
              </a:extLst>
            </p:cNvPr>
            <p:cNvSpPr/>
            <p:nvPr/>
          </p:nvSpPr>
          <p:spPr>
            <a:xfrm>
              <a:off x="7737348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7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7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83DC8477-B187-47DA-98FD-ECCCC1D16C07}"/>
                </a:ext>
              </a:extLst>
            </p:cNvPr>
            <p:cNvSpPr/>
            <p:nvPr/>
          </p:nvSpPr>
          <p:spPr>
            <a:xfrm>
              <a:off x="7839716" y="4329878"/>
              <a:ext cx="2414270" cy="158597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2260980" y="0"/>
                  </a:moveTo>
                  <a:lnTo>
                    <a:pt x="153034" y="0"/>
                  </a:lnTo>
                  <a:lnTo>
                    <a:pt x="104639" y="7795"/>
                  </a:lnTo>
                  <a:lnTo>
                    <a:pt x="62627" y="29508"/>
                  </a:lnTo>
                  <a:lnTo>
                    <a:pt x="29508" y="62627"/>
                  </a:lnTo>
                  <a:lnTo>
                    <a:pt x="7795" y="104639"/>
                  </a:lnTo>
                  <a:lnTo>
                    <a:pt x="0" y="153035"/>
                  </a:lnTo>
                  <a:lnTo>
                    <a:pt x="0" y="1377086"/>
                  </a:lnTo>
                  <a:lnTo>
                    <a:pt x="7795" y="1425449"/>
                  </a:lnTo>
                  <a:lnTo>
                    <a:pt x="29508" y="1467452"/>
                  </a:lnTo>
                  <a:lnTo>
                    <a:pt x="62627" y="1500574"/>
                  </a:lnTo>
                  <a:lnTo>
                    <a:pt x="104639" y="1522295"/>
                  </a:lnTo>
                  <a:lnTo>
                    <a:pt x="153034" y="1530096"/>
                  </a:lnTo>
                  <a:lnTo>
                    <a:pt x="2260980" y="1530096"/>
                  </a:lnTo>
                  <a:lnTo>
                    <a:pt x="2309376" y="1522295"/>
                  </a:lnTo>
                  <a:lnTo>
                    <a:pt x="2351388" y="1500574"/>
                  </a:lnTo>
                  <a:lnTo>
                    <a:pt x="2384507" y="1467452"/>
                  </a:lnTo>
                  <a:lnTo>
                    <a:pt x="2406220" y="1425449"/>
                  </a:lnTo>
                  <a:lnTo>
                    <a:pt x="2414016" y="1377086"/>
                  </a:lnTo>
                  <a:lnTo>
                    <a:pt x="2414016" y="153035"/>
                  </a:lnTo>
                  <a:lnTo>
                    <a:pt x="2406220" y="104639"/>
                  </a:lnTo>
                  <a:lnTo>
                    <a:pt x="2384507" y="62627"/>
                  </a:lnTo>
                  <a:lnTo>
                    <a:pt x="2351388" y="29508"/>
                  </a:lnTo>
                  <a:lnTo>
                    <a:pt x="2309376" y="7795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7E0D5D22-E7E6-409F-AFB3-419CB836A0DF}"/>
                </a:ext>
              </a:extLst>
            </p:cNvPr>
            <p:cNvSpPr/>
            <p:nvPr/>
          </p:nvSpPr>
          <p:spPr>
            <a:xfrm>
              <a:off x="7803695" y="4208045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4" y="0"/>
                  </a:lnTo>
                  <a:lnTo>
                    <a:pt x="2260980" y="0"/>
                  </a:lnTo>
                  <a:lnTo>
                    <a:pt x="2309376" y="7795"/>
                  </a:lnTo>
                  <a:lnTo>
                    <a:pt x="2351388" y="29508"/>
                  </a:lnTo>
                  <a:lnTo>
                    <a:pt x="2384507" y="62627"/>
                  </a:lnTo>
                  <a:lnTo>
                    <a:pt x="2406220" y="104639"/>
                  </a:lnTo>
                  <a:lnTo>
                    <a:pt x="2414016" y="153035"/>
                  </a:lnTo>
                  <a:lnTo>
                    <a:pt x="2414016" y="1377086"/>
                  </a:lnTo>
                  <a:lnTo>
                    <a:pt x="2406220" y="1425449"/>
                  </a:lnTo>
                  <a:lnTo>
                    <a:pt x="2384507" y="1467452"/>
                  </a:lnTo>
                  <a:lnTo>
                    <a:pt x="2351388" y="1500574"/>
                  </a:lnTo>
                  <a:lnTo>
                    <a:pt x="2309376" y="1522295"/>
                  </a:lnTo>
                  <a:lnTo>
                    <a:pt x="2260980" y="1530096"/>
                  </a:lnTo>
                  <a:lnTo>
                    <a:pt x="153034" y="1530096"/>
                  </a:lnTo>
                  <a:lnTo>
                    <a:pt x="104639" y="1522295"/>
                  </a:lnTo>
                  <a:lnTo>
                    <a:pt x="62627" y="1500574"/>
                  </a:lnTo>
                  <a:lnTo>
                    <a:pt x="29508" y="1467452"/>
                  </a:lnTo>
                  <a:lnTo>
                    <a:pt x="7795" y="1425449"/>
                  </a:lnTo>
                  <a:lnTo>
                    <a:pt x="0" y="1377086"/>
                  </a:lnTo>
                  <a:lnTo>
                    <a:pt x="0" y="153035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7">
            <a:extLst>
              <a:ext uri="{FF2B5EF4-FFF2-40B4-BE49-F238E27FC236}">
                <a16:creationId xmlns:a16="http://schemas.microsoft.com/office/drawing/2014/main" id="{9C2A8C17-07B7-4FCF-BE46-F02EFF7F2211}"/>
              </a:ext>
            </a:extLst>
          </p:cNvPr>
          <p:cNvSpPr txBox="1"/>
          <p:nvPr/>
        </p:nvSpPr>
        <p:spPr>
          <a:xfrm>
            <a:off x="8799291" y="1896527"/>
            <a:ext cx="2124075" cy="42646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39700">
              <a:lnSpc>
                <a:spcPts val="2500"/>
              </a:lnSpc>
              <a:spcBef>
                <a:spcPts val="500"/>
              </a:spcBef>
            </a:pPr>
            <a:endParaRPr lang="es-PE" sz="3600" dirty="0">
              <a:cs typeface="Arial M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5F1C799-B523-4EE1-A911-5A4F12BD8C9F}"/>
              </a:ext>
            </a:extLst>
          </p:cNvPr>
          <p:cNvSpPr txBox="1"/>
          <p:nvPr/>
        </p:nvSpPr>
        <p:spPr>
          <a:xfrm>
            <a:off x="4981049" y="1999164"/>
            <a:ext cx="38475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/>
              <a:t>Exigencias de</a:t>
            </a:r>
          </a:p>
          <a:p>
            <a:r>
              <a:rPr lang="es-MX" sz="3200" dirty="0"/>
              <a:t>legitimidad (art.</a:t>
            </a:r>
          </a:p>
          <a:p>
            <a:r>
              <a:rPr lang="es-MX" sz="3200" dirty="0"/>
              <a:t>337.1 CPP)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3649DD1-3191-4E67-A585-208D48941E4D}"/>
              </a:ext>
            </a:extLst>
          </p:cNvPr>
          <p:cNvSpPr txBox="1"/>
          <p:nvPr/>
        </p:nvSpPr>
        <p:spPr>
          <a:xfrm>
            <a:off x="8173628" y="4313711"/>
            <a:ext cx="2507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Dentro de los  límites de la ley</a:t>
            </a:r>
          </a:p>
        </p:txBody>
      </p:sp>
    </p:spTree>
    <p:extLst>
      <p:ext uri="{BB962C8B-B14F-4D97-AF65-F5344CB8AC3E}">
        <p14:creationId xmlns:p14="http://schemas.microsoft.com/office/powerpoint/2010/main" val="1849716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24FA47C7-7CDD-427E-BB7A-CB3775D91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70795"/>
              </p:ext>
            </p:extLst>
          </p:nvPr>
        </p:nvGraphicFramePr>
        <p:xfrm>
          <a:off x="571500" y="685800"/>
          <a:ext cx="11049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31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81B4CF-0C69-40BC-BFDB-72F2DAB58F3A}"/>
              </a:ext>
            </a:extLst>
          </p:cNvPr>
          <p:cNvSpPr txBox="1">
            <a:spLocks/>
          </p:cNvSpPr>
          <p:nvPr/>
        </p:nvSpPr>
        <p:spPr>
          <a:xfrm>
            <a:off x="533400" y="205475"/>
            <a:ext cx="83586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5" dirty="0">
                <a:latin typeface="+mn-lt"/>
              </a:rPr>
              <a:t>Diligencias</a:t>
            </a:r>
            <a:r>
              <a:rPr lang="es-PE" b="1" spc="-70" dirty="0">
                <a:latin typeface="+mn-lt"/>
              </a:rPr>
              <a:t> </a:t>
            </a:r>
            <a:r>
              <a:rPr lang="es-PE" b="1" spc="-50" dirty="0">
                <a:latin typeface="+mn-lt"/>
              </a:rPr>
              <a:t>preliminares - Plazos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DBC75A2-2A06-41E5-B7BA-85A7E300D570}"/>
              </a:ext>
            </a:extLst>
          </p:cNvPr>
          <p:cNvSpPr txBox="1"/>
          <p:nvPr/>
        </p:nvSpPr>
        <p:spPr>
          <a:xfrm>
            <a:off x="387752" y="2371210"/>
            <a:ext cx="2140006" cy="166641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lang="es-PE" sz="2400" dirty="0">
                <a:cs typeface="Arial MT"/>
              </a:rPr>
              <a:t>El plazo de diligencias preliminares es de 60 días (art. 334.2 CPP)</a:t>
            </a:r>
            <a:endParaRPr sz="2400" dirty="0">
              <a:cs typeface="Arial MT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C1F2B5D-1330-4D0E-9A1D-98535B9E9642}"/>
              </a:ext>
            </a:extLst>
          </p:cNvPr>
          <p:cNvSpPr txBox="1"/>
          <p:nvPr/>
        </p:nvSpPr>
        <p:spPr>
          <a:xfrm>
            <a:off x="3318512" y="2001043"/>
            <a:ext cx="1939837" cy="298908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590"/>
              </a:spcBef>
            </a:pPr>
            <a:r>
              <a:rPr lang="es-PE" sz="2200" dirty="0">
                <a:cs typeface="Arial MT"/>
              </a:rPr>
              <a:t>El fiscal podrá fijar u plazo distinto según las características, circunstancias y complejidad de los hechos objeto de investigación</a:t>
            </a:r>
            <a:endParaRPr sz="2200" dirty="0">
              <a:cs typeface="Arial MT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665DA47E-DB7A-4763-9E64-EEAD8F3F717A}"/>
              </a:ext>
            </a:extLst>
          </p:cNvPr>
          <p:cNvSpPr txBox="1"/>
          <p:nvPr/>
        </p:nvSpPr>
        <p:spPr>
          <a:xfrm>
            <a:off x="6394580" y="2001043"/>
            <a:ext cx="2338873" cy="27247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lang="es-PE" sz="2000" dirty="0">
                <a:cs typeface="Arial MT"/>
              </a:rPr>
              <a:t>En caso de que quien se considere afectado por una excesiva duración de diligencias preliminares, solicitará al fiscal le dé término y dicte la disposición que corresponda</a:t>
            </a:r>
            <a:endParaRPr sz="2000" dirty="0">
              <a:cs typeface="Arial MT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214AFC96-E49A-4767-A630-2471775253BF}"/>
              </a:ext>
            </a:extLst>
          </p:cNvPr>
          <p:cNvSpPr txBox="1"/>
          <p:nvPr/>
        </p:nvSpPr>
        <p:spPr>
          <a:xfrm>
            <a:off x="9524207" y="2001043"/>
            <a:ext cx="2122333" cy="328025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590"/>
              </a:spcBef>
            </a:pPr>
            <a:r>
              <a:rPr lang="es-PE" sz="2200" dirty="0">
                <a:cs typeface="Arial MT"/>
              </a:rPr>
              <a:t>Si el fiscal no acepta la solicitud del afectado o fija un plazo irrazonable, este último podrá recurrir al juez de inv. Preparatoria en un plazo de 5 días instando su pronunciamiento</a:t>
            </a:r>
            <a:endParaRPr sz="2200" dirty="0">
              <a:cs typeface="Arial MT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7B6E08FD-5D4B-4289-BAA9-0225C3BBE353}"/>
              </a:ext>
            </a:extLst>
          </p:cNvPr>
          <p:cNvSpPr/>
          <p:nvPr/>
        </p:nvSpPr>
        <p:spPr>
          <a:xfrm>
            <a:off x="2681637" y="3130419"/>
            <a:ext cx="531845" cy="5971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F48EB42-EEDB-4006-B01E-6619160735C2}"/>
              </a:ext>
            </a:extLst>
          </p:cNvPr>
          <p:cNvSpPr/>
          <p:nvPr/>
        </p:nvSpPr>
        <p:spPr>
          <a:xfrm>
            <a:off x="8782302" y="3130420"/>
            <a:ext cx="531845" cy="5971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198BD704-5D92-4463-A28E-94A7127FB39A}"/>
              </a:ext>
            </a:extLst>
          </p:cNvPr>
          <p:cNvSpPr/>
          <p:nvPr/>
        </p:nvSpPr>
        <p:spPr>
          <a:xfrm>
            <a:off x="5783180" y="3130420"/>
            <a:ext cx="531845" cy="5971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3288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6520C98B-4459-4A68-9BAB-47BC0ED9E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024026"/>
              </p:ext>
            </p:extLst>
          </p:nvPr>
        </p:nvGraphicFramePr>
        <p:xfrm>
          <a:off x="533400" y="304800"/>
          <a:ext cx="11125200" cy="579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5492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E632B-E159-4D86-A9B0-6D38CF76098B}"/>
              </a:ext>
            </a:extLst>
          </p:cNvPr>
          <p:cNvSpPr txBox="1">
            <a:spLocks/>
          </p:cNvSpPr>
          <p:nvPr/>
        </p:nvSpPr>
        <p:spPr>
          <a:xfrm>
            <a:off x="533400" y="149290"/>
            <a:ext cx="10515600" cy="944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spc="-55">
                <a:latin typeface="+mn-lt"/>
              </a:rPr>
              <a:t>Diligencias</a:t>
            </a:r>
            <a:r>
              <a:rPr lang="es-PE" sz="4000" b="1" spc="-65">
                <a:latin typeface="+mn-lt"/>
              </a:rPr>
              <a:t> </a:t>
            </a:r>
            <a:r>
              <a:rPr lang="es-PE" sz="4000" b="1" spc="-25">
                <a:latin typeface="+mn-lt"/>
              </a:rPr>
              <a:t>de</a:t>
            </a:r>
            <a:r>
              <a:rPr lang="es-PE" sz="4000" b="1" spc="-80">
                <a:latin typeface="+mn-lt"/>
              </a:rPr>
              <a:t> </a:t>
            </a:r>
            <a:r>
              <a:rPr lang="es-PE" sz="4000" b="1" spc="-50">
                <a:latin typeface="+mn-lt"/>
              </a:rPr>
              <a:t>investigación</a:t>
            </a:r>
            <a:endParaRPr lang="es-PE" sz="4000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FA90C45F-8B9B-444D-8478-CD8068E94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0276"/>
              </p:ext>
            </p:extLst>
          </p:nvPr>
        </p:nvGraphicFramePr>
        <p:xfrm>
          <a:off x="76200" y="1063690"/>
          <a:ext cx="1211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4763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6D860-13A1-4DE2-A3C6-6FD7F4826E91}"/>
              </a:ext>
            </a:extLst>
          </p:cNvPr>
          <p:cNvSpPr txBox="1">
            <a:spLocks/>
          </p:cNvSpPr>
          <p:nvPr/>
        </p:nvSpPr>
        <p:spPr>
          <a:xfrm>
            <a:off x="2009415" y="303854"/>
            <a:ext cx="79736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PE" b="1" spc="-55">
                <a:latin typeface="+mn-lt"/>
              </a:rPr>
              <a:t>Diligencias</a:t>
            </a:r>
            <a:r>
              <a:rPr lang="es-PE" b="1" spc="-65">
                <a:latin typeface="+mn-lt"/>
              </a:rPr>
              <a:t> </a:t>
            </a:r>
            <a:r>
              <a:rPr lang="es-PE" b="1" spc="-25">
                <a:latin typeface="+mn-lt"/>
              </a:rPr>
              <a:t>de</a:t>
            </a:r>
            <a:r>
              <a:rPr lang="es-PE" b="1" spc="-80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9C8E394-54EF-42A6-9703-B926ED9659F0}"/>
              </a:ext>
            </a:extLst>
          </p:cNvPr>
          <p:cNvSpPr/>
          <p:nvPr/>
        </p:nvSpPr>
        <p:spPr>
          <a:xfrm>
            <a:off x="988275" y="2362200"/>
            <a:ext cx="3286125" cy="3482402"/>
          </a:xfrm>
          <a:custGeom>
            <a:avLst/>
            <a:gdLst/>
            <a:ahLst/>
            <a:cxnLst/>
            <a:rect l="l" t="t" r="r" b="b"/>
            <a:pathLst>
              <a:path w="3286125" h="4023360">
                <a:moveTo>
                  <a:pt x="2957195" y="0"/>
                </a:moveTo>
                <a:lnTo>
                  <a:pt x="328548" y="0"/>
                </a:lnTo>
                <a:lnTo>
                  <a:pt x="280000" y="3561"/>
                </a:lnTo>
                <a:lnTo>
                  <a:pt x="233662" y="13907"/>
                </a:lnTo>
                <a:lnTo>
                  <a:pt x="190044" y="30531"/>
                </a:lnTo>
                <a:lnTo>
                  <a:pt x="149654" y="52923"/>
                </a:lnTo>
                <a:lnTo>
                  <a:pt x="112999" y="80577"/>
                </a:lnTo>
                <a:lnTo>
                  <a:pt x="80590" y="112984"/>
                </a:lnTo>
                <a:lnTo>
                  <a:pt x="52933" y="149637"/>
                </a:lnTo>
                <a:lnTo>
                  <a:pt x="30537" y="190027"/>
                </a:lnTo>
                <a:lnTo>
                  <a:pt x="13911" y="233648"/>
                </a:lnTo>
                <a:lnTo>
                  <a:pt x="3562" y="279991"/>
                </a:lnTo>
                <a:lnTo>
                  <a:pt x="0" y="328549"/>
                </a:lnTo>
                <a:lnTo>
                  <a:pt x="0" y="3694811"/>
                </a:lnTo>
                <a:lnTo>
                  <a:pt x="3562" y="3743359"/>
                </a:lnTo>
                <a:lnTo>
                  <a:pt x="13911" y="3789697"/>
                </a:lnTo>
                <a:lnTo>
                  <a:pt x="30537" y="3833315"/>
                </a:lnTo>
                <a:lnTo>
                  <a:pt x="52933" y="3873705"/>
                </a:lnTo>
                <a:lnTo>
                  <a:pt x="80590" y="3910360"/>
                </a:lnTo>
                <a:lnTo>
                  <a:pt x="112999" y="3942769"/>
                </a:lnTo>
                <a:lnTo>
                  <a:pt x="149654" y="3970426"/>
                </a:lnTo>
                <a:lnTo>
                  <a:pt x="190044" y="3992822"/>
                </a:lnTo>
                <a:lnTo>
                  <a:pt x="233662" y="4009448"/>
                </a:lnTo>
                <a:lnTo>
                  <a:pt x="280000" y="4019797"/>
                </a:lnTo>
                <a:lnTo>
                  <a:pt x="328548" y="4023360"/>
                </a:lnTo>
                <a:lnTo>
                  <a:pt x="2957195" y="4023360"/>
                </a:lnTo>
                <a:lnTo>
                  <a:pt x="3005752" y="4019797"/>
                </a:lnTo>
                <a:lnTo>
                  <a:pt x="3052095" y="4009448"/>
                </a:lnTo>
                <a:lnTo>
                  <a:pt x="3095716" y="3992822"/>
                </a:lnTo>
                <a:lnTo>
                  <a:pt x="3136106" y="3970426"/>
                </a:lnTo>
                <a:lnTo>
                  <a:pt x="3172759" y="3942769"/>
                </a:lnTo>
                <a:lnTo>
                  <a:pt x="3205166" y="3910360"/>
                </a:lnTo>
                <a:lnTo>
                  <a:pt x="3232820" y="3873705"/>
                </a:lnTo>
                <a:lnTo>
                  <a:pt x="3255212" y="3833315"/>
                </a:lnTo>
                <a:lnTo>
                  <a:pt x="3271836" y="3789697"/>
                </a:lnTo>
                <a:lnTo>
                  <a:pt x="3282182" y="3743359"/>
                </a:lnTo>
                <a:lnTo>
                  <a:pt x="3285744" y="3694811"/>
                </a:lnTo>
                <a:lnTo>
                  <a:pt x="3285744" y="328549"/>
                </a:lnTo>
                <a:lnTo>
                  <a:pt x="3282182" y="279991"/>
                </a:lnTo>
                <a:lnTo>
                  <a:pt x="3271836" y="233648"/>
                </a:lnTo>
                <a:lnTo>
                  <a:pt x="3255212" y="190027"/>
                </a:lnTo>
                <a:lnTo>
                  <a:pt x="3232820" y="149637"/>
                </a:lnTo>
                <a:lnTo>
                  <a:pt x="3205166" y="112984"/>
                </a:lnTo>
                <a:lnTo>
                  <a:pt x="3172759" y="80577"/>
                </a:lnTo>
                <a:lnTo>
                  <a:pt x="3136106" y="52923"/>
                </a:lnTo>
                <a:lnTo>
                  <a:pt x="3095716" y="30531"/>
                </a:lnTo>
                <a:lnTo>
                  <a:pt x="3052095" y="13907"/>
                </a:lnTo>
                <a:lnTo>
                  <a:pt x="3005752" y="3561"/>
                </a:lnTo>
                <a:lnTo>
                  <a:pt x="295719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A01560C-51A9-45F0-B1E4-B3C7D76F9437}"/>
              </a:ext>
            </a:extLst>
          </p:cNvPr>
          <p:cNvSpPr txBox="1"/>
          <p:nvPr/>
        </p:nvSpPr>
        <p:spPr>
          <a:xfrm>
            <a:off x="1143000" y="2544501"/>
            <a:ext cx="3022600" cy="26340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445" algn="ctr">
              <a:spcBef>
                <a:spcPts val="380"/>
              </a:spcBef>
            </a:pPr>
            <a:r>
              <a:rPr sz="2800" spc="-5" dirty="0">
                <a:cs typeface="Arial MT"/>
              </a:rPr>
              <a:t>Se</a:t>
            </a:r>
            <a:r>
              <a:rPr sz="2800" spc="-15" dirty="0">
                <a:cs typeface="Arial MT"/>
              </a:rPr>
              <a:t> </a:t>
            </a:r>
            <a:r>
              <a:rPr sz="2800" spc="-10" dirty="0" err="1">
                <a:cs typeface="Arial MT"/>
              </a:rPr>
              <a:t>puede</a:t>
            </a:r>
            <a:r>
              <a:rPr sz="2800" spc="35" dirty="0">
                <a:cs typeface="Arial MT"/>
              </a:rPr>
              <a:t> </a:t>
            </a:r>
            <a:r>
              <a:rPr sz="2800" spc="-20" dirty="0">
                <a:cs typeface="Arial MT"/>
              </a:rPr>
              <a:t>disponer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la </a:t>
            </a:r>
            <a:r>
              <a:rPr sz="2800" spc="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concurrencia </a:t>
            </a:r>
            <a:r>
              <a:rPr sz="2800" spc="-10" dirty="0">
                <a:cs typeface="Arial MT"/>
              </a:rPr>
              <a:t>del </a:t>
            </a:r>
            <a:r>
              <a:rPr sz="2800" spc="-10" dirty="0" err="1">
                <a:cs typeface="Arial MT"/>
              </a:rPr>
              <a:t>imputado</a:t>
            </a:r>
            <a:r>
              <a:rPr sz="2800" spc="-10" dirty="0">
                <a:cs typeface="Arial MT"/>
              </a:rPr>
              <a:t>,</a:t>
            </a:r>
            <a:r>
              <a:rPr sz="2800" spc="-5" dirty="0">
                <a:cs typeface="Arial MT"/>
              </a:rPr>
              <a:t> </a:t>
            </a:r>
            <a:r>
              <a:rPr sz="2800" spc="-10" dirty="0">
                <a:cs typeface="Arial MT"/>
              </a:rPr>
              <a:t>agraviado,</a:t>
            </a:r>
            <a:r>
              <a:rPr sz="2800" spc="3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testigos</a:t>
            </a:r>
            <a:r>
              <a:rPr sz="2800" spc="-15" dirty="0">
                <a:cs typeface="Arial MT"/>
              </a:rPr>
              <a:t> </a:t>
            </a:r>
            <a:r>
              <a:rPr sz="2800" dirty="0">
                <a:cs typeface="Arial MT"/>
              </a:rPr>
              <a:t>y</a:t>
            </a:r>
            <a:r>
              <a:rPr sz="2800" spc="-15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peritos</a:t>
            </a:r>
            <a:r>
              <a:rPr sz="2800" spc="-5" dirty="0">
                <a:cs typeface="Arial MT"/>
              </a:rPr>
              <a:t>,</a:t>
            </a:r>
            <a:r>
              <a:rPr sz="28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para</a:t>
            </a:r>
            <a:r>
              <a:rPr sz="2800" spc="-25" dirty="0">
                <a:cs typeface="Arial MT"/>
              </a:rPr>
              <a:t> </a:t>
            </a:r>
            <a:r>
              <a:rPr sz="2800" spc="-10" dirty="0" err="1">
                <a:cs typeface="Arial MT"/>
              </a:rPr>
              <a:t>obtener</a:t>
            </a:r>
            <a:r>
              <a:rPr sz="2800" spc="25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información</a:t>
            </a:r>
            <a:endParaRPr sz="2800" dirty="0">
              <a:cs typeface="Arial MT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7975B4B-4141-4B3B-AE3A-891E462C2546}"/>
              </a:ext>
            </a:extLst>
          </p:cNvPr>
          <p:cNvSpPr/>
          <p:nvPr/>
        </p:nvSpPr>
        <p:spPr>
          <a:xfrm>
            <a:off x="4532737" y="2358589"/>
            <a:ext cx="3286125" cy="3558602"/>
          </a:xfrm>
          <a:custGeom>
            <a:avLst/>
            <a:gdLst/>
            <a:ahLst/>
            <a:cxnLst/>
            <a:rect l="l" t="t" r="r" b="b"/>
            <a:pathLst>
              <a:path w="3286125" h="4023360">
                <a:moveTo>
                  <a:pt x="2957194" y="0"/>
                </a:moveTo>
                <a:lnTo>
                  <a:pt x="328548" y="0"/>
                </a:lnTo>
                <a:lnTo>
                  <a:pt x="279991" y="3561"/>
                </a:lnTo>
                <a:lnTo>
                  <a:pt x="233648" y="13907"/>
                </a:lnTo>
                <a:lnTo>
                  <a:pt x="190027" y="30531"/>
                </a:lnTo>
                <a:lnTo>
                  <a:pt x="149637" y="52923"/>
                </a:lnTo>
                <a:lnTo>
                  <a:pt x="112984" y="80577"/>
                </a:lnTo>
                <a:lnTo>
                  <a:pt x="80577" y="112984"/>
                </a:lnTo>
                <a:lnTo>
                  <a:pt x="52923" y="149637"/>
                </a:lnTo>
                <a:lnTo>
                  <a:pt x="30531" y="190027"/>
                </a:lnTo>
                <a:lnTo>
                  <a:pt x="13907" y="233648"/>
                </a:lnTo>
                <a:lnTo>
                  <a:pt x="3561" y="279991"/>
                </a:lnTo>
                <a:lnTo>
                  <a:pt x="0" y="328549"/>
                </a:lnTo>
                <a:lnTo>
                  <a:pt x="0" y="3694811"/>
                </a:lnTo>
                <a:lnTo>
                  <a:pt x="3561" y="3743359"/>
                </a:lnTo>
                <a:lnTo>
                  <a:pt x="13907" y="3789697"/>
                </a:lnTo>
                <a:lnTo>
                  <a:pt x="30531" y="3833315"/>
                </a:lnTo>
                <a:lnTo>
                  <a:pt x="52923" y="3873705"/>
                </a:lnTo>
                <a:lnTo>
                  <a:pt x="80577" y="3910360"/>
                </a:lnTo>
                <a:lnTo>
                  <a:pt x="112984" y="3942769"/>
                </a:lnTo>
                <a:lnTo>
                  <a:pt x="149637" y="3970426"/>
                </a:lnTo>
                <a:lnTo>
                  <a:pt x="190027" y="3992822"/>
                </a:lnTo>
                <a:lnTo>
                  <a:pt x="233648" y="4009448"/>
                </a:lnTo>
                <a:lnTo>
                  <a:pt x="279991" y="4019797"/>
                </a:lnTo>
                <a:lnTo>
                  <a:pt x="328548" y="4023360"/>
                </a:lnTo>
                <a:lnTo>
                  <a:pt x="2957194" y="4023360"/>
                </a:lnTo>
                <a:lnTo>
                  <a:pt x="3005752" y="4019797"/>
                </a:lnTo>
                <a:lnTo>
                  <a:pt x="3052095" y="4009448"/>
                </a:lnTo>
                <a:lnTo>
                  <a:pt x="3095716" y="3992822"/>
                </a:lnTo>
                <a:lnTo>
                  <a:pt x="3136106" y="3970426"/>
                </a:lnTo>
                <a:lnTo>
                  <a:pt x="3172759" y="3942769"/>
                </a:lnTo>
                <a:lnTo>
                  <a:pt x="3205166" y="3910360"/>
                </a:lnTo>
                <a:lnTo>
                  <a:pt x="3232820" y="3873705"/>
                </a:lnTo>
                <a:lnTo>
                  <a:pt x="3255212" y="3833315"/>
                </a:lnTo>
                <a:lnTo>
                  <a:pt x="3271836" y="3789697"/>
                </a:lnTo>
                <a:lnTo>
                  <a:pt x="3282182" y="3743359"/>
                </a:lnTo>
                <a:lnTo>
                  <a:pt x="3285743" y="3694811"/>
                </a:lnTo>
                <a:lnTo>
                  <a:pt x="3285743" y="328549"/>
                </a:lnTo>
                <a:lnTo>
                  <a:pt x="3282182" y="279991"/>
                </a:lnTo>
                <a:lnTo>
                  <a:pt x="3271836" y="233648"/>
                </a:lnTo>
                <a:lnTo>
                  <a:pt x="3255212" y="190027"/>
                </a:lnTo>
                <a:lnTo>
                  <a:pt x="3232820" y="149637"/>
                </a:lnTo>
                <a:lnTo>
                  <a:pt x="3205166" y="112984"/>
                </a:lnTo>
                <a:lnTo>
                  <a:pt x="3172759" y="80577"/>
                </a:lnTo>
                <a:lnTo>
                  <a:pt x="3136106" y="52923"/>
                </a:lnTo>
                <a:lnTo>
                  <a:pt x="3095716" y="30531"/>
                </a:lnTo>
                <a:lnTo>
                  <a:pt x="3052095" y="13907"/>
                </a:lnTo>
                <a:lnTo>
                  <a:pt x="3005752" y="3561"/>
                </a:lnTo>
                <a:lnTo>
                  <a:pt x="295719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AD039BD-1ED1-4DA0-98F4-E4D44353FDDB}"/>
              </a:ext>
            </a:extLst>
          </p:cNvPr>
          <p:cNvSpPr txBox="1"/>
          <p:nvPr/>
        </p:nvSpPr>
        <p:spPr>
          <a:xfrm>
            <a:off x="4800600" y="2590800"/>
            <a:ext cx="2722880" cy="23570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spcBef>
                <a:spcPts val="380"/>
              </a:spcBef>
            </a:pPr>
            <a:r>
              <a:rPr sz="3000" spc="-5" dirty="0">
                <a:cs typeface="Arial MT"/>
              </a:rPr>
              <a:t>Su inasistencia injustificada, </a:t>
            </a:r>
            <a:r>
              <a:rPr sz="3000" spc="-459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determina </a:t>
            </a:r>
            <a:r>
              <a:rPr sz="3000" spc="5" dirty="0">
                <a:cs typeface="Arial MT"/>
              </a:rPr>
              <a:t>su </a:t>
            </a:r>
            <a:r>
              <a:rPr sz="3000" spc="-5" dirty="0">
                <a:cs typeface="Arial MT"/>
              </a:rPr>
              <a:t>conducción </a:t>
            </a:r>
            <a:r>
              <a:rPr sz="3000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compulsiva</a:t>
            </a:r>
            <a:endParaRPr sz="3000" dirty="0">
              <a:cs typeface="Arial MT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EC19BF-CE89-4171-A3F0-8C8686B20046}"/>
              </a:ext>
            </a:extLst>
          </p:cNvPr>
          <p:cNvSpPr/>
          <p:nvPr/>
        </p:nvSpPr>
        <p:spPr>
          <a:xfrm>
            <a:off x="8077200" y="2286000"/>
            <a:ext cx="3286125" cy="3634802"/>
          </a:xfrm>
          <a:custGeom>
            <a:avLst/>
            <a:gdLst/>
            <a:ahLst/>
            <a:cxnLst/>
            <a:rect l="l" t="t" r="r" b="b"/>
            <a:pathLst>
              <a:path w="3286125" h="4023360">
                <a:moveTo>
                  <a:pt x="2957194" y="0"/>
                </a:moveTo>
                <a:lnTo>
                  <a:pt x="328548" y="0"/>
                </a:lnTo>
                <a:lnTo>
                  <a:pt x="279991" y="3561"/>
                </a:lnTo>
                <a:lnTo>
                  <a:pt x="233648" y="13907"/>
                </a:lnTo>
                <a:lnTo>
                  <a:pt x="190027" y="30531"/>
                </a:lnTo>
                <a:lnTo>
                  <a:pt x="149637" y="52923"/>
                </a:lnTo>
                <a:lnTo>
                  <a:pt x="112984" y="80577"/>
                </a:lnTo>
                <a:lnTo>
                  <a:pt x="80577" y="112984"/>
                </a:lnTo>
                <a:lnTo>
                  <a:pt x="52923" y="149637"/>
                </a:lnTo>
                <a:lnTo>
                  <a:pt x="30531" y="190027"/>
                </a:lnTo>
                <a:lnTo>
                  <a:pt x="13907" y="233648"/>
                </a:lnTo>
                <a:lnTo>
                  <a:pt x="3561" y="279991"/>
                </a:lnTo>
                <a:lnTo>
                  <a:pt x="0" y="328549"/>
                </a:lnTo>
                <a:lnTo>
                  <a:pt x="0" y="3694811"/>
                </a:lnTo>
                <a:lnTo>
                  <a:pt x="3561" y="3743359"/>
                </a:lnTo>
                <a:lnTo>
                  <a:pt x="13907" y="3789697"/>
                </a:lnTo>
                <a:lnTo>
                  <a:pt x="30531" y="3833315"/>
                </a:lnTo>
                <a:lnTo>
                  <a:pt x="52923" y="3873705"/>
                </a:lnTo>
                <a:lnTo>
                  <a:pt x="80577" y="3910360"/>
                </a:lnTo>
                <a:lnTo>
                  <a:pt x="112984" y="3942769"/>
                </a:lnTo>
                <a:lnTo>
                  <a:pt x="149637" y="3970426"/>
                </a:lnTo>
                <a:lnTo>
                  <a:pt x="190027" y="3992822"/>
                </a:lnTo>
                <a:lnTo>
                  <a:pt x="233648" y="4009448"/>
                </a:lnTo>
                <a:lnTo>
                  <a:pt x="279991" y="4019797"/>
                </a:lnTo>
                <a:lnTo>
                  <a:pt x="328548" y="4023360"/>
                </a:lnTo>
                <a:lnTo>
                  <a:pt x="2957194" y="4023360"/>
                </a:lnTo>
                <a:lnTo>
                  <a:pt x="3005752" y="4019797"/>
                </a:lnTo>
                <a:lnTo>
                  <a:pt x="3052095" y="4009448"/>
                </a:lnTo>
                <a:lnTo>
                  <a:pt x="3095716" y="3992822"/>
                </a:lnTo>
                <a:lnTo>
                  <a:pt x="3136106" y="3970426"/>
                </a:lnTo>
                <a:lnTo>
                  <a:pt x="3172759" y="3942769"/>
                </a:lnTo>
                <a:lnTo>
                  <a:pt x="3205166" y="3910360"/>
                </a:lnTo>
                <a:lnTo>
                  <a:pt x="3232820" y="3873705"/>
                </a:lnTo>
                <a:lnTo>
                  <a:pt x="3255212" y="3833315"/>
                </a:lnTo>
                <a:lnTo>
                  <a:pt x="3271836" y="3789697"/>
                </a:lnTo>
                <a:lnTo>
                  <a:pt x="3282182" y="3743359"/>
                </a:lnTo>
                <a:lnTo>
                  <a:pt x="3285743" y="3694811"/>
                </a:lnTo>
                <a:lnTo>
                  <a:pt x="3285743" y="328549"/>
                </a:lnTo>
                <a:lnTo>
                  <a:pt x="3282182" y="279991"/>
                </a:lnTo>
                <a:lnTo>
                  <a:pt x="3271836" y="233648"/>
                </a:lnTo>
                <a:lnTo>
                  <a:pt x="3255212" y="190027"/>
                </a:lnTo>
                <a:lnTo>
                  <a:pt x="3232820" y="149637"/>
                </a:lnTo>
                <a:lnTo>
                  <a:pt x="3205166" y="112984"/>
                </a:lnTo>
                <a:lnTo>
                  <a:pt x="3172759" y="80577"/>
                </a:lnTo>
                <a:lnTo>
                  <a:pt x="3136106" y="52923"/>
                </a:lnTo>
                <a:lnTo>
                  <a:pt x="3095716" y="30531"/>
                </a:lnTo>
                <a:lnTo>
                  <a:pt x="3052095" y="13907"/>
                </a:lnTo>
                <a:lnTo>
                  <a:pt x="3005752" y="3561"/>
                </a:lnTo>
                <a:lnTo>
                  <a:pt x="295719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pPr algn="ctr"/>
            <a:endParaRPr lang="es-MX" sz="3000" dirty="0"/>
          </a:p>
          <a:p>
            <a:pPr algn="ctr"/>
            <a:r>
              <a:rPr lang="es-MX" sz="3000" dirty="0"/>
              <a:t>Conducción compulsiva del imputado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9242572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39358-F011-4CA9-ABAF-7B3D0B833265}"/>
              </a:ext>
            </a:extLst>
          </p:cNvPr>
          <p:cNvSpPr txBox="1">
            <a:spLocks/>
          </p:cNvSpPr>
          <p:nvPr/>
        </p:nvSpPr>
        <p:spPr>
          <a:xfrm>
            <a:off x="603100" y="3358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spc="-55">
                <a:latin typeface="+mn-lt"/>
              </a:rPr>
              <a:t>Diligencias</a:t>
            </a:r>
            <a:r>
              <a:rPr lang="es-PE" b="1" spc="-70">
                <a:latin typeface="+mn-lt"/>
              </a:rPr>
              <a:t> </a:t>
            </a:r>
            <a:r>
              <a:rPr lang="es-PE" b="1" spc="-25">
                <a:latin typeface="+mn-lt"/>
              </a:rPr>
              <a:t>de</a:t>
            </a:r>
            <a:r>
              <a:rPr lang="es-PE" b="1" spc="-110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endParaRPr lang="es-PE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33BF66E8-186F-4731-AF38-1CE773261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33741"/>
              </p:ext>
            </p:extLst>
          </p:nvPr>
        </p:nvGraphicFramePr>
        <p:xfrm>
          <a:off x="609600" y="990600"/>
          <a:ext cx="10820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8951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170ED8-CE6F-4538-8794-BD6048BDE0DF}"/>
              </a:ext>
            </a:extLst>
          </p:cNvPr>
          <p:cNvSpPr txBox="1">
            <a:spLocks/>
          </p:cNvSpPr>
          <p:nvPr/>
        </p:nvSpPr>
        <p:spPr>
          <a:xfrm>
            <a:off x="219774" y="440037"/>
            <a:ext cx="7124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PE" b="1" spc="-55">
                <a:latin typeface="+mn-lt"/>
              </a:rPr>
              <a:t>Exigencia</a:t>
            </a:r>
            <a:r>
              <a:rPr lang="es-PE" b="1" spc="-40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100">
                <a:latin typeface="+mn-lt"/>
              </a:rPr>
              <a:t> </a:t>
            </a:r>
            <a:r>
              <a:rPr lang="es-PE" b="1" spc="-50">
                <a:latin typeface="+mn-lt"/>
              </a:rPr>
              <a:t>formalización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2FD33C-4633-465B-92EB-F8DCF75477F1}"/>
              </a:ext>
            </a:extLst>
          </p:cNvPr>
          <p:cNvSpPr/>
          <p:nvPr/>
        </p:nvSpPr>
        <p:spPr>
          <a:xfrm>
            <a:off x="552523" y="1714112"/>
            <a:ext cx="3668570" cy="3200400"/>
          </a:xfrm>
          <a:custGeom>
            <a:avLst/>
            <a:gdLst/>
            <a:ahLst/>
            <a:cxnLst/>
            <a:rect l="l" t="t" r="r" b="b"/>
            <a:pathLst>
              <a:path w="3213100" h="1283335">
                <a:moveTo>
                  <a:pt x="2570988" y="0"/>
                </a:moveTo>
                <a:lnTo>
                  <a:pt x="0" y="0"/>
                </a:lnTo>
                <a:lnTo>
                  <a:pt x="641604" y="641604"/>
                </a:lnTo>
                <a:lnTo>
                  <a:pt x="0" y="1283208"/>
                </a:lnTo>
                <a:lnTo>
                  <a:pt x="2570988" y="1283208"/>
                </a:lnTo>
                <a:lnTo>
                  <a:pt x="3212591" y="641604"/>
                </a:lnTo>
                <a:lnTo>
                  <a:pt x="2570988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5F6D81-BA3D-4F19-8B7F-D8307686F132}"/>
              </a:ext>
            </a:extLst>
          </p:cNvPr>
          <p:cNvSpPr txBox="1"/>
          <p:nvPr/>
        </p:nvSpPr>
        <p:spPr>
          <a:xfrm>
            <a:off x="1155694" y="1915378"/>
            <a:ext cx="2505457" cy="26434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370"/>
              </a:spcBef>
            </a:pPr>
            <a:r>
              <a:rPr sz="2800" b="1" spc="5" dirty="0">
                <a:cs typeface="Arial MT"/>
              </a:rPr>
              <a:t>El </a:t>
            </a:r>
            <a:r>
              <a:rPr sz="2800" b="1" dirty="0">
                <a:cs typeface="Arial MT"/>
              </a:rPr>
              <a:t>fiscal está </a:t>
            </a:r>
            <a:r>
              <a:rPr sz="2800" b="1" spc="5" dirty="0">
                <a:cs typeface="Arial MT"/>
              </a:rPr>
              <a:t> </a:t>
            </a:r>
            <a:r>
              <a:rPr sz="2800" b="1" spc="-5" dirty="0">
                <a:cs typeface="Arial MT"/>
              </a:rPr>
              <a:t>obligado</a:t>
            </a:r>
            <a:r>
              <a:rPr sz="2800" b="1" spc="-30" dirty="0">
                <a:cs typeface="Arial MT"/>
              </a:rPr>
              <a:t> </a:t>
            </a:r>
            <a:r>
              <a:rPr sz="2800" b="1" spc="5" dirty="0">
                <a:cs typeface="Arial MT"/>
              </a:rPr>
              <a:t>a</a:t>
            </a:r>
            <a:r>
              <a:rPr sz="2800" b="1" spc="-50" dirty="0">
                <a:cs typeface="Arial MT"/>
              </a:rPr>
              <a:t> </a:t>
            </a:r>
            <a:r>
              <a:rPr sz="2800" b="1" dirty="0">
                <a:cs typeface="Arial MT"/>
              </a:rPr>
              <a:t>formalizar </a:t>
            </a:r>
            <a:r>
              <a:rPr sz="2800" b="1" spc="-430" dirty="0">
                <a:cs typeface="Arial MT"/>
              </a:rPr>
              <a:t> </a:t>
            </a:r>
            <a:r>
              <a:rPr sz="2800" b="1" dirty="0">
                <a:cs typeface="Arial MT"/>
              </a:rPr>
              <a:t>investigación, </a:t>
            </a:r>
            <a:r>
              <a:rPr sz="2800" b="1" spc="5" dirty="0">
                <a:cs typeface="Arial MT"/>
              </a:rPr>
              <a:t> </a:t>
            </a:r>
            <a:r>
              <a:rPr sz="2800" b="1" spc="-5" dirty="0">
                <a:cs typeface="Arial MT"/>
              </a:rPr>
              <a:t>cuando requiera </a:t>
            </a:r>
            <a:r>
              <a:rPr sz="2800" b="1" dirty="0">
                <a:cs typeface="Arial MT"/>
              </a:rPr>
              <a:t>la </a:t>
            </a:r>
            <a:r>
              <a:rPr sz="2800" b="1" spc="-5" dirty="0" err="1">
                <a:cs typeface="Arial MT"/>
              </a:rPr>
              <a:t>intervención</a:t>
            </a:r>
            <a:r>
              <a:rPr sz="2800" b="1" spc="-5" dirty="0">
                <a:cs typeface="Arial MT"/>
              </a:rPr>
              <a:t> </a:t>
            </a:r>
            <a:r>
              <a:rPr sz="2800" b="1" dirty="0">
                <a:cs typeface="Arial MT"/>
              </a:rPr>
              <a:t>judicial </a:t>
            </a:r>
            <a:r>
              <a:rPr sz="2800" b="1" spc="-5" dirty="0">
                <a:cs typeface="Arial MT"/>
              </a:rPr>
              <a:t>para:</a:t>
            </a:r>
            <a:endParaRPr sz="2800" b="1" dirty="0">
              <a:cs typeface="Arial M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5259A1FA-7349-45F2-BE80-9A352FD2DA6F}"/>
              </a:ext>
            </a:extLst>
          </p:cNvPr>
          <p:cNvGrpSpPr/>
          <p:nvPr/>
        </p:nvGrpSpPr>
        <p:grpSpPr>
          <a:xfrm>
            <a:off x="3773380" y="2023628"/>
            <a:ext cx="3075095" cy="2431833"/>
            <a:chOff x="3892296" y="3319271"/>
            <a:chExt cx="2679700" cy="108204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D9AB508-B22D-48BF-8515-1227BE82A3D7}"/>
                </a:ext>
              </a:extLst>
            </p:cNvPr>
            <p:cNvSpPr/>
            <p:nvPr/>
          </p:nvSpPr>
          <p:spPr>
            <a:xfrm>
              <a:off x="3899916" y="3326891"/>
              <a:ext cx="2664460" cy="1066800"/>
            </a:xfrm>
            <a:custGeom>
              <a:avLst/>
              <a:gdLst/>
              <a:ahLst/>
              <a:cxnLst/>
              <a:rect l="l" t="t" r="r" b="b"/>
              <a:pathLst>
                <a:path w="2664459" h="1066800">
                  <a:moveTo>
                    <a:pt x="2130552" y="0"/>
                  </a:moveTo>
                  <a:lnTo>
                    <a:pt x="0" y="0"/>
                  </a:lnTo>
                  <a:lnTo>
                    <a:pt x="533400" y="533400"/>
                  </a:lnTo>
                  <a:lnTo>
                    <a:pt x="0" y="1066800"/>
                  </a:lnTo>
                  <a:lnTo>
                    <a:pt x="2130552" y="1066800"/>
                  </a:lnTo>
                  <a:lnTo>
                    <a:pt x="2663952" y="533400"/>
                  </a:lnTo>
                  <a:lnTo>
                    <a:pt x="2130552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38424FE-AA3B-4193-8418-53F3C3A5507B}"/>
                </a:ext>
              </a:extLst>
            </p:cNvPr>
            <p:cNvSpPr/>
            <p:nvPr/>
          </p:nvSpPr>
          <p:spPr>
            <a:xfrm>
              <a:off x="3899916" y="3326891"/>
              <a:ext cx="2664460" cy="1066800"/>
            </a:xfrm>
            <a:custGeom>
              <a:avLst/>
              <a:gdLst/>
              <a:ahLst/>
              <a:cxnLst/>
              <a:rect l="l" t="t" r="r" b="b"/>
              <a:pathLst>
                <a:path w="2664459" h="1066800">
                  <a:moveTo>
                    <a:pt x="0" y="0"/>
                  </a:moveTo>
                  <a:lnTo>
                    <a:pt x="2130552" y="0"/>
                  </a:lnTo>
                  <a:lnTo>
                    <a:pt x="2663952" y="533400"/>
                  </a:lnTo>
                  <a:lnTo>
                    <a:pt x="2130552" y="1066800"/>
                  </a:lnTo>
                  <a:lnTo>
                    <a:pt x="0" y="1066800"/>
                  </a:lnTo>
                  <a:lnTo>
                    <a:pt x="533400" y="533400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1A58BEAD-E9BE-474A-9DB3-5AAD751EF2F1}"/>
              </a:ext>
            </a:extLst>
          </p:cNvPr>
          <p:cNvSpPr txBox="1"/>
          <p:nvPr/>
        </p:nvSpPr>
        <p:spPr>
          <a:xfrm>
            <a:off x="4210666" y="2329178"/>
            <a:ext cx="2186766" cy="188641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spcBef>
                <a:spcPts val="310"/>
              </a:spcBef>
            </a:pPr>
            <a:r>
              <a:rPr sz="2000" spc="-5" dirty="0">
                <a:cs typeface="Arial MT"/>
              </a:rPr>
              <a:t>La </a:t>
            </a:r>
            <a:r>
              <a:rPr sz="2000" dirty="0">
                <a:cs typeface="Arial MT"/>
              </a:rPr>
              <a:t>práctica </a:t>
            </a:r>
            <a:r>
              <a:rPr sz="2000" spc="-5" dirty="0">
                <a:cs typeface="Arial MT"/>
              </a:rPr>
              <a:t>de </a:t>
            </a:r>
            <a:r>
              <a:rPr sz="2000" dirty="0">
                <a:cs typeface="Arial MT"/>
              </a:rPr>
              <a:t> </a:t>
            </a:r>
            <a:r>
              <a:rPr sz="2000" spc="-5" dirty="0">
                <a:cs typeface="Arial MT"/>
              </a:rPr>
              <a:t>determinadas </a:t>
            </a:r>
            <a:r>
              <a:rPr sz="2000" dirty="0">
                <a:cs typeface="Arial MT"/>
              </a:rPr>
              <a:t> diligencias </a:t>
            </a:r>
            <a:r>
              <a:rPr sz="2000" spc="5" dirty="0">
                <a:cs typeface="Arial MT"/>
              </a:rPr>
              <a:t> </a:t>
            </a:r>
            <a:r>
              <a:rPr sz="2000" spc="-10" dirty="0">
                <a:cs typeface="Arial MT"/>
              </a:rPr>
              <a:t>(búsqueda</a:t>
            </a:r>
            <a:r>
              <a:rPr sz="2000" spc="55" dirty="0">
                <a:cs typeface="Arial MT"/>
              </a:rPr>
              <a:t> </a:t>
            </a:r>
            <a:r>
              <a:rPr sz="2000" spc="-5" dirty="0">
                <a:cs typeface="Arial MT"/>
              </a:rPr>
              <a:t>de </a:t>
            </a:r>
            <a:r>
              <a:rPr sz="2000" dirty="0">
                <a:cs typeface="Arial MT"/>
              </a:rPr>
              <a:t> </a:t>
            </a:r>
            <a:r>
              <a:rPr sz="2000" spc="-10" dirty="0">
                <a:cs typeface="Arial MT"/>
              </a:rPr>
              <a:t>pruebas </a:t>
            </a:r>
            <a:r>
              <a:rPr sz="2000" spc="-5" dirty="0">
                <a:cs typeface="Arial MT"/>
              </a:rPr>
              <a:t>y </a:t>
            </a:r>
            <a:r>
              <a:rPr sz="2000" dirty="0">
                <a:cs typeface="Arial MT"/>
              </a:rPr>
              <a:t>restricción </a:t>
            </a:r>
            <a:r>
              <a:rPr sz="2000" spc="-350" dirty="0">
                <a:cs typeface="Arial MT"/>
              </a:rPr>
              <a:t> </a:t>
            </a:r>
            <a:r>
              <a:rPr sz="2000" spc="-5" dirty="0">
                <a:cs typeface="Arial MT"/>
              </a:rPr>
              <a:t>de</a:t>
            </a:r>
            <a:r>
              <a:rPr sz="2000" spc="-10" dirty="0">
                <a:cs typeface="Arial MT"/>
              </a:rPr>
              <a:t> derechos)</a:t>
            </a:r>
            <a:endParaRPr sz="2000" dirty="0">
              <a:cs typeface="Arial MT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F6422114-1C94-4454-90CE-8A3325644C1F}"/>
              </a:ext>
            </a:extLst>
          </p:cNvPr>
          <p:cNvGrpSpPr/>
          <p:nvPr/>
        </p:nvGrpSpPr>
        <p:grpSpPr>
          <a:xfrm>
            <a:off x="6512142" y="2104534"/>
            <a:ext cx="2843543" cy="2397582"/>
            <a:chOff x="6184391" y="3319271"/>
            <a:chExt cx="2682240" cy="10820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2552C6-0891-44A3-97A4-0C7CDA7587C6}"/>
                </a:ext>
              </a:extLst>
            </p:cNvPr>
            <p:cNvSpPr/>
            <p:nvPr/>
          </p:nvSpPr>
          <p:spPr>
            <a:xfrm>
              <a:off x="6192011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2133599" y="0"/>
                  </a:moveTo>
                  <a:lnTo>
                    <a:pt x="0" y="0"/>
                  </a:lnTo>
                  <a:lnTo>
                    <a:pt x="533399" y="533400"/>
                  </a:lnTo>
                  <a:lnTo>
                    <a:pt x="0" y="1066800"/>
                  </a:lnTo>
                  <a:lnTo>
                    <a:pt x="2133599" y="1066800"/>
                  </a:lnTo>
                  <a:lnTo>
                    <a:pt x="2666999" y="533400"/>
                  </a:lnTo>
                  <a:lnTo>
                    <a:pt x="2133599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2035DCA-1064-40FF-B7B4-26F8D05CAD94}"/>
                </a:ext>
              </a:extLst>
            </p:cNvPr>
            <p:cNvSpPr/>
            <p:nvPr/>
          </p:nvSpPr>
          <p:spPr>
            <a:xfrm>
              <a:off x="6192011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0" y="0"/>
                  </a:moveTo>
                  <a:lnTo>
                    <a:pt x="2133599" y="0"/>
                  </a:lnTo>
                  <a:lnTo>
                    <a:pt x="2666999" y="533400"/>
                  </a:lnTo>
                  <a:lnTo>
                    <a:pt x="2133599" y="1066800"/>
                  </a:lnTo>
                  <a:lnTo>
                    <a:pt x="0" y="1066800"/>
                  </a:lnTo>
                  <a:lnTo>
                    <a:pt x="533399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CC28D0-F94F-4E43-A8AB-2E7491123C19}"/>
              </a:ext>
            </a:extLst>
          </p:cNvPr>
          <p:cNvSpPr txBox="1"/>
          <p:nvPr/>
        </p:nvSpPr>
        <p:spPr>
          <a:xfrm>
            <a:off x="7023208" y="2807795"/>
            <a:ext cx="2090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La actuación de prueba anticipada</a:t>
            </a:r>
            <a:endParaRPr lang="es-PE" sz="2200" dirty="0"/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87F639C6-6C20-44B8-A87A-8B004CE9AD93}"/>
              </a:ext>
            </a:extLst>
          </p:cNvPr>
          <p:cNvGrpSpPr/>
          <p:nvPr/>
        </p:nvGrpSpPr>
        <p:grpSpPr>
          <a:xfrm>
            <a:off x="9189096" y="2090478"/>
            <a:ext cx="3002904" cy="2363813"/>
            <a:chOff x="8484108" y="3326891"/>
            <a:chExt cx="2667000" cy="1066800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455CA-7013-4998-8A2C-1E9B15940D27}"/>
                </a:ext>
              </a:extLst>
            </p:cNvPr>
            <p:cNvSpPr/>
            <p:nvPr/>
          </p:nvSpPr>
          <p:spPr>
            <a:xfrm>
              <a:off x="8484108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2133600" y="0"/>
                  </a:moveTo>
                  <a:lnTo>
                    <a:pt x="0" y="0"/>
                  </a:lnTo>
                  <a:lnTo>
                    <a:pt x="533400" y="533400"/>
                  </a:lnTo>
                  <a:lnTo>
                    <a:pt x="0" y="1066800"/>
                  </a:lnTo>
                  <a:lnTo>
                    <a:pt x="2133600" y="1066800"/>
                  </a:lnTo>
                  <a:lnTo>
                    <a:pt x="2667000" y="5334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5A679EC-3D2B-419E-AAF8-B4E2335CBFBC}"/>
                </a:ext>
              </a:extLst>
            </p:cNvPr>
            <p:cNvSpPr/>
            <p:nvPr/>
          </p:nvSpPr>
          <p:spPr>
            <a:xfrm>
              <a:off x="8484108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0" y="0"/>
                  </a:moveTo>
                  <a:lnTo>
                    <a:pt x="2133600" y="0"/>
                  </a:lnTo>
                  <a:lnTo>
                    <a:pt x="2667000" y="533400"/>
                  </a:lnTo>
                  <a:lnTo>
                    <a:pt x="2133600" y="1066800"/>
                  </a:lnTo>
                  <a:lnTo>
                    <a:pt x="0" y="1066800"/>
                  </a:lnTo>
                  <a:lnTo>
                    <a:pt x="533400" y="533400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568B62-0993-4F26-8CDC-E3D16D28A128}"/>
              </a:ext>
            </a:extLst>
          </p:cNvPr>
          <p:cNvSpPr txBox="1"/>
          <p:nvPr/>
        </p:nvSpPr>
        <p:spPr>
          <a:xfrm>
            <a:off x="9829800" y="2824046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La imposición de</a:t>
            </a:r>
          </a:p>
          <a:p>
            <a:pPr algn="ctr"/>
            <a:r>
              <a:rPr lang="es-MX" sz="2200" dirty="0"/>
              <a:t>medidas coercitivas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42117094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8FEF08-38BC-4EE4-AF22-57F081C31ABC}"/>
              </a:ext>
            </a:extLst>
          </p:cNvPr>
          <p:cNvSpPr txBox="1">
            <a:spLocks/>
          </p:cNvSpPr>
          <p:nvPr/>
        </p:nvSpPr>
        <p:spPr>
          <a:xfrm>
            <a:off x="762000" y="767616"/>
            <a:ext cx="10287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b="1" spc="-50">
                <a:latin typeface="+mn-lt"/>
              </a:rPr>
              <a:t>Conclusión</a:t>
            </a:r>
            <a:r>
              <a:rPr lang="es-MX" b="1" spc="-80">
                <a:latin typeface="+mn-lt"/>
              </a:rPr>
              <a:t> </a:t>
            </a:r>
            <a:r>
              <a:rPr lang="es-MX" b="1" spc="-25">
                <a:latin typeface="+mn-lt"/>
              </a:rPr>
              <a:t>de</a:t>
            </a:r>
            <a:r>
              <a:rPr lang="es-MX" b="1" spc="-114">
                <a:latin typeface="+mn-lt"/>
              </a:rPr>
              <a:t> </a:t>
            </a:r>
            <a:r>
              <a:rPr lang="es-MX" b="1" spc="-30">
                <a:latin typeface="+mn-lt"/>
              </a:rPr>
              <a:t>la</a:t>
            </a:r>
            <a:r>
              <a:rPr lang="es-MX" b="1" spc="-95">
                <a:latin typeface="+mn-lt"/>
              </a:rPr>
              <a:t> </a:t>
            </a:r>
            <a:r>
              <a:rPr lang="es-MX" b="1" spc="-50">
                <a:latin typeface="+mn-lt"/>
              </a:rPr>
              <a:t>investigación preparatoria</a:t>
            </a:r>
            <a:endParaRPr lang="es-MX" b="1" spc="-50" dirty="0">
              <a:latin typeface="+mn-lt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5251B68-C858-4DCE-B7A1-4BB431179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61254"/>
              </p:ext>
            </p:extLst>
          </p:nvPr>
        </p:nvGraphicFramePr>
        <p:xfrm>
          <a:off x="3102864" y="1840992"/>
          <a:ext cx="8046720" cy="402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7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sz="3500" spc="-5" dirty="0">
                          <a:latin typeface="+mn-lt"/>
                          <a:cs typeface="Arial MT"/>
                        </a:rPr>
                        <a:t>Por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razón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de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plazo cumplido</a:t>
                      </a:r>
                      <a:endParaRPr sz="3500" dirty="0">
                        <a:latin typeface="+mn-lt"/>
                        <a:cs typeface="Arial MT"/>
                      </a:endParaRPr>
                    </a:p>
                  </a:txBody>
                  <a:tcPr marL="0" marR="0" marT="293370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07">
                <a:tc>
                  <a:txBody>
                    <a:bodyPr/>
                    <a:lstStyle/>
                    <a:p>
                      <a:pPr marL="3119120" marR="273685" indent="-2841625">
                        <a:lnSpc>
                          <a:spcPts val="3629"/>
                        </a:lnSpc>
                        <a:spcBef>
                          <a:spcPts val="1095"/>
                        </a:spcBef>
                      </a:pPr>
                      <a:r>
                        <a:rPr sz="3500" spc="-5" dirty="0">
                          <a:latin typeface="+mn-lt"/>
                          <a:cs typeface="Arial MT"/>
                        </a:rPr>
                        <a:t>Cuando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 la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investigación</a:t>
                      </a:r>
                      <a:r>
                        <a:rPr sz="3500" spc="2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ha</a:t>
                      </a:r>
                      <a:r>
                        <a:rPr sz="3500" spc="-1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alcanzado </a:t>
                      </a:r>
                      <a:r>
                        <a:rPr sz="3500" spc="-96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su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objeto</a:t>
                      </a:r>
                    </a:p>
                  </a:txBody>
                  <a:tcPr marL="0" marR="0" marT="139065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3046095" marR="553720" indent="-2482215">
                        <a:lnSpc>
                          <a:spcPts val="3629"/>
                        </a:lnSpc>
                        <a:spcBef>
                          <a:spcPts val="1095"/>
                        </a:spcBef>
                      </a:pPr>
                      <a:r>
                        <a:rPr sz="3500" spc="-5" dirty="0">
                          <a:latin typeface="+mn-lt"/>
                          <a:cs typeface="Arial MT"/>
                        </a:rPr>
                        <a:t>Diferencia</a:t>
                      </a:r>
                      <a:r>
                        <a:rPr sz="3500" spc="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entre</a:t>
                      </a:r>
                      <a:r>
                        <a:rPr sz="3500" spc="-1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plazo</a:t>
                      </a:r>
                      <a:r>
                        <a:rPr sz="3500" b="1" spc="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legal</a:t>
                      </a:r>
                      <a:r>
                        <a:rPr sz="3500" b="1" spc="2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y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plazo </a:t>
                      </a:r>
                      <a:r>
                        <a:rPr sz="3500" b="1" spc="-95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razonable</a:t>
                      </a:r>
                      <a:endParaRPr sz="3500" b="1" dirty="0">
                        <a:latin typeface="+mn-lt"/>
                        <a:cs typeface="Arial MT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>
            <a:extLst>
              <a:ext uri="{FF2B5EF4-FFF2-40B4-BE49-F238E27FC236}">
                <a16:creationId xmlns:a16="http://schemas.microsoft.com/office/drawing/2014/main" id="{4DBE0136-982A-4FCB-936B-48925B45EF35}"/>
              </a:ext>
            </a:extLst>
          </p:cNvPr>
          <p:cNvGrpSpPr/>
          <p:nvPr/>
        </p:nvGrpSpPr>
        <p:grpSpPr>
          <a:xfrm>
            <a:off x="1098803" y="1848611"/>
            <a:ext cx="2019300" cy="4023360"/>
            <a:chOff x="1098803" y="1848611"/>
            <a:chExt cx="2019300" cy="402336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AC4F80-641A-4460-82E2-3C4497827EE9}"/>
                </a:ext>
              </a:extLst>
            </p:cNvPr>
            <p:cNvSpPr/>
            <p:nvPr/>
          </p:nvSpPr>
          <p:spPr>
            <a:xfrm>
              <a:off x="1098803" y="1848611"/>
              <a:ext cx="2011680" cy="4023360"/>
            </a:xfrm>
            <a:custGeom>
              <a:avLst/>
              <a:gdLst/>
              <a:ahLst/>
              <a:cxnLst/>
              <a:rect l="l" t="t" r="r" b="b"/>
              <a:pathLst>
                <a:path w="2011680" h="4023360">
                  <a:moveTo>
                    <a:pt x="2011679" y="0"/>
                  </a:moveTo>
                  <a:lnTo>
                    <a:pt x="1963510" y="565"/>
                  </a:lnTo>
                  <a:lnTo>
                    <a:pt x="1915618" y="2253"/>
                  </a:lnTo>
                  <a:lnTo>
                    <a:pt x="1868016" y="5051"/>
                  </a:lnTo>
                  <a:lnTo>
                    <a:pt x="1820718" y="8946"/>
                  </a:lnTo>
                  <a:lnTo>
                    <a:pt x="1773734" y="13925"/>
                  </a:lnTo>
                  <a:lnTo>
                    <a:pt x="1727079" y="19977"/>
                  </a:lnTo>
                  <a:lnTo>
                    <a:pt x="1680765" y="27088"/>
                  </a:lnTo>
                  <a:lnTo>
                    <a:pt x="1634803" y="35246"/>
                  </a:lnTo>
                  <a:lnTo>
                    <a:pt x="1589208" y="44438"/>
                  </a:lnTo>
                  <a:lnTo>
                    <a:pt x="1543991" y="54652"/>
                  </a:lnTo>
                  <a:lnTo>
                    <a:pt x="1499166" y="65875"/>
                  </a:lnTo>
                  <a:lnTo>
                    <a:pt x="1454744" y="78094"/>
                  </a:lnTo>
                  <a:lnTo>
                    <a:pt x="1410738" y="91296"/>
                  </a:lnTo>
                  <a:lnTo>
                    <a:pt x="1367162" y="105470"/>
                  </a:lnTo>
                  <a:lnTo>
                    <a:pt x="1324027" y="120603"/>
                  </a:lnTo>
                  <a:lnTo>
                    <a:pt x="1281346" y="136682"/>
                  </a:lnTo>
                  <a:lnTo>
                    <a:pt x="1239132" y="153693"/>
                  </a:lnTo>
                  <a:lnTo>
                    <a:pt x="1197398" y="171626"/>
                  </a:lnTo>
                  <a:lnTo>
                    <a:pt x="1156155" y="190467"/>
                  </a:lnTo>
                  <a:lnTo>
                    <a:pt x="1115417" y="210203"/>
                  </a:lnTo>
                  <a:lnTo>
                    <a:pt x="1075196" y="230822"/>
                  </a:lnTo>
                  <a:lnTo>
                    <a:pt x="1035505" y="252311"/>
                  </a:lnTo>
                  <a:lnTo>
                    <a:pt x="996357" y="274658"/>
                  </a:lnTo>
                  <a:lnTo>
                    <a:pt x="957763" y="297850"/>
                  </a:lnTo>
                  <a:lnTo>
                    <a:pt x="919738" y="321875"/>
                  </a:lnTo>
                  <a:lnTo>
                    <a:pt x="882292" y="346719"/>
                  </a:lnTo>
                  <a:lnTo>
                    <a:pt x="845440" y="372371"/>
                  </a:lnTo>
                  <a:lnTo>
                    <a:pt x="809192" y="398817"/>
                  </a:lnTo>
                  <a:lnTo>
                    <a:pt x="773563" y="426045"/>
                  </a:lnTo>
                  <a:lnTo>
                    <a:pt x="738565" y="454043"/>
                  </a:lnTo>
                  <a:lnTo>
                    <a:pt x="704210" y="482798"/>
                  </a:lnTo>
                  <a:lnTo>
                    <a:pt x="670511" y="512296"/>
                  </a:lnTo>
                  <a:lnTo>
                    <a:pt x="637481" y="542526"/>
                  </a:lnTo>
                  <a:lnTo>
                    <a:pt x="605131" y="573476"/>
                  </a:lnTo>
                  <a:lnTo>
                    <a:pt x="573476" y="605131"/>
                  </a:lnTo>
                  <a:lnTo>
                    <a:pt x="542526" y="637481"/>
                  </a:lnTo>
                  <a:lnTo>
                    <a:pt x="512296" y="670511"/>
                  </a:lnTo>
                  <a:lnTo>
                    <a:pt x="482798" y="704210"/>
                  </a:lnTo>
                  <a:lnTo>
                    <a:pt x="454043" y="738565"/>
                  </a:lnTo>
                  <a:lnTo>
                    <a:pt x="426045" y="773563"/>
                  </a:lnTo>
                  <a:lnTo>
                    <a:pt x="398817" y="809192"/>
                  </a:lnTo>
                  <a:lnTo>
                    <a:pt x="372371" y="845440"/>
                  </a:lnTo>
                  <a:lnTo>
                    <a:pt x="346719" y="882292"/>
                  </a:lnTo>
                  <a:lnTo>
                    <a:pt x="321875" y="919738"/>
                  </a:lnTo>
                  <a:lnTo>
                    <a:pt x="297850" y="957763"/>
                  </a:lnTo>
                  <a:lnTo>
                    <a:pt x="274658" y="996357"/>
                  </a:lnTo>
                  <a:lnTo>
                    <a:pt x="252311" y="1035505"/>
                  </a:lnTo>
                  <a:lnTo>
                    <a:pt x="230822" y="1075196"/>
                  </a:lnTo>
                  <a:lnTo>
                    <a:pt x="210203" y="1115417"/>
                  </a:lnTo>
                  <a:lnTo>
                    <a:pt x="190467" y="1156155"/>
                  </a:lnTo>
                  <a:lnTo>
                    <a:pt x="171626" y="1197398"/>
                  </a:lnTo>
                  <a:lnTo>
                    <a:pt x="153693" y="1239132"/>
                  </a:lnTo>
                  <a:lnTo>
                    <a:pt x="136682" y="1281346"/>
                  </a:lnTo>
                  <a:lnTo>
                    <a:pt x="120603" y="1324027"/>
                  </a:lnTo>
                  <a:lnTo>
                    <a:pt x="105470" y="1367162"/>
                  </a:lnTo>
                  <a:lnTo>
                    <a:pt x="91296" y="1410738"/>
                  </a:lnTo>
                  <a:lnTo>
                    <a:pt x="78094" y="1454744"/>
                  </a:lnTo>
                  <a:lnTo>
                    <a:pt x="65875" y="1499166"/>
                  </a:lnTo>
                  <a:lnTo>
                    <a:pt x="54652" y="1543991"/>
                  </a:lnTo>
                  <a:lnTo>
                    <a:pt x="44438" y="1589208"/>
                  </a:lnTo>
                  <a:lnTo>
                    <a:pt x="35246" y="1634803"/>
                  </a:lnTo>
                  <a:lnTo>
                    <a:pt x="27088" y="1680765"/>
                  </a:lnTo>
                  <a:lnTo>
                    <a:pt x="19977" y="1727079"/>
                  </a:lnTo>
                  <a:lnTo>
                    <a:pt x="13925" y="1773734"/>
                  </a:lnTo>
                  <a:lnTo>
                    <a:pt x="8946" y="1820718"/>
                  </a:lnTo>
                  <a:lnTo>
                    <a:pt x="5051" y="1868016"/>
                  </a:lnTo>
                  <a:lnTo>
                    <a:pt x="2253" y="1915618"/>
                  </a:lnTo>
                  <a:lnTo>
                    <a:pt x="565" y="1963510"/>
                  </a:lnTo>
                  <a:lnTo>
                    <a:pt x="0" y="2011680"/>
                  </a:lnTo>
                  <a:lnTo>
                    <a:pt x="565" y="2059849"/>
                  </a:lnTo>
                  <a:lnTo>
                    <a:pt x="2253" y="2107741"/>
                  </a:lnTo>
                  <a:lnTo>
                    <a:pt x="5051" y="2155343"/>
                  </a:lnTo>
                  <a:lnTo>
                    <a:pt x="8946" y="2202641"/>
                  </a:lnTo>
                  <a:lnTo>
                    <a:pt x="13925" y="2249625"/>
                  </a:lnTo>
                  <a:lnTo>
                    <a:pt x="19977" y="2296280"/>
                  </a:lnTo>
                  <a:lnTo>
                    <a:pt x="27088" y="2342594"/>
                  </a:lnTo>
                  <a:lnTo>
                    <a:pt x="35246" y="2388556"/>
                  </a:lnTo>
                  <a:lnTo>
                    <a:pt x="44438" y="2434151"/>
                  </a:lnTo>
                  <a:lnTo>
                    <a:pt x="54652" y="2479368"/>
                  </a:lnTo>
                  <a:lnTo>
                    <a:pt x="65875" y="2524193"/>
                  </a:lnTo>
                  <a:lnTo>
                    <a:pt x="78094" y="2568615"/>
                  </a:lnTo>
                  <a:lnTo>
                    <a:pt x="91296" y="2612621"/>
                  </a:lnTo>
                  <a:lnTo>
                    <a:pt x="105470" y="2656197"/>
                  </a:lnTo>
                  <a:lnTo>
                    <a:pt x="120603" y="2699332"/>
                  </a:lnTo>
                  <a:lnTo>
                    <a:pt x="136682" y="2742013"/>
                  </a:lnTo>
                  <a:lnTo>
                    <a:pt x="153693" y="2784227"/>
                  </a:lnTo>
                  <a:lnTo>
                    <a:pt x="171626" y="2825961"/>
                  </a:lnTo>
                  <a:lnTo>
                    <a:pt x="190467" y="2867204"/>
                  </a:lnTo>
                  <a:lnTo>
                    <a:pt x="210203" y="2907942"/>
                  </a:lnTo>
                  <a:lnTo>
                    <a:pt x="230822" y="2948163"/>
                  </a:lnTo>
                  <a:lnTo>
                    <a:pt x="252311" y="2987854"/>
                  </a:lnTo>
                  <a:lnTo>
                    <a:pt x="274658" y="3027002"/>
                  </a:lnTo>
                  <a:lnTo>
                    <a:pt x="297850" y="3065596"/>
                  </a:lnTo>
                  <a:lnTo>
                    <a:pt x="321875" y="3103621"/>
                  </a:lnTo>
                  <a:lnTo>
                    <a:pt x="346719" y="3141067"/>
                  </a:lnTo>
                  <a:lnTo>
                    <a:pt x="372371" y="3177919"/>
                  </a:lnTo>
                  <a:lnTo>
                    <a:pt x="398817" y="3214167"/>
                  </a:lnTo>
                  <a:lnTo>
                    <a:pt x="426045" y="3249796"/>
                  </a:lnTo>
                  <a:lnTo>
                    <a:pt x="454043" y="3284794"/>
                  </a:lnTo>
                  <a:lnTo>
                    <a:pt x="482798" y="3319149"/>
                  </a:lnTo>
                  <a:lnTo>
                    <a:pt x="512296" y="3352848"/>
                  </a:lnTo>
                  <a:lnTo>
                    <a:pt x="542526" y="3385878"/>
                  </a:lnTo>
                  <a:lnTo>
                    <a:pt x="573476" y="3418228"/>
                  </a:lnTo>
                  <a:lnTo>
                    <a:pt x="605131" y="3449883"/>
                  </a:lnTo>
                  <a:lnTo>
                    <a:pt x="637481" y="3480833"/>
                  </a:lnTo>
                  <a:lnTo>
                    <a:pt x="670511" y="3511063"/>
                  </a:lnTo>
                  <a:lnTo>
                    <a:pt x="704210" y="3540561"/>
                  </a:lnTo>
                  <a:lnTo>
                    <a:pt x="738565" y="3569316"/>
                  </a:lnTo>
                  <a:lnTo>
                    <a:pt x="773563" y="3597314"/>
                  </a:lnTo>
                  <a:lnTo>
                    <a:pt x="809192" y="3624542"/>
                  </a:lnTo>
                  <a:lnTo>
                    <a:pt x="845440" y="3650988"/>
                  </a:lnTo>
                  <a:lnTo>
                    <a:pt x="882292" y="3676640"/>
                  </a:lnTo>
                  <a:lnTo>
                    <a:pt x="919738" y="3701484"/>
                  </a:lnTo>
                  <a:lnTo>
                    <a:pt x="957763" y="3725509"/>
                  </a:lnTo>
                  <a:lnTo>
                    <a:pt x="996357" y="3748701"/>
                  </a:lnTo>
                  <a:lnTo>
                    <a:pt x="1035505" y="3771048"/>
                  </a:lnTo>
                  <a:lnTo>
                    <a:pt x="1075196" y="3792537"/>
                  </a:lnTo>
                  <a:lnTo>
                    <a:pt x="1115417" y="3813156"/>
                  </a:lnTo>
                  <a:lnTo>
                    <a:pt x="1156155" y="3832892"/>
                  </a:lnTo>
                  <a:lnTo>
                    <a:pt x="1197398" y="3851733"/>
                  </a:lnTo>
                  <a:lnTo>
                    <a:pt x="1239132" y="3869666"/>
                  </a:lnTo>
                  <a:lnTo>
                    <a:pt x="1281346" y="3886677"/>
                  </a:lnTo>
                  <a:lnTo>
                    <a:pt x="1324027" y="3902756"/>
                  </a:lnTo>
                  <a:lnTo>
                    <a:pt x="1367162" y="3917889"/>
                  </a:lnTo>
                  <a:lnTo>
                    <a:pt x="1410738" y="3932063"/>
                  </a:lnTo>
                  <a:lnTo>
                    <a:pt x="1454744" y="3945265"/>
                  </a:lnTo>
                  <a:lnTo>
                    <a:pt x="1499166" y="3957484"/>
                  </a:lnTo>
                  <a:lnTo>
                    <a:pt x="1543991" y="3968707"/>
                  </a:lnTo>
                  <a:lnTo>
                    <a:pt x="1589208" y="3978921"/>
                  </a:lnTo>
                  <a:lnTo>
                    <a:pt x="1634803" y="3988113"/>
                  </a:lnTo>
                  <a:lnTo>
                    <a:pt x="1680765" y="3996271"/>
                  </a:lnTo>
                  <a:lnTo>
                    <a:pt x="1727079" y="4003382"/>
                  </a:lnTo>
                  <a:lnTo>
                    <a:pt x="1773734" y="4009434"/>
                  </a:lnTo>
                  <a:lnTo>
                    <a:pt x="1820718" y="4014413"/>
                  </a:lnTo>
                  <a:lnTo>
                    <a:pt x="1868016" y="4018308"/>
                  </a:lnTo>
                  <a:lnTo>
                    <a:pt x="1915618" y="4021106"/>
                  </a:lnTo>
                  <a:lnTo>
                    <a:pt x="1963510" y="4022794"/>
                  </a:lnTo>
                  <a:lnTo>
                    <a:pt x="2011679" y="4023360"/>
                  </a:lnTo>
                  <a:lnTo>
                    <a:pt x="201167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973C3A-4403-4A2F-B2E1-AEEA2763C512}"/>
                </a:ext>
              </a:extLst>
            </p:cNvPr>
            <p:cNvSpPr/>
            <p:nvPr/>
          </p:nvSpPr>
          <p:spPr>
            <a:xfrm>
              <a:off x="1802891" y="3055619"/>
              <a:ext cx="1308100" cy="2615565"/>
            </a:xfrm>
            <a:custGeom>
              <a:avLst/>
              <a:gdLst/>
              <a:ahLst/>
              <a:cxnLst/>
              <a:rect l="l" t="t" r="r" b="b"/>
              <a:pathLst>
                <a:path w="1308100" h="2615565">
                  <a:moveTo>
                    <a:pt x="1307591" y="0"/>
                  </a:moveTo>
                  <a:lnTo>
                    <a:pt x="1259657" y="862"/>
                  </a:lnTo>
                  <a:lnTo>
                    <a:pt x="1212158" y="3430"/>
                  </a:lnTo>
                  <a:lnTo>
                    <a:pt x="1165122" y="7673"/>
                  </a:lnTo>
                  <a:lnTo>
                    <a:pt x="1118580" y="13562"/>
                  </a:lnTo>
                  <a:lnTo>
                    <a:pt x="1072561" y="21068"/>
                  </a:lnTo>
                  <a:lnTo>
                    <a:pt x="1027095" y="30161"/>
                  </a:lnTo>
                  <a:lnTo>
                    <a:pt x="982211" y="40811"/>
                  </a:lnTo>
                  <a:lnTo>
                    <a:pt x="937938" y="52989"/>
                  </a:lnTo>
                  <a:lnTo>
                    <a:pt x="894307" y="66665"/>
                  </a:lnTo>
                  <a:lnTo>
                    <a:pt x="851347" y="81810"/>
                  </a:lnTo>
                  <a:lnTo>
                    <a:pt x="809087" y="98395"/>
                  </a:lnTo>
                  <a:lnTo>
                    <a:pt x="767557" y="116389"/>
                  </a:lnTo>
                  <a:lnTo>
                    <a:pt x="726787" y="135763"/>
                  </a:lnTo>
                  <a:lnTo>
                    <a:pt x="686806" y="156488"/>
                  </a:lnTo>
                  <a:lnTo>
                    <a:pt x="647643" y="178533"/>
                  </a:lnTo>
                  <a:lnTo>
                    <a:pt x="609329" y="201870"/>
                  </a:lnTo>
                  <a:lnTo>
                    <a:pt x="571892" y="226469"/>
                  </a:lnTo>
                  <a:lnTo>
                    <a:pt x="535362" y="252301"/>
                  </a:lnTo>
                  <a:lnTo>
                    <a:pt x="499770" y="279335"/>
                  </a:lnTo>
                  <a:lnTo>
                    <a:pt x="465144" y="307542"/>
                  </a:lnTo>
                  <a:lnTo>
                    <a:pt x="431513" y="336893"/>
                  </a:lnTo>
                  <a:lnTo>
                    <a:pt x="398908" y="367359"/>
                  </a:lnTo>
                  <a:lnTo>
                    <a:pt x="367359" y="398908"/>
                  </a:lnTo>
                  <a:lnTo>
                    <a:pt x="336893" y="431513"/>
                  </a:lnTo>
                  <a:lnTo>
                    <a:pt x="307542" y="465144"/>
                  </a:lnTo>
                  <a:lnTo>
                    <a:pt x="279335" y="499770"/>
                  </a:lnTo>
                  <a:lnTo>
                    <a:pt x="252301" y="535362"/>
                  </a:lnTo>
                  <a:lnTo>
                    <a:pt x="226469" y="571892"/>
                  </a:lnTo>
                  <a:lnTo>
                    <a:pt x="201870" y="609329"/>
                  </a:lnTo>
                  <a:lnTo>
                    <a:pt x="178533" y="647643"/>
                  </a:lnTo>
                  <a:lnTo>
                    <a:pt x="156488" y="686806"/>
                  </a:lnTo>
                  <a:lnTo>
                    <a:pt x="135763" y="726787"/>
                  </a:lnTo>
                  <a:lnTo>
                    <a:pt x="116389" y="767557"/>
                  </a:lnTo>
                  <a:lnTo>
                    <a:pt x="98395" y="809087"/>
                  </a:lnTo>
                  <a:lnTo>
                    <a:pt x="81810" y="851347"/>
                  </a:lnTo>
                  <a:lnTo>
                    <a:pt x="66665" y="894307"/>
                  </a:lnTo>
                  <a:lnTo>
                    <a:pt x="52989" y="937938"/>
                  </a:lnTo>
                  <a:lnTo>
                    <a:pt x="40811" y="982211"/>
                  </a:lnTo>
                  <a:lnTo>
                    <a:pt x="30161" y="1027095"/>
                  </a:lnTo>
                  <a:lnTo>
                    <a:pt x="21068" y="1072561"/>
                  </a:lnTo>
                  <a:lnTo>
                    <a:pt x="13562" y="1118580"/>
                  </a:lnTo>
                  <a:lnTo>
                    <a:pt x="7673" y="1165122"/>
                  </a:lnTo>
                  <a:lnTo>
                    <a:pt x="3430" y="1212158"/>
                  </a:lnTo>
                  <a:lnTo>
                    <a:pt x="862" y="1259657"/>
                  </a:lnTo>
                  <a:lnTo>
                    <a:pt x="0" y="1307591"/>
                  </a:lnTo>
                  <a:lnTo>
                    <a:pt x="862" y="1355526"/>
                  </a:lnTo>
                  <a:lnTo>
                    <a:pt x="3430" y="1403025"/>
                  </a:lnTo>
                  <a:lnTo>
                    <a:pt x="7673" y="1450061"/>
                  </a:lnTo>
                  <a:lnTo>
                    <a:pt x="13562" y="1496603"/>
                  </a:lnTo>
                  <a:lnTo>
                    <a:pt x="21068" y="1542622"/>
                  </a:lnTo>
                  <a:lnTo>
                    <a:pt x="30161" y="1588088"/>
                  </a:lnTo>
                  <a:lnTo>
                    <a:pt x="40811" y="1632972"/>
                  </a:lnTo>
                  <a:lnTo>
                    <a:pt x="52989" y="1677245"/>
                  </a:lnTo>
                  <a:lnTo>
                    <a:pt x="66665" y="1720876"/>
                  </a:lnTo>
                  <a:lnTo>
                    <a:pt x="81810" y="1763836"/>
                  </a:lnTo>
                  <a:lnTo>
                    <a:pt x="98395" y="1806096"/>
                  </a:lnTo>
                  <a:lnTo>
                    <a:pt x="116389" y="1847626"/>
                  </a:lnTo>
                  <a:lnTo>
                    <a:pt x="135763" y="1888396"/>
                  </a:lnTo>
                  <a:lnTo>
                    <a:pt x="156488" y="1928377"/>
                  </a:lnTo>
                  <a:lnTo>
                    <a:pt x="178533" y="1967540"/>
                  </a:lnTo>
                  <a:lnTo>
                    <a:pt x="201870" y="2005854"/>
                  </a:lnTo>
                  <a:lnTo>
                    <a:pt x="226469" y="2043291"/>
                  </a:lnTo>
                  <a:lnTo>
                    <a:pt x="252301" y="2079821"/>
                  </a:lnTo>
                  <a:lnTo>
                    <a:pt x="279335" y="2115413"/>
                  </a:lnTo>
                  <a:lnTo>
                    <a:pt x="307542" y="2150039"/>
                  </a:lnTo>
                  <a:lnTo>
                    <a:pt x="336893" y="2183670"/>
                  </a:lnTo>
                  <a:lnTo>
                    <a:pt x="367359" y="2216275"/>
                  </a:lnTo>
                  <a:lnTo>
                    <a:pt x="398908" y="2247824"/>
                  </a:lnTo>
                  <a:lnTo>
                    <a:pt x="431513" y="2278290"/>
                  </a:lnTo>
                  <a:lnTo>
                    <a:pt x="465144" y="2307641"/>
                  </a:lnTo>
                  <a:lnTo>
                    <a:pt x="499770" y="2335848"/>
                  </a:lnTo>
                  <a:lnTo>
                    <a:pt x="535362" y="2362882"/>
                  </a:lnTo>
                  <a:lnTo>
                    <a:pt x="571892" y="2388714"/>
                  </a:lnTo>
                  <a:lnTo>
                    <a:pt x="609329" y="2413313"/>
                  </a:lnTo>
                  <a:lnTo>
                    <a:pt x="647643" y="2436650"/>
                  </a:lnTo>
                  <a:lnTo>
                    <a:pt x="686806" y="2458695"/>
                  </a:lnTo>
                  <a:lnTo>
                    <a:pt x="726787" y="2479420"/>
                  </a:lnTo>
                  <a:lnTo>
                    <a:pt x="767557" y="2498794"/>
                  </a:lnTo>
                  <a:lnTo>
                    <a:pt x="809087" y="2516788"/>
                  </a:lnTo>
                  <a:lnTo>
                    <a:pt x="851347" y="2533373"/>
                  </a:lnTo>
                  <a:lnTo>
                    <a:pt x="894307" y="2548518"/>
                  </a:lnTo>
                  <a:lnTo>
                    <a:pt x="937938" y="2562194"/>
                  </a:lnTo>
                  <a:lnTo>
                    <a:pt x="982211" y="2574372"/>
                  </a:lnTo>
                  <a:lnTo>
                    <a:pt x="1027095" y="2585022"/>
                  </a:lnTo>
                  <a:lnTo>
                    <a:pt x="1072561" y="2594115"/>
                  </a:lnTo>
                  <a:lnTo>
                    <a:pt x="1118580" y="2601621"/>
                  </a:lnTo>
                  <a:lnTo>
                    <a:pt x="1165122" y="2607510"/>
                  </a:lnTo>
                  <a:lnTo>
                    <a:pt x="1212158" y="2611753"/>
                  </a:lnTo>
                  <a:lnTo>
                    <a:pt x="1259657" y="2614321"/>
                  </a:lnTo>
                  <a:lnTo>
                    <a:pt x="1307591" y="2615183"/>
                  </a:lnTo>
                  <a:lnTo>
                    <a:pt x="1307591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7B7CB9-D021-49D4-8BE8-2281B32E35BC}"/>
                </a:ext>
              </a:extLst>
            </p:cNvPr>
            <p:cNvSpPr/>
            <p:nvPr/>
          </p:nvSpPr>
          <p:spPr>
            <a:xfrm>
              <a:off x="1802891" y="3055619"/>
              <a:ext cx="1308100" cy="2615565"/>
            </a:xfrm>
            <a:custGeom>
              <a:avLst/>
              <a:gdLst/>
              <a:ahLst/>
              <a:cxnLst/>
              <a:rect l="l" t="t" r="r" b="b"/>
              <a:pathLst>
                <a:path w="1308100" h="2615565">
                  <a:moveTo>
                    <a:pt x="1307591" y="2615183"/>
                  </a:moveTo>
                  <a:lnTo>
                    <a:pt x="1259657" y="2614321"/>
                  </a:lnTo>
                  <a:lnTo>
                    <a:pt x="1212158" y="2611753"/>
                  </a:lnTo>
                  <a:lnTo>
                    <a:pt x="1165122" y="2607510"/>
                  </a:lnTo>
                  <a:lnTo>
                    <a:pt x="1118580" y="2601621"/>
                  </a:lnTo>
                  <a:lnTo>
                    <a:pt x="1072561" y="2594115"/>
                  </a:lnTo>
                  <a:lnTo>
                    <a:pt x="1027095" y="2585022"/>
                  </a:lnTo>
                  <a:lnTo>
                    <a:pt x="982211" y="2574372"/>
                  </a:lnTo>
                  <a:lnTo>
                    <a:pt x="937938" y="2562194"/>
                  </a:lnTo>
                  <a:lnTo>
                    <a:pt x="894307" y="2548518"/>
                  </a:lnTo>
                  <a:lnTo>
                    <a:pt x="851347" y="2533373"/>
                  </a:lnTo>
                  <a:lnTo>
                    <a:pt x="809087" y="2516788"/>
                  </a:lnTo>
                  <a:lnTo>
                    <a:pt x="767557" y="2498794"/>
                  </a:lnTo>
                  <a:lnTo>
                    <a:pt x="726787" y="2479420"/>
                  </a:lnTo>
                  <a:lnTo>
                    <a:pt x="686806" y="2458695"/>
                  </a:lnTo>
                  <a:lnTo>
                    <a:pt x="647643" y="2436650"/>
                  </a:lnTo>
                  <a:lnTo>
                    <a:pt x="609329" y="2413313"/>
                  </a:lnTo>
                  <a:lnTo>
                    <a:pt x="571892" y="2388714"/>
                  </a:lnTo>
                  <a:lnTo>
                    <a:pt x="535362" y="2362882"/>
                  </a:lnTo>
                  <a:lnTo>
                    <a:pt x="499770" y="2335848"/>
                  </a:lnTo>
                  <a:lnTo>
                    <a:pt x="465144" y="2307641"/>
                  </a:lnTo>
                  <a:lnTo>
                    <a:pt x="431513" y="2278290"/>
                  </a:lnTo>
                  <a:lnTo>
                    <a:pt x="398908" y="2247824"/>
                  </a:lnTo>
                  <a:lnTo>
                    <a:pt x="367359" y="2216275"/>
                  </a:lnTo>
                  <a:lnTo>
                    <a:pt x="336893" y="2183670"/>
                  </a:lnTo>
                  <a:lnTo>
                    <a:pt x="307542" y="2150039"/>
                  </a:lnTo>
                  <a:lnTo>
                    <a:pt x="279335" y="2115413"/>
                  </a:lnTo>
                  <a:lnTo>
                    <a:pt x="252301" y="2079821"/>
                  </a:lnTo>
                  <a:lnTo>
                    <a:pt x="226469" y="2043291"/>
                  </a:lnTo>
                  <a:lnTo>
                    <a:pt x="201870" y="2005854"/>
                  </a:lnTo>
                  <a:lnTo>
                    <a:pt x="178533" y="1967540"/>
                  </a:lnTo>
                  <a:lnTo>
                    <a:pt x="156488" y="1928377"/>
                  </a:lnTo>
                  <a:lnTo>
                    <a:pt x="135763" y="1888396"/>
                  </a:lnTo>
                  <a:lnTo>
                    <a:pt x="116389" y="1847626"/>
                  </a:lnTo>
                  <a:lnTo>
                    <a:pt x="98395" y="1806096"/>
                  </a:lnTo>
                  <a:lnTo>
                    <a:pt x="81810" y="1763836"/>
                  </a:lnTo>
                  <a:lnTo>
                    <a:pt x="66665" y="1720876"/>
                  </a:lnTo>
                  <a:lnTo>
                    <a:pt x="52989" y="1677245"/>
                  </a:lnTo>
                  <a:lnTo>
                    <a:pt x="40811" y="1632972"/>
                  </a:lnTo>
                  <a:lnTo>
                    <a:pt x="30161" y="1588088"/>
                  </a:lnTo>
                  <a:lnTo>
                    <a:pt x="21068" y="1542622"/>
                  </a:lnTo>
                  <a:lnTo>
                    <a:pt x="13562" y="1496603"/>
                  </a:lnTo>
                  <a:lnTo>
                    <a:pt x="7673" y="1450061"/>
                  </a:lnTo>
                  <a:lnTo>
                    <a:pt x="3430" y="1403025"/>
                  </a:lnTo>
                  <a:lnTo>
                    <a:pt x="862" y="1355526"/>
                  </a:lnTo>
                  <a:lnTo>
                    <a:pt x="0" y="1307591"/>
                  </a:lnTo>
                  <a:lnTo>
                    <a:pt x="862" y="1259657"/>
                  </a:lnTo>
                  <a:lnTo>
                    <a:pt x="3430" y="1212158"/>
                  </a:lnTo>
                  <a:lnTo>
                    <a:pt x="7673" y="1165122"/>
                  </a:lnTo>
                  <a:lnTo>
                    <a:pt x="13562" y="1118580"/>
                  </a:lnTo>
                  <a:lnTo>
                    <a:pt x="21068" y="1072561"/>
                  </a:lnTo>
                  <a:lnTo>
                    <a:pt x="30161" y="1027095"/>
                  </a:lnTo>
                  <a:lnTo>
                    <a:pt x="40811" y="982211"/>
                  </a:lnTo>
                  <a:lnTo>
                    <a:pt x="52989" y="937938"/>
                  </a:lnTo>
                  <a:lnTo>
                    <a:pt x="66665" y="894307"/>
                  </a:lnTo>
                  <a:lnTo>
                    <a:pt x="81810" y="851347"/>
                  </a:lnTo>
                  <a:lnTo>
                    <a:pt x="98395" y="809087"/>
                  </a:lnTo>
                  <a:lnTo>
                    <a:pt x="116389" y="767557"/>
                  </a:lnTo>
                  <a:lnTo>
                    <a:pt x="135763" y="726787"/>
                  </a:lnTo>
                  <a:lnTo>
                    <a:pt x="156488" y="686806"/>
                  </a:lnTo>
                  <a:lnTo>
                    <a:pt x="178533" y="647643"/>
                  </a:lnTo>
                  <a:lnTo>
                    <a:pt x="201870" y="609329"/>
                  </a:lnTo>
                  <a:lnTo>
                    <a:pt x="226469" y="571892"/>
                  </a:lnTo>
                  <a:lnTo>
                    <a:pt x="252301" y="535362"/>
                  </a:lnTo>
                  <a:lnTo>
                    <a:pt x="279335" y="499770"/>
                  </a:lnTo>
                  <a:lnTo>
                    <a:pt x="307542" y="465144"/>
                  </a:lnTo>
                  <a:lnTo>
                    <a:pt x="336893" y="431513"/>
                  </a:lnTo>
                  <a:lnTo>
                    <a:pt x="367359" y="398908"/>
                  </a:lnTo>
                  <a:lnTo>
                    <a:pt x="398908" y="367359"/>
                  </a:lnTo>
                  <a:lnTo>
                    <a:pt x="431513" y="336893"/>
                  </a:lnTo>
                  <a:lnTo>
                    <a:pt x="465144" y="307542"/>
                  </a:lnTo>
                  <a:lnTo>
                    <a:pt x="499770" y="279335"/>
                  </a:lnTo>
                  <a:lnTo>
                    <a:pt x="535362" y="252301"/>
                  </a:lnTo>
                  <a:lnTo>
                    <a:pt x="571892" y="226469"/>
                  </a:lnTo>
                  <a:lnTo>
                    <a:pt x="609329" y="201870"/>
                  </a:lnTo>
                  <a:lnTo>
                    <a:pt x="647643" y="178533"/>
                  </a:lnTo>
                  <a:lnTo>
                    <a:pt x="686806" y="156488"/>
                  </a:lnTo>
                  <a:lnTo>
                    <a:pt x="726787" y="135763"/>
                  </a:lnTo>
                  <a:lnTo>
                    <a:pt x="767557" y="116389"/>
                  </a:lnTo>
                  <a:lnTo>
                    <a:pt x="809087" y="98395"/>
                  </a:lnTo>
                  <a:lnTo>
                    <a:pt x="851347" y="81810"/>
                  </a:lnTo>
                  <a:lnTo>
                    <a:pt x="894307" y="66665"/>
                  </a:lnTo>
                  <a:lnTo>
                    <a:pt x="937938" y="52989"/>
                  </a:lnTo>
                  <a:lnTo>
                    <a:pt x="982211" y="40811"/>
                  </a:lnTo>
                  <a:lnTo>
                    <a:pt x="1027095" y="30161"/>
                  </a:lnTo>
                  <a:lnTo>
                    <a:pt x="1072561" y="21068"/>
                  </a:lnTo>
                  <a:lnTo>
                    <a:pt x="1118580" y="13562"/>
                  </a:lnTo>
                  <a:lnTo>
                    <a:pt x="1165122" y="7673"/>
                  </a:lnTo>
                  <a:lnTo>
                    <a:pt x="1212158" y="3430"/>
                  </a:lnTo>
                  <a:lnTo>
                    <a:pt x="1259657" y="862"/>
                  </a:lnTo>
                  <a:lnTo>
                    <a:pt x="1307591" y="0"/>
                  </a:lnTo>
                  <a:lnTo>
                    <a:pt x="1307591" y="1307591"/>
                  </a:lnTo>
                  <a:lnTo>
                    <a:pt x="1307591" y="2615183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84F814-2D1F-40EF-9DBA-1B5FAD1D5334}"/>
                </a:ext>
              </a:extLst>
            </p:cNvPr>
            <p:cNvSpPr/>
            <p:nvPr/>
          </p:nvSpPr>
          <p:spPr>
            <a:xfrm>
              <a:off x="2506979" y="4262627"/>
              <a:ext cx="603885" cy="1207135"/>
            </a:xfrm>
            <a:custGeom>
              <a:avLst/>
              <a:gdLst/>
              <a:ahLst/>
              <a:cxnLst/>
              <a:rect l="l" t="t" r="r" b="b"/>
              <a:pathLst>
                <a:path w="603885" h="1207135">
                  <a:moveTo>
                    <a:pt x="603503" y="0"/>
                  </a:moveTo>
                  <a:lnTo>
                    <a:pt x="556348" y="1816"/>
                  </a:lnTo>
                  <a:lnTo>
                    <a:pt x="510183" y="7174"/>
                  </a:lnTo>
                  <a:lnTo>
                    <a:pt x="465144" y="15942"/>
                  </a:lnTo>
                  <a:lnTo>
                    <a:pt x="421365" y="27983"/>
                  </a:lnTo>
                  <a:lnTo>
                    <a:pt x="378980" y="43164"/>
                  </a:lnTo>
                  <a:lnTo>
                    <a:pt x="338123" y="61350"/>
                  </a:lnTo>
                  <a:lnTo>
                    <a:pt x="298929" y="82408"/>
                  </a:lnTo>
                  <a:lnTo>
                    <a:pt x="261532" y="106203"/>
                  </a:lnTo>
                  <a:lnTo>
                    <a:pt x="226067" y="132601"/>
                  </a:lnTo>
                  <a:lnTo>
                    <a:pt x="192667" y="161467"/>
                  </a:lnTo>
                  <a:lnTo>
                    <a:pt x="161467" y="192667"/>
                  </a:lnTo>
                  <a:lnTo>
                    <a:pt x="132601" y="226067"/>
                  </a:lnTo>
                  <a:lnTo>
                    <a:pt x="106203" y="261532"/>
                  </a:lnTo>
                  <a:lnTo>
                    <a:pt x="82408" y="298929"/>
                  </a:lnTo>
                  <a:lnTo>
                    <a:pt x="61350" y="338123"/>
                  </a:lnTo>
                  <a:lnTo>
                    <a:pt x="43164" y="378980"/>
                  </a:lnTo>
                  <a:lnTo>
                    <a:pt x="27983" y="421365"/>
                  </a:lnTo>
                  <a:lnTo>
                    <a:pt x="15942" y="465144"/>
                  </a:lnTo>
                  <a:lnTo>
                    <a:pt x="7174" y="510183"/>
                  </a:lnTo>
                  <a:lnTo>
                    <a:pt x="1816" y="556348"/>
                  </a:lnTo>
                  <a:lnTo>
                    <a:pt x="0" y="603504"/>
                  </a:lnTo>
                  <a:lnTo>
                    <a:pt x="1816" y="650659"/>
                  </a:lnTo>
                  <a:lnTo>
                    <a:pt x="7174" y="696824"/>
                  </a:lnTo>
                  <a:lnTo>
                    <a:pt x="15942" y="741863"/>
                  </a:lnTo>
                  <a:lnTo>
                    <a:pt x="27983" y="785642"/>
                  </a:lnTo>
                  <a:lnTo>
                    <a:pt x="43164" y="828027"/>
                  </a:lnTo>
                  <a:lnTo>
                    <a:pt x="61350" y="868884"/>
                  </a:lnTo>
                  <a:lnTo>
                    <a:pt x="82408" y="908078"/>
                  </a:lnTo>
                  <a:lnTo>
                    <a:pt x="106203" y="945475"/>
                  </a:lnTo>
                  <a:lnTo>
                    <a:pt x="132601" y="980940"/>
                  </a:lnTo>
                  <a:lnTo>
                    <a:pt x="161467" y="1014340"/>
                  </a:lnTo>
                  <a:lnTo>
                    <a:pt x="192667" y="1045540"/>
                  </a:lnTo>
                  <a:lnTo>
                    <a:pt x="226067" y="1074406"/>
                  </a:lnTo>
                  <a:lnTo>
                    <a:pt x="261532" y="1100804"/>
                  </a:lnTo>
                  <a:lnTo>
                    <a:pt x="298929" y="1124599"/>
                  </a:lnTo>
                  <a:lnTo>
                    <a:pt x="338123" y="1145657"/>
                  </a:lnTo>
                  <a:lnTo>
                    <a:pt x="378980" y="1163843"/>
                  </a:lnTo>
                  <a:lnTo>
                    <a:pt x="421365" y="1179024"/>
                  </a:lnTo>
                  <a:lnTo>
                    <a:pt x="465144" y="1191065"/>
                  </a:lnTo>
                  <a:lnTo>
                    <a:pt x="510183" y="1199833"/>
                  </a:lnTo>
                  <a:lnTo>
                    <a:pt x="556348" y="1205191"/>
                  </a:lnTo>
                  <a:lnTo>
                    <a:pt x="603503" y="1207008"/>
                  </a:lnTo>
                  <a:lnTo>
                    <a:pt x="60350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4E5FEF0-F925-469B-8893-4C1656121F70}"/>
                </a:ext>
              </a:extLst>
            </p:cNvPr>
            <p:cNvSpPr/>
            <p:nvPr/>
          </p:nvSpPr>
          <p:spPr>
            <a:xfrm>
              <a:off x="2506979" y="4262627"/>
              <a:ext cx="603885" cy="1207135"/>
            </a:xfrm>
            <a:custGeom>
              <a:avLst/>
              <a:gdLst/>
              <a:ahLst/>
              <a:cxnLst/>
              <a:rect l="l" t="t" r="r" b="b"/>
              <a:pathLst>
                <a:path w="603885" h="1207135">
                  <a:moveTo>
                    <a:pt x="603503" y="1207008"/>
                  </a:moveTo>
                  <a:lnTo>
                    <a:pt x="556348" y="1205191"/>
                  </a:lnTo>
                  <a:lnTo>
                    <a:pt x="510183" y="1199833"/>
                  </a:lnTo>
                  <a:lnTo>
                    <a:pt x="465144" y="1191065"/>
                  </a:lnTo>
                  <a:lnTo>
                    <a:pt x="421365" y="1179024"/>
                  </a:lnTo>
                  <a:lnTo>
                    <a:pt x="378980" y="1163843"/>
                  </a:lnTo>
                  <a:lnTo>
                    <a:pt x="338123" y="1145657"/>
                  </a:lnTo>
                  <a:lnTo>
                    <a:pt x="298929" y="1124599"/>
                  </a:lnTo>
                  <a:lnTo>
                    <a:pt x="261532" y="1100804"/>
                  </a:lnTo>
                  <a:lnTo>
                    <a:pt x="226067" y="1074406"/>
                  </a:lnTo>
                  <a:lnTo>
                    <a:pt x="192667" y="1045540"/>
                  </a:lnTo>
                  <a:lnTo>
                    <a:pt x="161467" y="1014340"/>
                  </a:lnTo>
                  <a:lnTo>
                    <a:pt x="132601" y="980940"/>
                  </a:lnTo>
                  <a:lnTo>
                    <a:pt x="106203" y="945475"/>
                  </a:lnTo>
                  <a:lnTo>
                    <a:pt x="82408" y="908078"/>
                  </a:lnTo>
                  <a:lnTo>
                    <a:pt x="61350" y="868884"/>
                  </a:lnTo>
                  <a:lnTo>
                    <a:pt x="43164" y="828027"/>
                  </a:lnTo>
                  <a:lnTo>
                    <a:pt x="27983" y="785642"/>
                  </a:lnTo>
                  <a:lnTo>
                    <a:pt x="15942" y="741863"/>
                  </a:lnTo>
                  <a:lnTo>
                    <a:pt x="7174" y="696824"/>
                  </a:lnTo>
                  <a:lnTo>
                    <a:pt x="1816" y="650659"/>
                  </a:lnTo>
                  <a:lnTo>
                    <a:pt x="0" y="603504"/>
                  </a:lnTo>
                  <a:lnTo>
                    <a:pt x="1816" y="556348"/>
                  </a:lnTo>
                  <a:lnTo>
                    <a:pt x="7174" y="510183"/>
                  </a:lnTo>
                  <a:lnTo>
                    <a:pt x="15942" y="465144"/>
                  </a:lnTo>
                  <a:lnTo>
                    <a:pt x="27983" y="421365"/>
                  </a:lnTo>
                  <a:lnTo>
                    <a:pt x="43164" y="378980"/>
                  </a:lnTo>
                  <a:lnTo>
                    <a:pt x="61350" y="338123"/>
                  </a:lnTo>
                  <a:lnTo>
                    <a:pt x="82408" y="298929"/>
                  </a:lnTo>
                  <a:lnTo>
                    <a:pt x="106203" y="261532"/>
                  </a:lnTo>
                  <a:lnTo>
                    <a:pt x="132601" y="226067"/>
                  </a:lnTo>
                  <a:lnTo>
                    <a:pt x="161467" y="192667"/>
                  </a:lnTo>
                  <a:lnTo>
                    <a:pt x="192667" y="161467"/>
                  </a:lnTo>
                  <a:lnTo>
                    <a:pt x="226067" y="132601"/>
                  </a:lnTo>
                  <a:lnTo>
                    <a:pt x="261532" y="106203"/>
                  </a:lnTo>
                  <a:lnTo>
                    <a:pt x="298929" y="82408"/>
                  </a:lnTo>
                  <a:lnTo>
                    <a:pt x="338123" y="61350"/>
                  </a:lnTo>
                  <a:lnTo>
                    <a:pt x="378980" y="43164"/>
                  </a:lnTo>
                  <a:lnTo>
                    <a:pt x="421365" y="27983"/>
                  </a:lnTo>
                  <a:lnTo>
                    <a:pt x="465144" y="15942"/>
                  </a:lnTo>
                  <a:lnTo>
                    <a:pt x="510183" y="7174"/>
                  </a:lnTo>
                  <a:lnTo>
                    <a:pt x="556348" y="1816"/>
                  </a:lnTo>
                  <a:lnTo>
                    <a:pt x="603503" y="0"/>
                  </a:lnTo>
                  <a:lnTo>
                    <a:pt x="603503" y="603504"/>
                  </a:lnTo>
                  <a:lnTo>
                    <a:pt x="603503" y="120700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18642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201E68C-A2BA-4438-86F9-822999E0DE02}"/>
              </a:ext>
            </a:extLst>
          </p:cNvPr>
          <p:cNvSpPr txBox="1">
            <a:spLocks/>
          </p:cNvSpPr>
          <p:nvPr/>
        </p:nvSpPr>
        <p:spPr>
          <a:xfrm>
            <a:off x="2971800" y="2743200"/>
            <a:ext cx="67818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7000" b="1"/>
              <a:t>Muchas gracias.</a:t>
            </a:r>
            <a:endParaRPr lang="es-PE" sz="7000" b="1" dirty="0"/>
          </a:p>
        </p:txBody>
      </p:sp>
    </p:spTree>
    <p:extLst>
      <p:ext uri="{BB962C8B-B14F-4D97-AF65-F5344CB8AC3E}">
        <p14:creationId xmlns:p14="http://schemas.microsoft.com/office/powerpoint/2010/main" val="1554201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5240</Words>
  <Application>Microsoft Office PowerPoint</Application>
  <PresentationFormat>Panorámica</PresentationFormat>
  <Paragraphs>411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96</vt:i4>
      </vt:variant>
    </vt:vector>
  </HeadingPairs>
  <TitlesOfParts>
    <vt:vector size="9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diligencias preliminares en la investigación preparatoria</dc:title>
  <dc:creator>Nicole Ponce</dc:creator>
  <cp:lastModifiedBy>Frank Roberto</cp:lastModifiedBy>
  <cp:revision>18</cp:revision>
  <dcterms:created xsi:type="dcterms:W3CDTF">2021-08-29T02:00:11Z</dcterms:created>
  <dcterms:modified xsi:type="dcterms:W3CDTF">2022-01-30T13:14:05Z</dcterms:modified>
</cp:coreProperties>
</file>