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3" r:id="rId6"/>
    <p:sldId id="260" r:id="rId7"/>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A96E58-B12C-4E96-8D2F-D32F8A99AEB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2F91FEB1-6A49-4089-A839-A9689068F6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BDF2D83E-EA9C-4B0B-9E33-51E2D2DB44C4}"/>
              </a:ext>
            </a:extLst>
          </p:cNvPr>
          <p:cNvSpPr>
            <a:spLocks noGrp="1"/>
          </p:cNvSpPr>
          <p:nvPr>
            <p:ph type="dt" sz="half" idx="10"/>
          </p:nvPr>
        </p:nvSpPr>
        <p:spPr/>
        <p:txBody>
          <a:bodyPr/>
          <a:lstStyle/>
          <a:p>
            <a:fld id="{7FAB55C0-DA26-419A-B9BD-BC9359982832}" type="datetimeFigureOut">
              <a:rPr lang="es-PE" smtClean="0"/>
              <a:t>22/01/2022</a:t>
            </a:fld>
            <a:endParaRPr lang="es-PE"/>
          </a:p>
        </p:txBody>
      </p:sp>
      <p:sp>
        <p:nvSpPr>
          <p:cNvPr id="5" name="Marcador de pie de página 4">
            <a:extLst>
              <a:ext uri="{FF2B5EF4-FFF2-40B4-BE49-F238E27FC236}">
                <a16:creationId xmlns:a16="http://schemas.microsoft.com/office/drawing/2014/main" id="{91F375F4-AE58-4C4A-9F54-AA43FC2A51E9}"/>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740082C3-E50D-424D-8AB5-504F743BD065}"/>
              </a:ext>
            </a:extLst>
          </p:cNvPr>
          <p:cNvSpPr>
            <a:spLocks noGrp="1"/>
          </p:cNvSpPr>
          <p:nvPr>
            <p:ph type="sldNum" sz="quarter" idx="12"/>
          </p:nvPr>
        </p:nvSpPr>
        <p:spPr/>
        <p:txBody>
          <a:bodyPr/>
          <a:lstStyle/>
          <a:p>
            <a:fld id="{199AF8DA-CD3B-45D6-B3B7-D0D002EA3C69}" type="slidenum">
              <a:rPr lang="es-PE" smtClean="0"/>
              <a:t>‹Nº›</a:t>
            </a:fld>
            <a:endParaRPr lang="es-PE"/>
          </a:p>
        </p:txBody>
      </p:sp>
    </p:spTree>
    <p:extLst>
      <p:ext uri="{BB962C8B-B14F-4D97-AF65-F5344CB8AC3E}">
        <p14:creationId xmlns:p14="http://schemas.microsoft.com/office/powerpoint/2010/main" val="1825008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F3EDAF-8690-4B3D-862D-41CD2A6FFA69}"/>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DBF42D3C-558F-4007-B46C-5BC294AC9C7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EEE45EBD-2D2C-43AE-8D85-FD53FEA17CEC}"/>
              </a:ext>
            </a:extLst>
          </p:cNvPr>
          <p:cNvSpPr>
            <a:spLocks noGrp="1"/>
          </p:cNvSpPr>
          <p:nvPr>
            <p:ph type="dt" sz="half" idx="10"/>
          </p:nvPr>
        </p:nvSpPr>
        <p:spPr/>
        <p:txBody>
          <a:bodyPr/>
          <a:lstStyle/>
          <a:p>
            <a:fld id="{7FAB55C0-DA26-419A-B9BD-BC9359982832}" type="datetimeFigureOut">
              <a:rPr lang="es-PE" smtClean="0"/>
              <a:t>22/01/2022</a:t>
            </a:fld>
            <a:endParaRPr lang="es-PE"/>
          </a:p>
        </p:txBody>
      </p:sp>
      <p:sp>
        <p:nvSpPr>
          <p:cNvPr id="5" name="Marcador de pie de página 4">
            <a:extLst>
              <a:ext uri="{FF2B5EF4-FFF2-40B4-BE49-F238E27FC236}">
                <a16:creationId xmlns:a16="http://schemas.microsoft.com/office/drawing/2014/main" id="{19D3D427-ED12-4517-B0FA-F27B7960E990}"/>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EBFE82F5-8FCB-468B-816B-E316A47CFDAD}"/>
              </a:ext>
            </a:extLst>
          </p:cNvPr>
          <p:cNvSpPr>
            <a:spLocks noGrp="1"/>
          </p:cNvSpPr>
          <p:nvPr>
            <p:ph type="sldNum" sz="quarter" idx="12"/>
          </p:nvPr>
        </p:nvSpPr>
        <p:spPr/>
        <p:txBody>
          <a:bodyPr/>
          <a:lstStyle/>
          <a:p>
            <a:fld id="{199AF8DA-CD3B-45D6-B3B7-D0D002EA3C69}" type="slidenum">
              <a:rPr lang="es-PE" smtClean="0"/>
              <a:t>‹Nº›</a:t>
            </a:fld>
            <a:endParaRPr lang="es-PE"/>
          </a:p>
        </p:txBody>
      </p:sp>
    </p:spTree>
    <p:extLst>
      <p:ext uri="{BB962C8B-B14F-4D97-AF65-F5344CB8AC3E}">
        <p14:creationId xmlns:p14="http://schemas.microsoft.com/office/powerpoint/2010/main" val="4112163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3E9EF03-3618-47BC-9B5D-D8AFC4CBA8F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A62B6D38-F8A7-4B45-940B-16F07095534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A8558FAD-9765-4E54-A694-A9DB1761E4FC}"/>
              </a:ext>
            </a:extLst>
          </p:cNvPr>
          <p:cNvSpPr>
            <a:spLocks noGrp="1"/>
          </p:cNvSpPr>
          <p:nvPr>
            <p:ph type="dt" sz="half" idx="10"/>
          </p:nvPr>
        </p:nvSpPr>
        <p:spPr/>
        <p:txBody>
          <a:bodyPr/>
          <a:lstStyle/>
          <a:p>
            <a:fld id="{7FAB55C0-DA26-419A-B9BD-BC9359982832}" type="datetimeFigureOut">
              <a:rPr lang="es-PE" smtClean="0"/>
              <a:t>22/01/2022</a:t>
            </a:fld>
            <a:endParaRPr lang="es-PE"/>
          </a:p>
        </p:txBody>
      </p:sp>
      <p:sp>
        <p:nvSpPr>
          <p:cNvPr id="5" name="Marcador de pie de página 4">
            <a:extLst>
              <a:ext uri="{FF2B5EF4-FFF2-40B4-BE49-F238E27FC236}">
                <a16:creationId xmlns:a16="http://schemas.microsoft.com/office/drawing/2014/main" id="{425234AE-973C-4D78-BFC6-04092AB8D939}"/>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52E8EA2-9BE1-420D-9F33-45F71BFD2900}"/>
              </a:ext>
            </a:extLst>
          </p:cNvPr>
          <p:cNvSpPr>
            <a:spLocks noGrp="1"/>
          </p:cNvSpPr>
          <p:nvPr>
            <p:ph type="sldNum" sz="quarter" idx="12"/>
          </p:nvPr>
        </p:nvSpPr>
        <p:spPr/>
        <p:txBody>
          <a:bodyPr/>
          <a:lstStyle/>
          <a:p>
            <a:fld id="{199AF8DA-CD3B-45D6-B3B7-D0D002EA3C69}" type="slidenum">
              <a:rPr lang="es-PE" smtClean="0"/>
              <a:t>‹Nº›</a:t>
            </a:fld>
            <a:endParaRPr lang="es-PE"/>
          </a:p>
        </p:txBody>
      </p:sp>
    </p:spTree>
    <p:extLst>
      <p:ext uri="{BB962C8B-B14F-4D97-AF65-F5344CB8AC3E}">
        <p14:creationId xmlns:p14="http://schemas.microsoft.com/office/powerpoint/2010/main" val="3352019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E7D8C9-9124-4078-873C-C728DAD8D1A2}"/>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4B1D5F4A-8585-4DA1-A3D0-B8426D28484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E917949B-880C-47AB-A10B-38AF3392140D}"/>
              </a:ext>
            </a:extLst>
          </p:cNvPr>
          <p:cNvSpPr>
            <a:spLocks noGrp="1"/>
          </p:cNvSpPr>
          <p:nvPr>
            <p:ph type="dt" sz="half" idx="10"/>
          </p:nvPr>
        </p:nvSpPr>
        <p:spPr/>
        <p:txBody>
          <a:bodyPr/>
          <a:lstStyle/>
          <a:p>
            <a:fld id="{7FAB55C0-DA26-419A-B9BD-BC9359982832}" type="datetimeFigureOut">
              <a:rPr lang="es-PE" smtClean="0"/>
              <a:t>22/01/2022</a:t>
            </a:fld>
            <a:endParaRPr lang="es-PE"/>
          </a:p>
        </p:txBody>
      </p:sp>
      <p:sp>
        <p:nvSpPr>
          <p:cNvPr id="5" name="Marcador de pie de página 4">
            <a:extLst>
              <a:ext uri="{FF2B5EF4-FFF2-40B4-BE49-F238E27FC236}">
                <a16:creationId xmlns:a16="http://schemas.microsoft.com/office/drawing/2014/main" id="{ACCF3D4C-8F3C-4E4E-A67C-A2A071A65E88}"/>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999D9206-0382-4EDF-8F86-F1B3AC463B83}"/>
              </a:ext>
            </a:extLst>
          </p:cNvPr>
          <p:cNvSpPr>
            <a:spLocks noGrp="1"/>
          </p:cNvSpPr>
          <p:nvPr>
            <p:ph type="sldNum" sz="quarter" idx="12"/>
          </p:nvPr>
        </p:nvSpPr>
        <p:spPr/>
        <p:txBody>
          <a:bodyPr/>
          <a:lstStyle/>
          <a:p>
            <a:fld id="{199AF8DA-CD3B-45D6-B3B7-D0D002EA3C69}" type="slidenum">
              <a:rPr lang="es-PE" smtClean="0"/>
              <a:t>‹Nº›</a:t>
            </a:fld>
            <a:endParaRPr lang="es-PE"/>
          </a:p>
        </p:txBody>
      </p:sp>
    </p:spTree>
    <p:extLst>
      <p:ext uri="{BB962C8B-B14F-4D97-AF65-F5344CB8AC3E}">
        <p14:creationId xmlns:p14="http://schemas.microsoft.com/office/powerpoint/2010/main" val="119340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85033-9C15-4CB0-AE20-DBD390AF2A1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379205EC-304C-4217-8FAB-784EF7213B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CAABC1E-C73E-4A5E-9454-5682AF1CEA85}"/>
              </a:ext>
            </a:extLst>
          </p:cNvPr>
          <p:cNvSpPr>
            <a:spLocks noGrp="1"/>
          </p:cNvSpPr>
          <p:nvPr>
            <p:ph type="dt" sz="half" idx="10"/>
          </p:nvPr>
        </p:nvSpPr>
        <p:spPr/>
        <p:txBody>
          <a:bodyPr/>
          <a:lstStyle/>
          <a:p>
            <a:fld id="{7FAB55C0-DA26-419A-B9BD-BC9359982832}" type="datetimeFigureOut">
              <a:rPr lang="es-PE" smtClean="0"/>
              <a:t>22/01/2022</a:t>
            </a:fld>
            <a:endParaRPr lang="es-PE"/>
          </a:p>
        </p:txBody>
      </p:sp>
      <p:sp>
        <p:nvSpPr>
          <p:cNvPr id="5" name="Marcador de pie de página 4">
            <a:extLst>
              <a:ext uri="{FF2B5EF4-FFF2-40B4-BE49-F238E27FC236}">
                <a16:creationId xmlns:a16="http://schemas.microsoft.com/office/drawing/2014/main" id="{B829C417-D42C-4F70-AA8B-BA70DB926F9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C4297293-2147-4AD1-9D7A-EBACC8F11027}"/>
              </a:ext>
            </a:extLst>
          </p:cNvPr>
          <p:cNvSpPr>
            <a:spLocks noGrp="1"/>
          </p:cNvSpPr>
          <p:nvPr>
            <p:ph type="sldNum" sz="quarter" idx="12"/>
          </p:nvPr>
        </p:nvSpPr>
        <p:spPr/>
        <p:txBody>
          <a:bodyPr/>
          <a:lstStyle/>
          <a:p>
            <a:fld id="{199AF8DA-CD3B-45D6-B3B7-D0D002EA3C69}" type="slidenum">
              <a:rPr lang="es-PE" smtClean="0"/>
              <a:t>‹Nº›</a:t>
            </a:fld>
            <a:endParaRPr lang="es-PE"/>
          </a:p>
        </p:txBody>
      </p:sp>
    </p:spTree>
    <p:extLst>
      <p:ext uri="{BB962C8B-B14F-4D97-AF65-F5344CB8AC3E}">
        <p14:creationId xmlns:p14="http://schemas.microsoft.com/office/powerpoint/2010/main" val="3410294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01EDE6-2EC2-4406-A133-AEE6E10D23D9}"/>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A2849399-9F03-480F-ADDF-BD26799BC0F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DA7FFAD6-7BF7-4550-8CF7-E6FE70C91CA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414F41A7-B820-4B07-8D83-43AF773AB35F}"/>
              </a:ext>
            </a:extLst>
          </p:cNvPr>
          <p:cNvSpPr>
            <a:spLocks noGrp="1"/>
          </p:cNvSpPr>
          <p:nvPr>
            <p:ph type="dt" sz="half" idx="10"/>
          </p:nvPr>
        </p:nvSpPr>
        <p:spPr/>
        <p:txBody>
          <a:bodyPr/>
          <a:lstStyle/>
          <a:p>
            <a:fld id="{7FAB55C0-DA26-419A-B9BD-BC9359982832}" type="datetimeFigureOut">
              <a:rPr lang="es-PE" smtClean="0"/>
              <a:t>22/01/2022</a:t>
            </a:fld>
            <a:endParaRPr lang="es-PE"/>
          </a:p>
        </p:txBody>
      </p:sp>
      <p:sp>
        <p:nvSpPr>
          <p:cNvPr id="6" name="Marcador de pie de página 5">
            <a:extLst>
              <a:ext uri="{FF2B5EF4-FFF2-40B4-BE49-F238E27FC236}">
                <a16:creationId xmlns:a16="http://schemas.microsoft.com/office/drawing/2014/main" id="{D6F69C48-A779-4948-BD22-05FE7295E66E}"/>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F6F56620-BC73-4E4D-8169-E4EE18DA0C85}"/>
              </a:ext>
            </a:extLst>
          </p:cNvPr>
          <p:cNvSpPr>
            <a:spLocks noGrp="1"/>
          </p:cNvSpPr>
          <p:nvPr>
            <p:ph type="sldNum" sz="quarter" idx="12"/>
          </p:nvPr>
        </p:nvSpPr>
        <p:spPr/>
        <p:txBody>
          <a:bodyPr/>
          <a:lstStyle/>
          <a:p>
            <a:fld id="{199AF8DA-CD3B-45D6-B3B7-D0D002EA3C69}" type="slidenum">
              <a:rPr lang="es-PE" smtClean="0"/>
              <a:t>‹Nº›</a:t>
            </a:fld>
            <a:endParaRPr lang="es-PE"/>
          </a:p>
        </p:txBody>
      </p:sp>
    </p:spTree>
    <p:extLst>
      <p:ext uri="{BB962C8B-B14F-4D97-AF65-F5344CB8AC3E}">
        <p14:creationId xmlns:p14="http://schemas.microsoft.com/office/powerpoint/2010/main" val="2313373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B331D6-8D9D-4ECB-85EF-3E7D9B12E9D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0A48C6B1-CE9D-4194-8055-1D0563715E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3BF0804-C338-40B4-98C5-A8CF50FE966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64A54619-8685-45A0-B0CE-897FA77920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8B42A03-45FA-40DD-95E0-D81459084DF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C9CB077D-C4D5-4A71-BB68-50D0E2AD0817}"/>
              </a:ext>
            </a:extLst>
          </p:cNvPr>
          <p:cNvSpPr>
            <a:spLocks noGrp="1"/>
          </p:cNvSpPr>
          <p:nvPr>
            <p:ph type="dt" sz="half" idx="10"/>
          </p:nvPr>
        </p:nvSpPr>
        <p:spPr/>
        <p:txBody>
          <a:bodyPr/>
          <a:lstStyle/>
          <a:p>
            <a:fld id="{7FAB55C0-DA26-419A-B9BD-BC9359982832}" type="datetimeFigureOut">
              <a:rPr lang="es-PE" smtClean="0"/>
              <a:t>22/01/2022</a:t>
            </a:fld>
            <a:endParaRPr lang="es-PE"/>
          </a:p>
        </p:txBody>
      </p:sp>
      <p:sp>
        <p:nvSpPr>
          <p:cNvPr id="8" name="Marcador de pie de página 7">
            <a:extLst>
              <a:ext uri="{FF2B5EF4-FFF2-40B4-BE49-F238E27FC236}">
                <a16:creationId xmlns:a16="http://schemas.microsoft.com/office/drawing/2014/main" id="{DC78715B-F7CC-469D-886C-FD8671968FA2}"/>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F5E39D19-27BF-45E3-BE93-700783C2EF93}"/>
              </a:ext>
            </a:extLst>
          </p:cNvPr>
          <p:cNvSpPr>
            <a:spLocks noGrp="1"/>
          </p:cNvSpPr>
          <p:nvPr>
            <p:ph type="sldNum" sz="quarter" idx="12"/>
          </p:nvPr>
        </p:nvSpPr>
        <p:spPr/>
        <p:txBody>
          <a:bodyPr/>
          <a:lstStyle/>
          <a:p>
            <a:fld id="{199AF8DA-CD3B-45D6-B3B7-D0D002EA3C69}" type="slidenum">
              <a:rPr lang="es-PE" smtClean="0"/>
              <a:t>‹Nº›</a:t>
            </a:fld>
            <a:endParaRPr lang="es-PE"/>
          </a:p>
        </p:txBody>
      </p:sp>
    </p:spTree>
    <p:extLst>
      <p:ext uri="{BB962C8B-B14F-4D97-AF65-F5344CB8AC3E}">
        <p14:creationId xmlns:p14="http://schemas.microsoft.com/office/powerpoint/2010/main" val="646892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F9630B-A507-43F3-9F02-B8CA05F1A1EA}"/>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B3916C25-4050-44BF-9952-6F37277503FD}"/>
              </a:ext>
            </a:extLst>
          </p:cNvPr>
          <p:cNvSpPr>
            <a:spLocks noGrp="1"/>
          </p:cNvSpPr>
          <p:nvPr>
            <p:ph type="dt" sz="half" idx="10"/>
          </p:nvPr>
        </p:nvSpPr>
        <p:spPr/>
        <p:txBody>
          <a:bodyPr/>
          <a:lstStyle/>
          <a:p>
            <a:fld id="{7FAB55C0-DA26-419A-B9BD-BC9359982832}" type="datetimeFigureOut">
              <a:rPr lang="es-PE" smtClean="0"/>
              <a:t>22/01/2022</a:t>
            </a:fld>
            <a:endParaRPr lang="es-PE"/>
          </a:p>
        </p:txBody>
      </p:sp>
      <p:sp>
        <p:nvSpPr>
          <p:cNvPr id="4" name="Marcador de pie de página 3">
            <a:extLst>
              <a:ext uri="{FF2B5EF4-FFF2-40B4-BE49-F238E27FC236}">
                <a16:creationId xmlns:a16="http://schemas.microsoft.com/office/drawing/2014/main" id="{651F1713-DDF1-475A-975E-FFD4EF6DB358}"/>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7D7128DD-7F55-4C8F-82E3-7CCC36EA0C09}"/>
              </a:ext>
            </a:extLst>
          </p:cNvPr>
          <p:cNvSpPr>
            <a:spLocks noGrp="1"/>
          </p:cNvSpPr>
          <p:nvPr>
            <p:ph type="sldNum" sz="quarter" idx="12"/>
          </p:nvPr>
        </p:nvSpPr>
        <p:spPr/>
        <p:txBody>
          <a:bodyPr/>
          <a:lstStyle/>
          <a:p>
            <a:fld id="{199AF8DA-CD3B-45D6-B3B7-D0D002EA3C69}" type="slidenum">
              <a:rPr lang="es-PE" smtClean="0"/>
              <a:t>‹Nº›</a:t>
            </a:fld>
            <a:endParaRPr lang="es-PE"/>
          </a:p>
        </p:txBody>
      </p:sp>
    </p:spTree>
    <p:extLst>
      <p:ext uri="{BB962C8B-B14F-4D97-AF65-F5344CB8AC3E}">
        <p14:creationId xmlns:p14="http://schemas.microsoft.com/office/powerpoint/2010/main" val="1482050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F035F1A-CAB4-4203-92B3-CFC00AFAEB98}"/>
              </a:ext>
            </a:extLst>
          </p:cNvPr>
          <p:cNvSpPr>
            <a:spLocks noGrp="1"/>
          </p:cNvSpPr>
          <p:nvPr>
            <p:ph type="dt" sz="half" idx="10"/>
          </p:nvPr>
        </p:nvSpPr>
        <p:spPr/>
        <p:txBody>
          <a:bodyPr/>
          <a:lstStyle/>
          <a:p>
            <a:fld id="{7FAB55C0-DA26-419A-B9BD-BC9359982832}" type="datetimeFigureOut">
              <a:rPr lang="es-PE" smtClean="0"/>
              <a:t>22/01/2022</a:t>
            </a:fld>
            <a:endParaRPr lang="es-PE"/>
          </a:p>
        </p:txBody>
      </p:sp>
      <p:sp>
        <p:nvSpPr>
          <p:cNvPr id="3" name="Marcador de pie de página 2">
            <a:extLst>
              <a:ext uri="{FF2B5EF4-FFF2-40B4-BE49-F238E27FC236}">
                <a16:creationId xmlns:a16="http://schemas.microsoft.com/office/drawing/2014/main" id="{76238B63-3F4A-4CC7-B454-5A429FF6F56F}"/>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A4376F64-5895-403C-9740-C223D2E6CE2A}"/>
              </a:ext>
            </a:extLst>
          </p:cNvPr>
          <p:cNvSpPr>
            <a:spLocks noGrp="1"/>
          </p:cNvSpPr>
          <p:nvPr>
            <p:ph type="sldNum" sz="quarter" idx="12"/>
          </p:nvPr>
        </p:nvSpPr>
        <p:spPr/>
        <p:txBody>
          <a:bodyPr/>
          <a:lstStyle/>
          <a:p>
            <a:fld id="{199AF8DA-CD3B-45D6-B3B7-D0D002EA3C69}" type="slidenum">
              <a:rPr lang="es-PE" smtClean="0"/>
              <a:t>‹Nº›</a:t>
            </a:fld>
            <a:endParaRPr lang="es-PE"/>
          </a:p>
        </p:txBody>
      </p:sp>
    </p:spTree>
    <p:extLst>
      <p:ext uri="{BB962C8B-B14F-4D97-AF65-F5344CB8AC3E}">
        <p14:creationId xmlns:p14="http://schemas.microsoft.com/office/powerpoint/2010/main" val="3476160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766D35-07F2-470D-9271-B67D6F86158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6848A182-14BE-4D24-8295-80BD681473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AD6B2E9F-31D3-483E-BA2F-B487439B20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527044F-C2E4-40D3-8DCF-7F38E79A7D68}"/>
              </a:ext>
            </a:extLst>
          </p:cNvPr>
          <p:cNvSpPr>
            <a:spLocks noGrp="1"/>
          </p:cNvSpPr>
          <p:nvPr>
            <p:ph type="dt" sz="half" idx="10"/>
          </p:nvPr>
        </p:nvSpPr>
        <p:spPr/>
        <p:txBody>
          <a:bodyPr/>
          <a:lstStyle/>
          <a:p>
            <a:fld id="{7FAB55C0-DA26-419A-B9BD-BC9359982832}" type="datetimeFigureOut">
              <a:rPr lang="es-PE" smtClean="0"/>
              <a:t>22/01/2022</a:t>
            </a:fld>
            <a:endParaRPr lang="es-PE"/>
          </a:p>
        </p:txBody>
      </p:sp>
      <p:sp>
        <p:nvSpPr>
          <p:cNvPr id="6" name="Marcador de pie de página 5">
            <a:extLst>
              <a:ext uri="{FF2B5EF4-FFF2-40B4-BE49-F238E27FC236}">
                <a16:creationId xmlns:a16="http://schemas.microsoft.com/office/drawing/2014/main" id="{AB49FF02-6BA8-4359-B74E-F5A4CA9519EE}"/>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A1D49669-1F1D-45D8-8C5E-BE671DDA1AD8}"/>
              </a:ext>
            </a:extLst>
          </p:cNvPr>
          <p:cNvSpPr>
            <a:spLocks noGrp="1"/>
          </p:cNvSpPr>
          <p:nvPr>
            <p:ph type="sldNum" sz="quarter" idx="12"/>
          </p:nvPr>
        </p:nvSpPr>
        <p:spPr/>
        <p:txBody>
          <a:bodyPr/>
          <a:lstStyle/>
          <a:p>
            <a:fld id="{199AF8DA-CD3B-45D6-B3B7-D0D002EA3C69}" type="slidenum">
              <a:rPr lang="es-PE" smtClean="0"/>
              <a:t>‹Nº›</a:t>
            </a:fld>
            <a:endParaRPr lang="es-PE"/>
          </a:p>
        </p:txBody>
      </p:sp>
    </p:spTree>
    <p:extLst>
      <p:ext uri="{BB962C8B-B14F-4D97-AF65-F5344CB8AC3E}">
        <p14:creationId xmlns:p14="http://schemas.microsoft.com/office/powerpoint/2010/main" val="866823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17FC7A-CED6-446B-BE89-F36095DC860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FE60A123-5AD7-4A94-A0D0-1FDE528B7F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A05A9F80-845F-485B-991A-4989334964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B3BEA51-42E6-47C1-8566-E1888C118646}"/>
              </a:ext>
            </a:extLst>
          </p:cNvPr>
          <p:cNvSpPr>
            <a:spLocks noGrp="1"/>
          </p:cNvSpPr>
          <p:nvPr>
            <p:ph type="dt" sz="half" idx="10"/>
          </p:nvPr>
        </p:nvSpPr>
        <p:spPr/>
        <p:txBody>
          <a:bodyPr/>
          <a:lstStyle/>
          <a:p>
            <a:fld id="{7FAB55C0-DA26-419A-B9BD-BC9359982832}" type="datetimeFigureOut">
              <a:rPr lang="es-PE" smtClean="0"/>
              <a:t>22/01/2022</a:t>
            </a:fld>
            <a:endParaRPr lang="es-PE"/>
          </a:p>
        </p:txBody>
      </p:sp>
      <p:sp>
        <p:nvSpPr>
          <p:cNvPr id="6" name="Marcador de pie de página 5">
            <a:extLst>
              <a:ext uri="{FF2B5EF4-FFF2-40B4-BE49-F238E27FC236}">
                <a16:creationId xmlns:a16="http://schemas.microsoft.com/office/drawing/2014/main" id="{3BE3D9E6-6222-4DFE-B464-D229CD62C95E}"/>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4EC1ABA5-CB31-4C59-B7FB-0D579C39ABEC}"/>
              </a:ext>
            </a:extLst>
          </p:cNvPr>
          <p:cNvSpPr>
            <a:spLocks noGrp="1"/>
          </p:cNvSpPr>
          <p:nvPr>
            <p:ph type="sldNum" sz="quarter" idx="12"/>
          </p:nvPr>
        </p:nvSpPr>
        <p:spPr/>
        <p:txBody>
          <a:bodyPr/>
          <a:lstStyle/>
          <a:p>
            <a:fld id="{199AF8DA-CD3B-45D6-B3B7-D0D002EA3C69}" type="slidenum">
              <a:rPr lang="es-PE" smtClean="0"/>
              <a:t>‹Nº›</a:t>
            </a:fld>
            <a:endParaRPr lang="es-PE"/>
          </a:p>
        </p:txBody>
      </p:sp>
    </p:spTree>
    <p:extLst>
      <p:ext uri="{BB962C8B-B14F-4D97-AF65-F5344CB8AC3E}">
        <p14:creationId xmlns:p14="http://schemas.microsoft.com/office/powerpoint/2010/main" val="1731007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C644BC7-F8F4-44D7-BA18-CDE47E5F74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FDC67335-4A23-4EC6-AFE2-952B46D2F9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56B53B33-D8E3-4C27-8690-2991A3286C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AB55C0-DA26-419A-B9BD-BC9359982832}" type="datetimeFigureOut">
              <a:rPr lang="es-PE" smtClean="0"/>
              <a:t>22/01/2022</a:t>
            </a:fld>
            <a:endParaRPr lang="es-PE"/>
          </a:p>
        </p:txBody>
      </p:sp>
      <p:sp>
        <p:nvSpPr>
          <p:cNvPr id="5" name="Marcador de pie de página 4">
            <a:extLst>
              <a:ext uri="{FF2B5EF4-FFF2-40B4-BE49-F238E27FC236}">
                <a16:creationId xmlns:a16="http://schemas.microsoft.com/office/drawing/2014/main" id="{E29422DF-22E9-4FD7-9F8E-CD3FC09785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76A341D8-4182-4FC5-B7E5-A4F99C1AD8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9AF8DA-CD3B-45D6-B3B7-D0D002EA3C69}" type="slidenum">
              <a:rPr lang="es-PE" smtClean="0"/>
              <a:t>‹Nº›</a:t>
            </a:fld>
            <a:endParaRPr lang="es-PE"/>
          </a:p>
        </p:txBody>
      </p:sp>
    </p:spTree>
    <p:extLst>
      <p:ext uri="{BB962C8B-B14F-4D97-AF65-F5344CB8AC3E}">
        <p14:creationId xmlns:p14="http://schemas.microsoft.com/office/powerpoint/2010/main" val="1552884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alonsantiagoj@yahoo.com" TargetMode="External"/><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2.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4.png"/><Relationship Id="rId4" Type="http://schemas.openxmlformats.org/officeDocument/2006/relationships/hyperlink" Target="mailto:alonsantiagoj@yahoo.com" TargetMode="External"/></Relationships>
</file>

<file path=ppt/slides/_rels/slide3.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4.png"/><Relationship Id="rId4" Type="http://schemas.openxmlformats.org/officeDocument/2006/relationships/hyperlink" Target="mailto:alonsantiagoj@yahoo.com" TargetMode="External"/></Relationships>
</file>

<file path=ppt/slides/_rels/slide4.xml.rels><?xml version="1.0" encoding="UTF-8" standalone="yes"?>
<Relationships xmlns="http://schemas.openxmlformats.org/package/2006/relationships"><Relationship Id="rId8" Type="http://schemas.microsoft.com/office/2007/relationships/hdphoto" Target="../media/hdphoto6.wdp"/><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4.png"/><Relationship Id="rId4" Type="http://schemas.openxmlformats.org/officeDocument/2006/relationships/hyperlink" Target="mailto:alonsantiagoj@yahoo.com" TargetMode="External"/></Relationships>
</file>

<file path=ppt/slides/_rels/slide5.xml.rels><?xml version="1.0" encoding="UTF-8" standalone="yes"?>
<Relationships xmlns="http://schemas.openxmlformats.org/package/2006/relationships"><Relationship Id="rId8" Type="http://schemas.microsoft.com/office/2007/relationships/hdphoto" Target="../media/hdphoto7.wdp"/><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4.png"/><Relationship Id="rId4" Type="http://schemas.openxmlformats.org/officeDocument/2006/relationships/hyperlink" Target="mailto:alonsantiagoj@yahoo.com" TargetMode="External"/></Relationships>
</file>

<file path=ppt/slides/_rels/slide6.xml.rels><?xml version="1.0" encoding="UTF-8" standalone="yes"?>
<Relationships xmlns="http://schemas.openxmlformats.org/package/2006/relationships"><Relationship Id="rId8" Type="http://schemas.microsoft.com/office/2007/relationships/hdphoto" Target="../media/hdphoto8.wdp"/><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4.png"/><Relationship Id="rId4" Type="http://schemas.openxmlformats.org/officeDocument/2006/relationships/hyperlink" Target="mailto:alonsantiagoj@yahoo.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FE59E83F-FB47-4C98-ACBC-6D88DFA6061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p:cNvPicPr>
            <a:picLocks noChangeAspect="1"/>
          </p:cNvPicPr>
          <p:nvPr/>
        </p:nvPicPr>
        <p:blipFill>
          <a:blip r:embed="rId4">
            <a:extLst>
              <a:ext uri="{BEBA8EAE-BF5A-486C-A8C5-ECC9F3942E4B}">
                <a14:imgProps xmlns:a14="http://schemas.microsoft.com/office/drawing/2010/main">
                  <a14:imgLayer r:embed="rId5">
                    <a14:imgEffect>
                      <a14:backgroundRemoval t="7120" b="89904" l="10000" r="90000">
                        <a14:foregroundMark x1="70326" y1="76302" x2="70326" y2="76302"/>
                        <a14:foregroundMark x1="67283" y1="78002" x2="75000" y2="74283"/>
                        <a14:foregroundMark x1="67935" y1="71945" x2="78696" y2="73220"/>
                        <a14:foregroundMark x1="67065" y1="23167" x2="78913" y2="32412"/>
                        <a14:foregroundMark x1="75652" y1="23592" x2="83043" y2="31137"/>
                        <a14:foregroundMark x1="81739" y1="23379" x2="88587" y2="32625"/>
                      </a14:backgroundRemoval>
                    </a14:imgEffect>
                  </a14:imgLayer>
                </a14:imgProps>
              </a:ext>
              <a:ext uri="{28A0092B-C50C-407E-A947-70E740481C1C}">
                <a14:useLocalDpi xmlns:a14="http://schemas.microsoft.com/office/drawing/2010/main" val="0"/>
              </a:ext>
            </a:extLst>
          </a:blip>
          <a:stretch>
            <a:fillRect/>
          </a:stretch>
        </p:blipFill>
        <p:spPr>
          <a:xfrm>
            <a:off x="1893521" y="914400"/>
            <a:ext cx="4587510" cy="4803820"/>
          </a:xfrm>
          <a:prstGeom prst="rect">
            <a:avLst/>
          </a:prstGeom>
        </p:spPr>
      </p:pic>
      <p:pic>
        <p:nvPicPr>
          <p:cNvPr id="8" name="Imagen 7"/>
          <p:cNvPicPr>
            <a:picLocks noChangeAspect="1"/>
          </p:cNvPicPr>
          <p:nvPr/>
        </p:nvPicPr>
        <p:blipFill>
          <a:blip r:embed="rId6">
            <a:extLst>
              <a:ext uri="{BEBA8EAE-BF5A-486C-A8C5-ECC9F3942E4B}">
                <a14:imgProps xmlns:a14="http://schemas.microsoft.com/office/drawing/2010/main">
                  <a14:imgLayer r:embed="rId7">
                    <a14:imgEffect>
                      <a14:backgroundRemoval t="0" b="98953" l="976" r="98537"/>
                    </a14:imgEffect>
                  </a14:imgLayer>
                </a14:imgProps>
              </a:ext>
              <a:ext uri="{28A0092B-C50C-407E-A947-70E740481C1C}">
                <a14:useLocalDpi xmlns:a14="http://schemas.microsoft.com/office/drawing/2010/main" val="0"/>
              </a:ext>
            </a:extLst>
          </a:blip>
          <a:stretch>
            <a:fillRect/>
          </a:stretch>
        </p:blipFill>
        <p:spPr>
          <a:xfrm>
            <a:off x="3238219" y="2102477"/>
            <a:ext cx="2347633" cy="2343954"/>
          </a:xfrm>
          <a:prstGeom prst="ellipse">
            <a:avLst/>
          </a:prstGeom>
          <a:ln w="63500" cap="rnd">
            <a:solidFill>
              <a:schemeClr val="accent1">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Rectángulo 8">
            <a:extLst>
              <a:ext uri="{FF2B5EF4-FFF2-40B4-BE49-F238E27FC236}">
                <a16:creationId xmlns:a16="http://schemas.microsoft.com/office/drawing/2014/main" id="{0901B287-2956-4D1D-AA2F-757C2D443C46}"/>
              </a:ext>
            </a:extLst>
          </p:cNvPr>
          <p:cNvSpPr/>
          <p:nvPr/>
        </p:nvSpPr>
        <p:spPr>
          <a:xfrm>
            <a:off x="5828827" y="3802317"/>
            <a:ext cx="6006858" cy="2781274"/>
          </a:xfrm>
          <a:prstGeom prst="rect">
            <a:avLst/>
          </a:prstGeom>
        </p:spPr>
        <p:txBody>
          <a:bodyPr wrap="square">
            <a:spAutoFit/>
          </a:bodyPr>
          <a:lstStyle/>
          <a:p>
            <a:pPr algn="just">
              <a:lnSpc>
                <a:spcPct val="107000"/>
              </a:lnSpc>
              <a:spcAft>
                <a:spcPts val="800"/>
              </a:spcAft>
            </a:pPr>
            <a:r>
              <a:rPr lang="es-ES" dirty="0">
                <a:solidFill>
                  <a:srgbClr val="1E1E1E"/>
                </a:solidFill>
                <a:latin typeface="Bookman Old Style" panose="02050604050505020204" pitchFamily="18" charset="0"/>
              </a:rPr>
              <a:t>Doctor en Derecho, Abogado por la Universidad San Martín de Porres (USMP), con Maestría en Ciencias Penales en la Universidad Nacional Mayor de San Marcos (UNMSM). Realizó estudios de postgrado en la Universidad Castilla La Mancha (UCLM), España. Es profesor de Derecho Procesal Penal en la UNMSM, profesor de la Academia de la Magistratura, Fiscal Superior Penal.</a:t>
            </a:r>
            <a:endParaRPr lang="es-PE" dirty="0">
              <a:solidFill>
                <a:srgbClr val="1E1E1E"/>
              </a:solidFill>
              <a:latin typeface="Bookman Old Style" panose="02050604050505020204" pitchFamily="18" charset="0"/>
            </a:endParaRPr>
          </a:p>
          <a:p>
            <a:pPr algn="just"/>
            <a:r>
              <a:rPr lang="es-ES" sz="1400" dirty="0">
                <a:solidFill>
                  <a:srgbClr val="1E1E1E"/>
                </a:solidFill>
                <a:latin typeface="Bookman Old Style" panose="02050604050505020204" pitchFamily="18" charset="0"/>
              </a:rPr>
              <a:t>  </a:t>
            </a:r>
            <a:endParaRPr lang="es-MX" sz="1400" dirty="0">
              <a:solidFill>
                <a:srgbClr val="1E1E1E"/>
              </a:solidFill>
              <a:latin typeface="Bookman Old Style" panose="02050604050505020204" pitchFamily="18" charset="0"/>
            </a:endParaRPr>
          </a:p>
        </p:txBody>
      </p:sp>
      <p:sp>
        <p:nvSpPr>
          <p:cNvPr id="10" name="Rectángulo 9">
            <a:extLst>
              <a:ext uri="{FF2B5EF4-FFF2-40B4-BE49-F238E27FC236}">
                <a16:creationId xmlns:a16="http://schemas.microsoft.com/office/drawing/2014/main" id="{D933903B-8E0F-4297-BDCD-778DB06BD7C4}"/>
              </a:ext>
            </a:extLst>
          </p:cNvPr>
          <p:cNvSpPr/>
          <p:nvPr/>
        </p:nvSpPr>
        <p:spPr>
          <a:xfrm>
            <a:off x="5680719" y="3319530"/>
            <a:ext cx="6006858" cy="4827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a:solidFill>
                  <a:srgbClr val="002060"/>
                </a:solidFill>
                <a:effectLst>
                  <a:outerShdw blurRad="38100" dist="38100" dir="2700000" algn="tl">
                    <a:srgbClr val="000000">
                      <a:alpha val="43137"/>
                    </a:srgbClr>
                  </a:outerShdw>
                </a:effectLst>
                <a:latin typeface="Palatino Linotype" panose="02040502050505030304" pitchFamily="18" charset="0"/>
              </a:rPr>
              <a:t> 𝐃𝐑. 𝐀𝐋𝐎𝐍𝐒𝐎 𝐏𝐄</a:t>
            </a:r>
            <a:r>
              <a:rPr lang="es-ES" sz="2000" b="1" dirty="0">
                <a:solidFill>
                  <a:srgbClr val="002060"/>
                </a:solidFill>
                <a:effectLst>
                  <a:outerShdw blurRad="38100" dist="38100" dir="2700000" algn="tl">
                    <a:srgbClr val="000000">
                      <a:alpha val="43137"/>
                    </a:srgbClr>
                  </a:outerShdw>
                </a:effectLst>
                <a:latin typeface="Palatino Linotype" panose="02040502050505030304" pitchFamily="18" charset="0"/>
              </a:rPr>
              <a:t>Ñ</a:t>
            </a:r>
            <a:r>
              <a:rPr lang="es-ES" sz="2400" b="1" dirty="0">
                <a:solidFill>
                  <a:srgbClr val="002060"/>
                </a:solidFill>
                <a:effectLst>
                  <a:outerShdw blurRad="38100" dist="38100" dir="2700000" algn="tl">
                    <a:srgbClr val="000000">
                      <a:alpha val="43137"/>
                    </a:srgbClr>
                  </a:outerShdw>
                </a:effectLst>
                <a:latin typeface="Palatino Linotype" panose="02040502050505030304" pitchFamily="18" charset="0"/>
              </a:rPr>
              <a:t>𝐀 𝐂𝐀𝐁𝐑𝐄𝐑𝐀 𝐅𝐑𝐄𝐘𝐑𝐄</a:t>
            </a:r>
            <a:endParaRPr lang="es-PE" sz="2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endParaRPr lang="en-US" sz="2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p:txBody>
      </p:sp>
      <p:sp>
        <p:nvSpPr>
          <p:cNvPr id="11" name="CuadroTexto 10">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8"/>
              </a:rPr>
              <a:t>alonsantiagoj@yahoo.com</a:t>
            </a:r>
            <a:endParaRPr lang="es-PE" dirty="0"/>
          </a:p>
        </p:txBody>
      </p:sp>
      <p:sp>
        <p:nvSpPr>
          <p:cNvPr id="12" name="CuadroTexto 11">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3" name="Imagen 12" descr="C:\Users\usuario\Pictures\icono-del-vector-correo-email-ejemplo-sobre-símbolo-de-dirección-para-la-web-los-contactos-o-carta-comercial-comunicación-135062044.jpg"/>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Tree>
    <p:extLst>
      <p:ext uri="{BB962C8B-B14F-4D97-AF65-F5344CB8AC3E}">
        <p14:creationId xmlns:p14="http://schemas.microsoft.com/office/powerpoint/2010/main" val="2162932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4"/>
              </a:rPr>
              <a:t>alonsantiagoj@yahoo.com</a:t>
            </a:r>
            <a:endParaRPr lang="es-PE" dirty="0"/>
          </a:p>
        </p:txBody>
      </p:sp>
      <p:sp>
        <p:nvSpPr>
          <p:cNvPr id="5" name="CuadroTexto 4">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6" name="Imagen 5" descr="C:\Users\usuario\Pictures\icono-del-vector-correo-email-ejemplo-sobre-símbolo-de-dirección-para-la-web-los-contactos-o-carta-comercial-comunicación-135062044.jpg"/>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Rectángulo 6"/>
          <p:cNvSpPr/>
          <p:nvPr/>
        </p:nvSpPr>
        <p:spPr>
          <a:xfrm>
            <a:off x="1312193" y="1479463"/>
            <a:ext cx="9567613" cy="8217634"/>
          </a:xfrm>
          <a:prstGeom prst="rect">
            <a:avLst/>
          </a:prstGeom>
        </p:spPr>
        <p:txBody>
          <a:bodyPr wrap="square">
            <a:spAutoFit/>
          </a:bodyPr>
          <a:lstStyle/>
          <a:p>
            <a:pPr algn="ctr"/>
            <a:r>
              <a:rPr lang="es-ES" sz="4400" b="1" dirty="0">
                <a:solidFill>
                  <a:srgbClr val="002060"/>
                </a:solidFill>
                <a:effectLst>
                  <a:outerShdw blurRad="38100" dist="38100" dir="2700000" algn="tl">
                    <a:srgbClr val="000000">
                      <a:alpha val="43137"/>
                    </a:srgbClr>
                  </a:outerShdw>
                </a:effectLst>
                <a:latin typeface="Palatino Linotype" panose="02040502050505030304" pitchFamily="18" charset="0"/>
              </a:rPr>
              <a:t>Casación: Suprema no puede revalorar prueba pero sí controlar el proceso lógico del razonamiento [Casación 895-2020, Lima]</a:t>
            </a:r>
          </a:p>
          <a:p>
            <a:pPr algn="ctr"/>
            <a:endParaRPr lang="es-ES" sz="4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endParaRPr lang="es-ES" sz="4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endParaRPr lang="es-ES" sz="4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endParaRPr lang="es-ES" sz="4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r>
              <a:rPr lang="es-ES" sz="4400" b="1" dirty="0">
                <a:solidFill>
                  <a:srgbClr val="002060"/>
                </a:solidFill>
                <a:effectLst>
                  <a:outerShdw blurRad="38100" dist="38100" dir="2700000" algn="tl">
                    <a:srgbClr val="000000">
                      <a:alpha val="43137"/>
                    </a:srgbClr>
                  </a:outerShdw>
                </a:effectLst>
                <a:latin typeface="Palatino Linotype" panose="02040502050505030304" pitchFamily="18" charset="0"/>
              </a:rPr>
              <a:t>  </a:t>
            </a:r>
          </a:p>
          <a:p>
            <a:pPr algn="ctr"/>
            <a:endParaRPr lang="es-ES" sz="4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endParaRPr lang="es-ES" sz="4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endParaRPr lang="es-PE" sz="4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p:txBody>
      </p:sp>
    </p:spTree>
    <p:extLst>
      <p:ext uri="{BB962C8B-B14F-4D97-AF65-F5344CB8AC3E}">
        <p14:creationId xmlns:p14="http://schemas.microsoft.com/office/powerpoint/2010/main" val="2936655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AFC5A2C-6DB1-4827-BF13-25A35BD7CD7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4"/>
              </a:rPr>
              <a:t>alonsantiagoj@yahoo.com</a:t>
            </a:r>
            <a:endParaRPr lang="es-PE" dirty="0"/>
          </a:p>
        </p:txBody>
      </p:sp>
      <p:sp>
        <p:nvSpPr>
          <p:cNvPr id="5" name="CuadroTexto 4">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6" name="Imagen 5" descr="C:\Users\usuario\Pictures\icono-del-vector-correo-email-ejemplo-sobre-símbolo-de-dirección-para-la-web-los-contactos-o-carta-comercial-comunicación-135062044.jpg"/>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67569767-0C64-4395-944F-FD740216A47C}"/>
              </a:ext>
            </a:extLst>
          </p:cNvPr>
          <p:cNvSpPr txBox="1"/>
          <p:nvPr/>
        </p:nvSpPr>
        <p:spPr>
          <a:xfrm>
            <a:off x="1023731" y="1745176"/>
            <a:ext cx="6606208" cy="2862322"/>
          </a:xfrm>
          <a:prstGeom prst="rect">
            <a:avLst/>
          </a:prstGeom>
          <a:noFill/>
        </p:spPr>
        <p:txBody>
          <a:bodyPr wrap="square">
            <a:spAutoFit/>
          </a:bodyPr>
          <a:lstStyle/>
          <a:p>
            <a:pPr algn="just"/>
            <a:r>
              <a:rPr lang="es-ES" b="1" dirty="0">
                <a:solidFill>
                  <a:srgbClr val="1E1E1E"/>
                </a:solidFill>
                <a:latin typeface="Bookman Old Style" panose="02050604050505020204" pitchFamily="18" charset="0"/>
              </a:rPr>
              <a:t>Ámbito de la casación</a:t>
            </a:r>
            <a:r>
              <a:rPr lang="es-ES" dirty="0">
                <a:solidFill>
                  <a:srgbClr val="1E1E1E"/>
                </a:solidFill>
                <a:latin typeface="Bookman Old Style" panose="02050604050505020204" pitchFamily="18" charset="0"/>
              </a:rPr>
              <a:t>.- Es menester resaltar que el Colegiado Superior de mérito es libre en la valoración y selección de las pruebas que han de fundar su convencimiento y en la determinación de los hechos que con ellas se demuestren. Tal razonamiento explica que por la vía del recurso de casación no puede instarse nuevo examen crítico de los medios probatorios que dan base a la sentencia, quedando excluido todo lo concerniente a la valoración de los medios de prueba y, por ende, a la fijación de hechos. </a:t>
            </a:r>
            <a:endParaRPr lang="es-PE" dirty="0">
              <a:solidFill>
                <a:srgbClr val="1E1E1E"/>
              </a:solidFill>
              <a:latin typeface="Bookman Old Style" panose="02050604050505020204" pitchFamily="18" charset="0"/>
            </a:endParaRPr>
          </a:p>
        </p:txBody>
      </p:sp>
      <p:pic>
        <p:nvPicPr>
          <p:cNvPr id="8" name="Imagen 7">
            <a:extLst>
              <a:ext uri="{FF2B5EF4-FFF2-40B4-BE49-F238E27FC236}">
                <a16:creationId xmlns:a16="http://schemas.microsoft.com/office/drawing/2014/main" id="{2325C29D-AA0E-4569-B814-5D9DCFBC03F2}"/>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8333" b="89815" l="9871" r="89700">
                        <a14:foregroundMark x1="50644" y1="10648" x2="50644" y2="10648"/>
                        <a14:foregroundMark x1="49356" y1="8333" x2="49356" y2="8333"/>
                        <a14:foregroundMark x1="45494" y1="8333" x2="45494" y2="8333"/>
                        <a14:foregroundMark x1="43777" y1="8333" x2="43777" y2="8333"/>
                        <a14:foregroundMark x1="41202" y1="8333" x2="41202" y2="8333"/>
                        <a14:foregroundMark x1="31330" y1="85185" x2="31330" y2="85185"/>
                        <a14:foregroundMark x1="30043" y1="81944" x2="30043" y2="81944"/>
                        <a14:foregroundMark x1="28755" y1="83796" x2="28755" y2="83796"/>
                        <a14:foregroundMark x1="28755" y1="81019" x2="28755" y2="81019"/>
                      </a14:backgroundRemoval>
                    </a14:imgEffect>
                  </a14:imgLayer>
                </a14:imgProps>
              </a:ext>
              <a:ext uri="{28A0092B-C50C-407E-A947-70E740481C1C}">
                <a14:useLocalDpi xmlns:a14="http://schemas.microsoft.com/office/drawing/2010/main" val="0"/>
              </a:ext>
            </a:extLst>
          </a:blip>
          <a:stretch>
            <a:fillRect/>
          </a:stretch>
        </p:blipFill>
        <p:spPr>
          <a:xfrm>
            <a:off x="7322051" y="1240303"/>
            <a:ext cx="4838344" cy="4791709"/>
          </a:xfrm>
          <a:prstGeom prst="rect">
            <a:avLst/>
          </a:prstGeom>
        </p:spPr>
      </p:pic>
    </p:spTree>
    <p:extLst>
      <p:ext uri="{BB962C8B-B14F-4D97-AF65-F5344CB8AC3E}">
        <p14:creationId xmlns:p14="http://schemas.microsoft.com/office/powerpoint/2010/main" val="190231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AFC5A2C-6DB1-4827-BF13-25A35BD7CD7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4"/>
              </a:rPr>
              <a:t>alonsantiagoj@yahoo.com</a:t>
            </a:r>
            <a:endParaRPr lang="es-PE" dirty="0"/>
          </a:p>
        </p:txBody>
      </p:sp>
      <p:sp>
        <p:nvSpPr>
          <p:cNvPr id="5" name="CuadroTexto 4">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6" name="Imagen 5" descr="C:\Users\usuario\Pictures\icono-del-vector-correo-email-ejemplo-sobre-símbolo-de-dirección-para-la-web-los-contactos-o-carta-comercial-comunicación-135062044.jpg"/>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B14022EA-9DD9-4A3A-ACB4-99E9381C8429}"/>
              </a:ext>
            </a:extLst>
          </p:cNvPr>
          <p:cNvSpPr txBox="1"/>
          <p:nvPr/>
        </p:nvSpPr>
        <p:spPr>
          <a:xfrm>
            <a:off x="5105400" y="2274838"/>
            <a:ext cx="6606208" cy="2308324"/>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La casación no es una segunda instancia y menos una tercera instancia no prevista constitucional y legalmente; por consiguiente, no se encuentra dentro del ámbito de las competencias de este Supremo Tribunal revalorar la prueba ni juzgar los motivos que formaron la convicción del órgano judicial superior; a contrario sensu, sí es objeto de control el proceso lógico seguido por los jueces en su razonamiento, como se ha cumplido en este caso.</a:t>
            </a:r>
            <a:endParaRPr lang="es-PE" dirty="0">
              <a:solidFill>
                <a:srgbClr val="1E1E1E"/>
              </a:solidFill>
              <a:latin typeface="Bookman Old Style" panose="02050604050505020204" pitchFamily="18" charset="0"/>
            </a:endParaRPr>
          </a:p>
        </p:txBody>
      </p:sp>
      <p:pic>
        <p:nvPicPr>
          <p:cNvPr id="8" name="Imagen 7">
            <a:extLst>
              <a:ext uri="{FF2B5EF4-FFF2-40B4-BE49-F238E27FC236}">
                <a16:creationId xmlns:a16="http://schemas.microsoft.com/office/drawing/2014/main" id="{336DFD6B-6332-4810-A973-F3DE8ED3023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3664" b="89824" l="6597" r="89931">
                        <a14:foregroundMark x1="38542" y1="10719" x2="38542" y2="10719"/>
                        <a14:foregroundMark x1="39699" y1="7598" x2="39699" y2="7598"/>
                        <a14:foregroundMark x1="42130" y1="5834" x2="42130" y2="5834"/>
                        <a14:foregroundMark x1="42130" y1="3935" x2="42130" y2="3935"/>
                        <a14:foregroundMark x1="42130" y1="3799" x2="42130" y2="3799"/>
                        <a14:foregroundMark x1="35995" y1="6920" x2="35995" y2="6920"/>
                        <a14:foregroundMark x1="33796" y1="7191" x2="33796" y2="7191"/>
                        <a14:foregroundMark x1="6597" y1="28087" x2="6597" y2="28087"/>
                        <a14:foregroundMark x1="44676" y1="89009" x2="44676" y2="89009"/>
                        <a14:foregroundMark x1="41435" y1="88602" x2="41435" y2="88602"/>
                        <a14:foregroundMark x1="40741" y1="89417" x2="40741" y2="89417"/>
                        <a14:backgroundMark x1="34954" y1="2171" x2="34954" y2="2171"/>
                        <a14:backgroundMark x1="39352" y1="2578" x2="39352" y2="2578"/>
                        <a14:backgroundMark x1="42361" y1="2171" x2="42361" y2="2171"/>
                      </a14:backgroundRemoval>
                    </a14:imgEffect>
                  </a14:imgLayer>
                </a14:imgProps>
              </a:ext>
              <a:ext uri="{28A0092B-C50C-407E-A947-70E740481C1C}">
                <a14:useLocalDpi xmlns:a14="http://schemas.microsoft.com/office/drawing/2010/main" val="0"/>
              </a:ext>
            </a:extLst>
          </a:blip>
          <a:stretch>
            <a:fillRect/>
          </a:stretch>
        </p:blipFill>
        <p:spPr>
          <a:xfrm flipH="1">
            <a:off x="478739" y="1372694"/>
            <a:ext cx="4213619" cy="4301913"/>
          </a:xfrm>
          <a:prstGeom prst="rect">
            <a:avLst/>
          </a:prstGeom>
        </p:spPr>
      </p:pic>
    </p:spTree>
    <p:extLst>
      <p:ext uri="{BB962C8B-B14F-4D97-AF65-F5344CB8AC3E}">
        <p14:creationId xmlns:p14="http://schemas.microsoft.com/office/powerpoint/2010/main" val="2645071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AFC5A2C-6DB1-4827-BF13-25A35BD7CD7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4"/>
              </a:rPr>
              <a:t>alonsantiagoj@yahoo.com</a:t>
            </a:r>
            <a:endParaRPr lang="es-PE" dirty="0"/>
          </a:p>
        </p:txBody>
      </p:sp>
      <p:sp>
        <p:nvSpPr>
          <p:cNvPr id="5" name="CuadroTexto 4">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6" name="Imagen 5" descr="C:\Users\usuario\Pictures\icono-del-vector-correo-email-ejemplo-sobre-símbolo-de-dirección-para-la-web-los-contactos-o-carta-comercial-comunicación-135062044.jpg"/>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C547DA60-2585-4090-A517-D20EE1A33798}"/>
              </a:ext>
            </a:extLst>
          </p:cNvPr>
          <p:cNvSpPr txBox="1"/>
          <p:nvPr/>
        </p:nvSpPr>
        <p:spPr>
          <a:xfrm>
            <a:off x="1182756" y="1861356"/>
            <a:ext cx="6606208" cy="3139321"/>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En uno de los extremos de la sentencia aludida se absolvió de la acusación fiscal a José Eduardo Garay Ruiz como autor del delito contra la administración pública en la modalidad de concusión, previsto en el artículo 382 del Código Penal, en agravio del Estado. </a:t>
            </a:r>
          </a:p>
          <a:p>
            <a:pPr algn="just"/>
            <a:endParaRPr lang="es-ES" dirty="0">
              <a:solidFill>
                <a:srgbClr val="1E1E1E"/>
              </a:solidFill>
              <a:latin typeface="Bookman Old Style" panose="02050604050505020204" pitchFamily="18" charset="0"/>
            </a:endParaRPr>
          </a:p>
          <a:p>
            <a:pPr algn="just"/>
            <a:r>
              <a:rPr lang="es-ES" dirty="0">
                <a:solidFill>
                  <a:srgbClr val="1E1E1E"/>
                </a:solidFill>
                <a:latin typeface="Bookman Old Style" panose="02050604050505020204" pitchFamily="18" charset="0"/>
              </a:rPr>
              <a:t>Contra la citada decisión, el Ministerio Público interpuso recurso de apelación, concedido por Resolución número 21, del veintidós de junio de dos mil dieciocho, disponiéndose la elevación de los autos al superior jerárquico.</a:t>
            </a:r>
            <a:endParaRPr lang="es-PE" dirty="0">
              <a:solidFill>
                <a:srgbClr val="1E1E1E"/>
              </a:solidFill>
              <a:latin typeface="Bookman Old Style" panose="02050604050505020204" pitchFamily="18" charset="0"/>
            </a:endParaRPr>
          </a:p>
        </p:txBody>
      </p:sp>
      <p:pic>
        <p:nvPicPr>
          <p:cNvPr id="8" name="Imagen 7">
            <a:extLst>
              <a:ext uri="{FF2B5EF4-FFF2-40B4-BE49-F238E27FC236}">
                <a16:creationId xmlns:a16="http://schemas.microsoft.com/office/drawing/2014/main" id="{9428ED9F-7263-4B5A-9BB9-1359F12E395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937" b="89641" l="9167" r="90667">
                        <a14:foregroundMark x1="90833" y1="23467" x2="90833" y2="23467"/>
                        <a14:foregroundMark x1="9167" y1="52854" x2="9167" y2="52854"/>
                      </a14:backgroundRemoval>
                    </a14:imgEffect>
                  </a14:imgLayer>
                </a14:imgProps>
              </a:ext>
              <a:ext uri="{28A0092B-C50C-407E-A947-70E740481C1C}">
                <a14:useLocalDpi xmlns:a14="http://schemas.microsoft.com/office/drawing/2010/main" val="0"/>
              </a:ext>
            </a:extLst>
          </a:blip>
          <a:stretch>
            <a:fillRect/>
          </a:stretch>
        </p:blipFill>
        <p:spPr>
          <a:xfrm>
            <a:off x="8157387" y="2506292"/>
            <a:ext cx="3666190" cy="2907867"/>
          </a:xfrm>
          <a:prstGeom prst="rect">
            <a:avLst/>
          </a:prstGeom>
        </p:spPr>
      </p:pic>
    </p:spTree>
    <p:extLst>
      <p:ext uri="{BB962C8B-B14F-4D97-AF65-F5344CB8AC3E}">
        <p14:creationId xmlns:p14="http://schemas.microsoft.com/office/powerpoint/2010/main" val="4189241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AFC5A2C-6DB1-4827-BF13-25A35BD7CD7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4"/>
              </a:rPr>
              <a:t>alonsantiagoj@yahoo.com</a:t>
            </a:r>
            <a:endParaRPr lang="es-PE" dirty="0"/>
          </a:p>
        </p:txBody>
      </p:sp>
      <p:sp>
        <p:nvSpPr>
          <p:cNvPr id="5" name="CuadroTexto 4">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6" name="Imagen 5" descr="C:\Users\usuario\Pictures\icono-del-vector-correo-email-ejemplo-sobre-símbolo-de-dirección-para-la-web-los-contactos-o-carta-comercial-comunicación-135062044.jpg"/>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3BD4D394-553D-4425-B186-D333C8D2B246}"/>
              </a:ext>
            </a:extLst>
          </p:cNvPr>
          <p:cNvSpPr txBox="1"/>
          <p:nvPr/>
        </p:nvSpPr>
        <p:spPr>
          <a:xfrm>
            <a:off x="3228691" y="2884911"/>
            <a:ext cx="4838364" cy="582852"/>
          </a:xfrm>
          <a:prstGeom prst="rect">
            <a:avLst/>
          </a:prstGeom>
          <a:noFill/>
        </p:spPr>
        <p:txBody>
          <a:bodyPr wrap="square">
            <a:spAutoFit/>
          </a:bodyPr>
          <a:lstStyle/>
          <a:p>
            <a:pPr algn="just">
              <a:lnSpc>
                <a:spcPts val="1875"/>
              </a:lnSpc>
              <a:spcAft>
                <a:spcPts val="1950"/>
              </a:spcAft>
            </a:pPr>
            <a:r>
              <a:rPr lang="es-PE" sz="8000" b="1" dirty="0">
                <a:solidFill>
                  <a:schemeClr val="accent1">
                    <a:lumMod val="50000"/>
                  </a:schemeClr>
                </a:solidFill>
                <a:latin typeface="Aharoni" panose="02010803020104030203" pitchFamily="2" charset="-79"/>
                <a:cs typeface="Aharoni" panose="02010803020104030203" pitchFamily="2" charset="-79"/>
              </a:rPr>
              <a:t>GRACIAS</a:t>
            </a:r>
            <a:r>
              <a:rPr lang="es-PE" sz="4400" b="1" dirty="0">
                <a:solidFill>
                  <a:srgbClr val="1E1E1E"/>
                </a:solidFill>
                <a:effectLst/>
                <a:latin typeface="Bookman Old Style" panose="02050604050505020204" pitchFamily="18" charset="0"/>
                <a:ea typeface="Times New Roman" panose="02020603050405020304" pitchFamily="18" charset="0"/>
              </a:rPr>
              <a:t> </a:t>
            </a:r>
            <a:endParaRPr lang="es-PE" sz="4400" dirty="0">
              <a:effectLst/>
              <a:latin typeface="Times New Roman" panose="02020603050405020304" pitchFamily="18" charset="0"/>
              <a:ea typeface="Times New Roman" panose="02020603050405020304" pitchFamily="18" charset="0"/>
            </a:endParaRPr>
          </a:p>
        </p:txBody>
      </p:sp>
      <p:pic>
        <p:nvPicPr>
          <p:cNvPr id="8" name="Imagen 7">
            <a:extLst>
              <a:ext uri="{FF2B5EF4-FFF2-40B4-BE49-F238E27FC236}">
                <a16:creationId xmlns:a16="http://schemas.microsoft.com/office/drawing/2014/main" id="{BE3DFB8A-E41C-4F6F-87FD-DCB5DA1F165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400" b="90000" l="9867" r="89867">
                        <a14:foregroundMark x1="22400" y1="79600" x2="22400" y2="79600"/>
                        <a14:foregroundMark x1="43200" y1="5400" x2="43200" y2="5400"/>
                        <a14:foregroundMark x1="64800" y1="2400" x2="64800" y2="2400"/>
                      </a14:backgroundRemoval>
                    </a14:imgEffect>
                  </a14:imgLayer>
                </a14:imgProps>
              </a:ext>
              <a:ext uri="{28A0092B-C50C-407E-A947-70E740481C1C}">
                <a14:useLocalDpi xmlns:a14="http://schemas.microsoft.com/office/drawing/2010/main" val="0"/>
              </a:ext>
            </a:extLst>
          </a:blip>
          <a:stretch>
            <a:fillRect/>
          </a:stretch>
        </p:blipFill>
        <p:spPr>
          <a:xfrm>
            <a:off x="7322051" y="998654"/>
            <a:ext cx="4154014" cy="5538685"/>
          </a:xfrm>
          <a:prstGeom prst="rect">
            <a:avLst/>
          </a:prstGeom>
        </p:spPr>
      </p:pic>
    </p:spTree>
    <p:extLst>
      <p:ext uri="{BB962C8B-B14F-4D97-AF65-F5344CB8AC3E}">
        <p14:creationId xmlns:p14="http://schemas.microsoft.com/office/powerpoint/2010/main" val="395263866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432</Words>
  <Application>Microsoft Office PowerPoint</Application>
  <PresentationFormat>Panorámica</PresentationFormat>
  <Paragraphs>28</Paragraphs>
  <Slides>6</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vt:i4>
      </vt:variant>
    </vt:vector>
  </HeadingPairs>
  <TitlesOfParts>
    <vt:vector size="15" baseType="lpstr">
      <vt:lpstr>Aharoni</vt:lpstr>
      <vt:lpstr>Arial</vt:lpstr>
      <vt:lpstr>Bookman Old Style</vt:lpstr>
      <vt:lpstr>Calibri</vt:lpstr>
      <vt:lpstr>Calibri Light</vt:lpstr>
      <vt:lpstr>Palatino Linotype</vt:lpstr>
      <vt:lpstr>Segoe UI Historic</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ANDERSON</dc:creator>
  <cp:lastModifiedBy>ANDERSON</cp:lastModifiedBy>
  <cp:revision>1</cp:revision>
  <dcterms:created xsi:type="dcterms:W3CDTF">2022-01-22T17:21:05Z</dcterms:created>
  <dcterms:modified xsi:type="dcterms:W3CDTF">2022-01-22T17:38:10Z</dcterms:modified>
</cp:coreProperties>
</file>