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7" r:id="rId1"/>
  </p:sldMasterIdLst>
  <p:notesMasterIdLst>
    <p:notesMasterId r:id="rId23"/>
  </p:notesMasterIdLst>
  <p:sldIdLst>
    <p:sldId id="277" r:id="rId2"/>
    <p:sldId id="391" r:id="rId3"/>
    <p:sldId id="402" r:id="rId4"/>
    <p:sldId id="387" r:id="rId5"/>
    <p:sldId id="401" r:id="rId6"/>
    <p:sldId id="374" r:id="rId7"/>
    <p:sldId id="357" r:id="rId8"/>
    <p:sldId id="392" r:id="rId9"/>
    <p:sldId id="358" r:id="rId10"/>
    <p:sldId id="375" r:id="rId11"/>
    <p:sldId id="393" r:id="rId12"/>
    <p:sldId id="367" r:id="rId13"/>
    <p:sldId id="386" r:id="rId14"/>
    <p:sldId id="396" r:id="rId15"/>
    <p:sldId id="397" r:id="rId16"/>
    <p:sldId id="361" r:id="rId17"/>
    <p:sldId id="394" r:id="rId18"/>
    <p:sldId id="376" r:id="rId19"/>
    <p:sldId id="398" r:id="rId20"/>
    <p:sldId id="377" r:id="rId21"/>
    <p:sldId id="388" r:id="rId22"/>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CE101"/>
  </p:clrMru>
  <p:extLst>
    <p:ext uri="{E76CE94A-603C-4142-B9EB-6D1370010A27}">
      <p14:discardImageEditData xmlns:p14="http://schemas.microsoft.com/office/powerpoint/2010/main" val="1"/>
    </p:ext>
    <p:ext uri="{D31A062A-798A-4329-ABDD-BBA856620510}">
      <p14:defaultImageDpi xmlns:p14="http://schemas.microsoft.com/office/powerpoint/2010/main" val="96"/>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262" autoAdjust="0"/>
    <p:restoredTop sz="89825" autoAdjust="0"/>
  </p:normalViewPr>
  <p:slideViewPr>
    <p:cSldViewPr>
      <p:cViewPr varScale="1">
        <p:scale>
          <a:sx n="48" d="100"/>
          <a:sy n="48" d="100"/>
        </p:scale>
        <p:origin x="1528" y="40"/>
      </p:cViewPr>
      <p:guideLst>
        <p:guide orient="horz" pos="2160"/>
        <p:guide pos="2880"/>
      </p:guideLst>
    </p:cSldViewPr>
  </p:slideViewPr>
  <p:outlineViewPr>
    <p:cViewPr>
      <p:scale>
        <a:sx n="33" d="100"/>
        <a:sy n="33" d="100"/>
      </p:scale>
      <p:origin x="0" y="198"/>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6DC3EC0-B8AA-481B-9210-882258E5C8E0}"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FE216CCB-F345-488F-991C-98205CDABF63}">
      <dgm:prSet custT="1"/>
      <dgm:spPr/>
      <dgm:t>
        <a:bodyPr/>
        <a:lstStyle/>
        <a:p>
          <a:r>
            <a:rPr lang="es-419" sz="2400" b="1" dirty="0"/>
            <a:t>1.</a:t>
          </a:r>
          <a:r>
            <a:rPr lang="es-419" sz="2400" dirty="0"/>
            <a:t> El Juez no podrá utilizar, </a:t>
          </a:r>
          <a:r>
            <a:rPr lang="es-419" sz="2400" b="1" dirty="0"/>
            <a:t>directa o indirectamente</a:t>
          </a:r>
          <a:r>
            <a:rPr lang="es-419" sz="2400" dirty="0"/>
            <a:t>, las fuentes o medios de prueba obtenidos con vulneración </a:t>
          </a:r>
          <a:r>
            <a:rPr lang="es-419" sz="2400" b="1" dirty="0"/>
            <a:t>del contenido esencial de los derechos fundamentales de la persona.</a:t>
          </a:r>
          <a:endParaRPr lang="en-US" sz="2400" dirty="0"/>
        </a:p>
      </dgm:t>
    </dgm:pt>
    <dgm:pt modelId="{74808C67-5271-4759-BFAD-60671ACA2B6D}" type="parTrans" cxnId="{AA549AB8-DFA4-4C68-9DCB-9ECD5D82CA28}">
      <dgm:prSet/>
      <dgm:spPr/>
      <dgm:t>
        <a:bodyPr/>
        <a:lstStyle/>
        <a:p>
          <a:endParaRPr lang="en-US"/>
        </a:p>
      </dgm:t>
    </dgm:pt>
    <dgm:pt modelId="{FEE7D708-B070-48FA-B493-7DD70C838BF7}" type="sibTrans" cxnId="{AA549AB8-DFA4-4C68-9DCB-9ECD5D82CA28}">
      <dgm:prSet/>
      <dgm:spPr/>
      <dgm:t>
        <a:bodyPr/>
        <a:lstStyle/>
        <a:p>
          <a:endParaRPr lang="en-US"/>
        </a:p>
      </dgm:t>
    </dgm:pt>
    <dgm:pt modelId="{FFAE5EFA-A663-4534-8EC0-A283512F12CF}" type="pres">
      <dgm:prSet presAssocID="{16DC3EC0-B8AA-481B-9210-882258E5C8E0}" presName="linear" presStyleCnt="0">
        <dgm:presLayoutVars>
          <dgm:animLvl val="lvl"/>
          <dgm:resizeHandles val="exact"/>
        </dgm:presLayoutVars>
      </dgm:prSet>
      <dgm:spPr/>
    </dgm:pt>
    <dgm:pt modelId="{8272FC1D-EC92-4219-AB5E-56E773DAC11D}" type="pres">
      <dgm:prSet presAssocID="{FE216CCB-F345-488F-991C-98205CDABF63}" presName="parentText" presStyleLbl="node1" presStyleIdx="0" presStyleCnt="1">
        <dgm:presLayoutVars>
          <dgm:chMax val="0"/>
          <dgm:bulletEnabled val="1"/>
        </dgm:presLayoutVars>
      </dgm:prSet>
      <dgm:spPr/>
    </dgm:pt>
  </dgm:ptLst>
  <dgm:cxnLst>
    <dgm:cxn modelId="{AA549AB8-DFA4-4C68-9DCB-9ECD5D82CA28}" srcId="{16DC3EC0-B8AA-481B-9210-882258E5C8E0}" destId="{FE216CCB-F345-488F-991C-98205CDABF63}" srcOrd="0" destOrd="0" parTransId="{74808C67-5271-4759-BFAD-60671ACA2B6D}" sibTransId="{FEE7D708-B070-48FA-B493-7DD70C838BF7}"/>
    <dgm:cxn modelId="{9E99BCC3-AEC7-4047-A840-1A2FBD5AC66E}" type="presOf" srcId="{FE216CCB-F345-488F-991C-98205CDABF63}" destId="{8272FC1D-EC92-4219-AB5E-56E773DAC11D}" srcOrd="0" destOrd="0" presId="urn:microsoft.com/office/officeart/2005/8/layout/vList2"/>
    <dgm:cxn modelId="{542627E9-2729-49AF-A7DE-174D4F4115BB}" type="presOf" srcId="{16DC3EC0-B8AA-481B-9210-882258E5C8E0}" destId="{FFAE5EFA-A663-4534-8EC0-A283512F12CF}" srcOrd="0" destOrd="0" presId="urn:microsoft.com/office/officeart/2005/8/layout/vList2"/>
    <dgm:cxn modelId="{D587C240-5AA2-4144-94FB-B0EB947D7611}" type="presParOf" srcId="{FFAE5EFA-A663-4534-8EC0-A283512F12CF}" destId="{8272FC1D-EC92-4219-AB5E-56E773DAC11D}"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72FC1D-EC92-4219-AB5E-56E773DAC11D}">
      <dsp:nvSpPr>
        <dsp:cNvPr id="0" name=""/>
        <dsp:cNvSpPr/>
      </dsp:nvSpPr>
      <dsp:spPr>
        <a:xfrm>
          <a:off x="0" y="263062"/>
          <a:ext cx="3585312" cy="395460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s-419" sz="2400" b="1" kern="1200" dirty="0"/>
            <a:t>1.</a:t>
          </a:r>
          <a:r>
            <a:rPr lang="es-419" sz="2400" kern="1200" dirty="0"/>
            <a:t> El Juez no podrá utilizar, </a:t>
          </a:r>
          <a:r>
            <a:rPr lang="es-419" sz="2400" b="1" kern="1200" dirty="0"/>
            <a:t>directa o indirectamente</a:t>
          </a:r>
          <a:r>
            <a:rPr lang="es-419" sz="2400" kern="1200" dirty="0"/>
            <a:t>, las fuentes o medios de prueba obtenidos con vulneración </a:t>
          </a:r>
          <a:r>
            <a:rPr lang="es-419" sz="2400" b="1" kern="1200" dirty="0"/>
            <a:t>del contenido esencial de los derechos fundamentales de la persona.</a:t>
          </a:r>
          <a:endParaRPr lang="en-US" sz="2400" kern="1200" dirty="0"/>
        </a:p>
      </dsp:txBody>
      <dsp:txXfrm>
        <a:off x="175021" y="438083"/>
        <a:ext cx="3235270" cy="360455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latinLnBrk="0">
              <a:defRPr lang="es-ES" sz="1200"/>
            </a:lvl1pPr>
          </a:lstStyle>
          <a:p>
            <a:endParaRPr lang="es-E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latinLnBrk="0">
              <a:defRPr lang="es-ES" sz="1200"/>
            </a:lvl1pPr>
          </a:lstStyle>
          <a:p>
            <a:fld id="{00F830A1-3891-4B82-A120-081866556DA0}" type="datetimeFigureOut">
              <a:pPr/>
              <a:t>04/09/2022</a:t>
            </a:fld>
            <a:endParaRPr lang="es-E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latinLnBrk="0">
              <a:defRPr lang="es-ES" sz="1200"/>
            </a:lvl1pPr>
          </a:lstStyle>
          <a:p>
            <a:endParaRPr lang="es-E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latinLnBrk="0">
              <a:defRPr lang="es-ES" sz="1200"/>
            </a:lvl1pPr>
          </a:lstStyle>
          <a:p>
            <a:fld id="{58CC9574-A819-4FE4-99A7-1E27AD09ADC2}" type="slidenum">
              <a:pPr/>
              <a:t>‹Nº›</a:t>
            </a:fld>
            <a:endParaRPr lang="es-ES" dirty="0"/>
          </a:p>
        </p:txBody>
      </p:sp>
    </p:spTree>
    <p:extLst>
      <p:ext uri="{BB962C8B-B14F-4D97-AF65-F5344CB8AC3E}">
        <p14:creationId xmlns:p14="http://schemas.microsoft.com/office/powerpoint/2010/main" val="212914127"/>
      </p:ext>
    </p:extLst>
  </p:cSld>
  <p:clrMap bg1="lt1" tx1="dk1" bg2="lt2" tx2="dk2" accent1="accent1" accent2="accent2" accent3="accent3" accent4="accent4" accent5="accent5" accent6="accent6" hlink="hlink" folHlink="folHlink"/>
  <p:notesStyle>
    <a:lvl1pPr marL="0" algn="l" defTabSz="914400" rtl="0" eaLnBrk="1" latinLnBrk="0" hangingPunct="1">
      <a:defRPr lang="es-ES" sz="1200" kern="1200">
        <a:solidFill>
          <a:schemeClr val="tx1"/>
        </a:solidFill>
        <a:latin typeface="+mn-lt"/>
        <a:ea typeface="+mn-ea"/>
        <a:cs typeface="+mn-cs"/>
      </a:defRPr>
    </a:lvl1pPr>
    <a:lvl2pPr marL="457200" algn="l" defTabSz="914400" rtl="0" eaLnBrk="1" latinLnBrk="0" hangingPunct="1">
      <a:defRPr lang="es-ES" sz="1200" kern="1200">
        <a:solidFill>
          <a:schemeClr val="tx1"/>
        </a:solidFill>
        <a:latin typeface="+mn-lt"/>
        <a:ea typeface="+mn-ea"/>
        <a:cs typeface="+mn-cs"/>
      </a:defRPr>
    </a:lvl2pPr>
    <a:lvl3pPr marL="914400" algn="l" defTabSz="914400" rtl="0" eaLnBrk="1" latinLnBrk="0" hangingPunct="1">
      <a:defRPr lang="es-ES" sz="1200" kern="1200">
        <a:solidFill>
          <a:schemeClr val="tx1"/>
        </a:solidFill>
        <a:latin typeface="+mn-lt"/>
        <a:ea typeface="+mn-ea"/>
        <a:cs typeface="+mn-cs"/>
      </a:defRPr>
    </a:lvl3pPr>
    <a:lvl4pPr marL="1371600" algn="l" defTabSz="914400" rtl="0" eaLnBrk="1" latinLnBrk="0" hangingPunct="1">
      <a:defRPr lang="es-ES" sz="1200" kern="1200">
        <a:solidFill>
          <a:schemeClr val="tx1"/>
        </a:solidFill>
        <a:latin typeface="+mn-lt"/>
        <a:ea typeface="+mn-ea"/>
        <a:cs typeface="+mn-cs"/>
      </a:defRPr>
    </a:lvl4pPr>
    <a:lvl5pPr marL="1828800" algn="l" defTabSz="914400" rtl="0" eaLnBrk="1" latinLnBrk="0" hangingPunct="1">
      <a:defRPr lang="es-ES" sz="1200" kern="1200">
        <a:solidFill>
          <a:schemeClr val="tx1"/>
        </a:solidFill>
        <a:latin typeface="+mn-lt"/>
        <a:ea typeface="+mn-ea"/>
        <a:cs typeface="+mn-cs"/>
      </a:defRPr>
    </a:lvl5pPr>
    <a:lvl6pPr marL="2286000" algn="l" defTabSz="914400" rtl="0" eaLnBrk="1" latinLnBrk="0" hangingPunct="1">
      <a:defRPr lang="es-ES" sz="1200" kern="1200">
        <a:solidFill>
          <a:schemeClr val="tx1"/>
        </a:solidFill>
        <a:latin typeface="+mn-lt"/>
        <a:ea typeface="+mn-ea"/>
        <a:cs typeface="+mn-cs"/>
      </a:defRPr>
    </a:lvl6pPr>
    <a:lvl7pPr marL="2743200" algn="l" defTabSz="914400" rtl="0" eaLnBrk="1" latinLnBrk="0" hangingPunct="1">
      <a:defRPr lang="es-ES" sz="1200" kern="1200">
        <a:solidFill>
          <a:schemeClr val="tx1"/>
        </a:solidFill>
        <a:latin typeface="+mn-lt"/>
        <a:ea typeface="+mn-ea"/>
        <a:cs typeface="+mn-cs"/>
      </a:defRPr>
    </a:lvl7pPr>
    <a:lvl8pPr marL="3200400" algn="l" defTabSz="914400" rtl="0" eaLnBrk="1" latinLnBrk="0" hangingPunct="1">
      <a:defRPr lang="es-ES" sz="1200" kern="1200">
        <a:solidFill>
          <a:schemeClr val="tx1"/>
        </a:solidFill>
        <a:latin typeface="+mn-lt"/>
        <a:ea typeface="+mn-ea"/>
        <a:cs typeface="+mn-cs"/>
      </a:defRPr>
    </a:lvl8pPr>
    <a:lvl9pPr marL="3657600" algn="l" defTabSz="914400" rtl="0" eaLnBrk="1" latinLnBrk="0" hangingPunct="1">
      <a:defRPr lang="es-ES"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dirty="0"/>
              <a:t>Este Esta presentación, que se recomienda ver en modo de presentación, muestra las nuevas funciones de PowerPoint. Estas diapositivas están diseñadas para ofrecerle excelentes ideas para las presentaciones que creará en PowerPoint 2010.</a:t>
            </a:r>
          </a:p>
          <a:p>
            <a:endParaRPr lang="es-ES" dirty="0"/>
          </a:p>
          <a:p>
            <a:r>
              <a:rPr lang="es-ES" dirty="0"/>
              <a:t>Para obtener más plantillas de muestra, haga clic en la pestaña Archivo y después, en la ficha Nuevo, haga clic en Plantillas de muestra.</a:t>
            </a:r>
          </a:p>
        </p:txBody>
      </p:sp>
      <p:sp>
        <p:nvSpPr>
          <p:cNvPr id="4" name="Slide Number Placeholder 3"/>
          <p:cNvSpPr>
            <a:spLocks noGrp="1"/>
          </p:cNvSpPr>
          <p:nvPr>
            <p:ph type="sldNum" sz="quarter" idx="10"/>
          </p:nvPr>
        </p:nvSpPr>
        <p:spPr/>
        <p:txBody>
          <a:bodyPr/>
          <a:lstStyle/>
          <a:p>
            <a:fld id="{58CC9574-A819-4FE4-99A7-1E27AD09ADC2}" type="slidenum">
              <a:rPr lang="es-ES" smtClean="0"/>
              <a:pPr/>
              <a:t>1</a:t>
            </a:fld>
            <a:endParaRPr lang="es-E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10</a:t>
            </a:fld>
            <a:endParaRPr lang="es-ES" dirty="0">
              <a:solidFill>
                <a:prstClr val="black"/>
              </a:solidFill>
            </a:endParaRPr>
          </a:p>
        </p:txBody>
      </p:sp>
    </p:spTree>
    <p:extLst>
      <p:ext uri="{BB962C8B-B14F-4D97-AF65-F5344CB8AC3E}">
        <p14:creationId xmlns:p14="http://schemas.microsoft.com/office/powerpoint/2010/main" val="1039681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11</a:t>
            </a:fld>
            <a:endParaRPr lang="es-ES" dirty="0">
              <a:solidFill>
                <a:prstClr val="black"/>
              </a:solidFill>
            </a:endParaRPr>
          </a:p>
        </p:txBody>
      </p:sp>
    </p:spTree>
    <p:extLst>
      <p:ext uri="{BB962C8B-B14F-4D97-AF65-F5344CB8AC3E}">
        <p14:creationId xmlns:p14="http://schemas.microsoft.com/office/powerpoint/2010/main" val="16583697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12</a:t>
            </a:fld>
            <a:endParaRPr lang="es-ES" dirty="0">
              <a:solidFill>
                <a:prstClr val="black"/>
              </a:solidFill>
            </a:endParaRPr>
          </a:p>
        </p:txBody>
      </p:sp>
    </p:spTree>
    <p:extLst>
      <p:ext uri="{BB962C8B-B14F-4D97-AF65-F5344CB8AC3E}">
        <p14:creationId xmlns:p14="http://schemas.microsoft.com/office/powerpoint/2010/main" val="20609832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13</a:t>
            </a:fld>
            <a:endParaRPr lang="es-ES" dirty="0">
              <a:solidFill>
                <a:prstClr val="black"/>
              </a:solidFill>
            </a:endParaRPr>
          </a:p>
        </p:txBody>
      </p:sp>
    </p:spTree>
    <p:extLst>
      <p:ext uri="{BB962C8B-B14F-4D97-AF65-F5344CB8AC3E}">
        <p14:creationId xmlns:p14="http://schemas.microsoft.com/office/powerpoint/2010/main" val="28026104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14</a:t>
            </a:fld>
            <a:endParaRPr lang="es-ES" dirty="0">
              <a:solidFill>
                <a:prstClr val="black"/>
              </a:solidFill>
            </a:endParaRPr>
          </a:p>
        </p:txBody>
      </p:sp>
    </p:spTree>
    <p:extLst>
      <p:ext uri="{BB962C8B-B14F-4D97-AF65-F5344CB8AC3E}">
        <p14:creationId xmlns:p14="http://schemas.microsoft.com/office/powerpoint/2010/main" val="9199515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15</a:t>
            </a:fld>
            <a:endParaRPr lang="es-ES" dirty="0">
              <a:solidFill>
                <a:prstClr val="black"/>
              </a:solidFill>
            </a:endParaRPr>
          </a:p>
        </p:txBody>
      </p:sp>
    </p:spTree>
    <p:extLst>
      <p:ext uri="{BB962C8B-B14F-4D97-AF65-F5344CB8AC3E}">
        <p14:creationId xmlns:p14="http://schemas.microsoft.com/office/powerpoint/2010/main" val="42347033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16</a:t>
            </a:fld>
            <a:endParaRPr lang="es-ES" dirty="0">
              <a:solidFill>
                <a:prstClr val="black"/>
              </a:solidFill>
            </a:endParaRPr>
          </a:p>
        </p:txBody>
      </p:sp>
    </p:spTree>
    <p:extLst>
      <p:ext uri="{BB962C8B-B14F-4D97-AF65-F5344CB8AC3E}">
        <p14:creationId xmlns:p14="http://schemas.microsoft.com/office/powerpoint/2010/main" val="13539125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17</a:t>
            </a:fld>
            <a:endParaRPr lang="es-ES" dirty="0">
              <a:solidFill>
                <a:prstClr val="black"/>
              </a:solidFill>
            </a:endParaRPr>
          </a:p>
        </p:txBody>
      </p:sp>
    </p:spTree>
    <p:extLst>
      <p:ext uri="{BB962C8B-B14F-4D97-AF65-F5344CB8AC3E}">
        <p14:creationId xmlns:p14="http://schemas.microsoft.com/office/powerpoint/2010/main" val="37648461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18</a:t>
            </a:fld>
            <a:endParaRPr lang="es-ES" dirty="0">
              <a:solidFill>
                <a:prstClr val="black"/>
              </a:solidFill>
            </a:endParaRPr>
          </a:p>
        </p:txBody>
      </p:sp>
    </p:spTree>
    <p:extLst>
      <p:ext uri="{BB962C8B-B14F-4D97-AF65-F5344CB8AC3E}">
        <p14:creationId xmlns:p14="http://schemas.microsoft.com/office/powerpoint/2010/main" val="35528304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19</a:t>
            </a:fld>
            <a:endParaRPr lang="es-ES" dirty="0">
              <a:solidFill>
                <a:prstClr val="black"/>
              </a:solidFill>
            </a:endParaRPr>
          </a:p>
        </p:txBody>
      </p:sp>
    </p:spTree>
    <p:extLst>
      <p:ext uri="{BB962C8B-B14F-4D97-AF65-F5344CB8AC3E}">
        <p14:creationId xmlns:p14="http://schemas.microsoft.com/office/powerpoint/2010/main" val="29992212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2</a:t>
            </a:fld>
            <a:endParaRPr lang="es-ES" dirty="0">
              <a:solidFill>
                <a:prstClr val="black"/>
              </a:solidFill>
            </a:endParaRPr>
          </a:p>
        </p:txBody>
      </p:sp>
    </p:spTree>
    <p:extLst>
      <p:ext uri="{BB962C8B-B14F-4D97-AF65-F5344CB8AC3E}">
        <p14:creationId xmlns:p14="http://schemas.microsoft.com/office/powerpoint/2010/main" val="298761610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20</a:t>
            </a:fld>
            <a:endParaRPr lang="es-ES" dirty="0">
              <a:solidFill>
                <a:prstClr val="black"/>
              </a:solidFill>
            </a:endParaRPr>
          </a:p>
        </p:txBody>
      </p:sp>
    </p:spTree>
    <p:extLst>
      <p:ext uri="{BB962C8B-B14F-4D97-AF65-F5344CB8AC3E}">
        <p14:creationId xmlns:p14="http://schemas.microsoft.com/office/powerpoint/2010/main" val="31881559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21</a:t>
            </a:fld>
            <a:endParaRPr lang="es-ES" dirty="0">
              <a:solidFill>
                <a:prstClr val="black"/>
              </a:solidFill>
            </a:endParaRPr>
          </a:p>
        </p:txBody>
      </p:sp>
    </p:spTree>
    <p:extLst>
      <p:ext uri="{BB962C8B-B14F-4D97-AF65-F5344CB8AC3E}">
        <p14:creationId xmlns:p14="http://schemas.microsoft.com/office/powerpoint/2010/main" val="34010179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3</a:t>
            </a:fld>
            <a:endParaRPr lang="es-ES" dirty="0">
              <a:solidFill>
                <a:prstClr val="black"/>
              </a:solidFill>
            </a:endParaRPr>
          </a:p>
        </p:txBody>
      </p:sp>
    </p:spTree>
    <p:extLst>
      <p:ext uri="{BB962C8B-B14F-4D97-AF65-F5344CB8AC3E}">
        <p14:creationId xmlns:p14="http://schemas.microsoft.com/office/powerpoint/2010/main" val="11032798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4</a:t>
            </a:fld>
            <a:endParaRPr lang="es-ES" dirty="0">
              <a:solidFill>
                <a:prstClr val="black"/>
              </a:solidFill>
            </a:endParaRPr>
          </a:p>
        </p:txBody>
      </p:sp>
    </p:spTree>
    <p:extLst>
      <p:ext uri="{BB962C8B-B14F-4D97-AF65-F5344CB8AC3E}">
        <p14:creationId xmlns:p14="http://schemas.microsoft.com/office/powerpoint/2010/main" val="30124988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5</a:t>
            </a:fld>
            <a:endParaRPr lang="es-ES" dirty="0">
              <a:solidFill>
                <a:prstClr val="black"/>
              </a:solidFill>
            </a:endParaRPr>
          </a:p>
        </p:txBody>
      </p:sp>
    </p:spTree>
    <p:extLst>
      <p:ext uri="{BB962C8B-B14F-4D97-AF65-F5344CB8AC3E}">
        <p14:creationId xmlns:p14="http://schemas.microsoft.com/office/powerpoint/2010/main" val="25303659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10"/>
          </p:nvPr>
        </p:nvSpPr>
        <p:spPr/>
        <p:txBody>
          <a:bodyPr/>
          <a:lstStyle/>
          <a:p>
            <a:fld id="{58CC9574-A819-4FE4-99A7-1E27AD09ADC2}" type="slidenum">
              <a:rPr lang="es-ES" smtClean="0"/>
              <a:pPr/>
              <a:t>6</a:t>
            </a:fld>
            <a:endParaRPr lang="es-ES" dirty="0"/>
          </a:p>
        </p:txBody>
      </p:sp>
    </p:spTree>
    <p:extLst>
      <p:ext uri="{BB962C8B-B14F-4D97-AF65-F5344CB8AC3E}">
        <p14:creationId xmlns:p14="http://schemas.microsoft.com/office/powerpoint/2010/main" val="6854342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7</a:t>
            </a:fld>
            <a:endParaRPr lang="es-ES" dirty="0">
              <a:solidFill>
                <a:prstClr val="black"/>
              </a:solidFill>
            </a:endParaRPr>
          </a:p>
        </p:txBody>
      </p:sp>
    </p:spTree>
    <p:extLst>
      <p:ext uri="{BB962C8B-B14F-4D97-AF65-F5344CB8AC3E}">
        <p14:creationId xmlns:p14="http://schemas.microsoft.com/office/powerpoint/2010/main" val="37136163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8</a:t>
            </a:fld>
            <a:endParaRPr lang="es-ES" dirty="0">
              <a:solidFill>
                <a:prstClr val="black"/>
              </a:solidFill>
            </a:endParaRPr>
          </a:p>
        </p:txBody>
      </p:sp>
    </p:spTree>
    <p:extLst>
      <p:ext uri="{BB962C8B-B14F-4D97-AF65-F5344CB8AC3E}">
        <p14:creationId xmlns:p14="http://schemas.microsoft.com/office/powerpoint/2010/main" val="4311510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9</a:t>
            </a:fld>
            <a:endParaRPr lang="es-ES" dirty="0">
              <a:solidFill>
                <a:prstClr val="black"/>
              </a:solidFill>
            </a:endParaRPr>
          </a:p>
        </p:txBody>
      </p:sp>
    </p:spTree>
    <p:extLst>
      <p:ext uri="{BB962C8B-B14F-4D97-AF65-F5344CB8AC3E}">
        <p14:creationId xmlns:p14="http://schemas.microsoft.com/office/powerpoint/2010/main" val="34992093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0D3EAA8-7E1F-46BC-BAC0-6CFA8C16B9A7}"/>
              </a:ext>
            </a:extLst>
          </p:cNvPr>
          <p:cNvSpPr>
            <a:spLocks noGrp="1"/>
          </p:cNvSpPr>
          <p:nvPr>
            <p:ph type="ctrTitle"/>
          </p:nvPr>
        </p:nvSpPr>
        <p:spPr>
          <a:xfrm>
            <a:off x="1143000" y="1122363"/>
            <a:ext cx="6858000" cy="2387600"/>
          </a:xfrm>
        </p:spPr>
        <p:txBody>
          <a:bodyPr anchor="b"/>
          <a:lstStyle>
            <a:lvl1pPr algn="ctr">
              <a:defRPr sz="45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F5548F4B-8E2B-4BEB-8607-4EE9E0DEAAB7}"/>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37ABAA01-311B-3299-534F-CF80086BA459}"/>
              </a:ext>
            </a:extLst>
          </p:cNvPr>
          <p:cNvSpPr>
            <a:spLocks noGrp="1"/>
          </p:cNvSpPr>
          <p:nvPr>
            <p:ph type="dt" sz="half" idx="10"/>
          </p:nvPr>
        </p:nvSpPr>
        <p:spPr/>
        <p:txBody>
          <a:bodyPr/>
          <a:lstStyle/>
          <a:p>
            <a:fld id="{A258050E-B668-4FA7-85AD-C750C80A6E9B}" type="datetimeFigureOut">
              <a:rPr lang="es-ES" smtClean="0"/>
              <a:pPr/>
              <a:t>04/09/2022</a:t>
            </a:fld>
            <a:endParaRPr kumimoji="0" lang="es-ES" dirty="0"/>
          </a:p>
        </p:txBody>
      </p:sp>
      <p:sp>
        <p:nvSpPr>
          <p:cNvPr id="5" name="Marcador de pie de página 4">
            <a:extLst>
              <a:ext uri="{FF2B5EF4-FFF2-40B4-BE49-F238E27FC236}">
                <a16:creationId xmlns:a16="http://schemas.microsoft.com/office/drawing/2014/main" id="{E94DAFAF-EB9A-C083-FB14-A6A20902CA3D}"/>
              </a:ext>
            </a:extLst>
          </p:cNvPr>
          <p:cNvSpPr>
            <a:spLocks noGrp="1"/>
          </p:cNvSpPr>
          <p:nvPr>
            <p:ph type="ftr" sz="quarter" idx="11"/>
          </p:nvPr>
        </p:nvSpPr>
        <p:spPr/>
        <p:txBody>
          <a:bodyPr/>
          <a:lstStyle/>
          <a:p>
            <a:endParaRPr kumimoji="0" lang="es-ES" dirty="0"/>
          </a:p>
        </p:txBody>
      </p:sp>
      <p:sp>
        <p:nvSpPr>
          <p:cNvPr id="6" name="Marcador de número de diapositiva 5">
            <a:extLst>
              <a:ext uri="{FF2B5EF4-FFF2-40B4-BE49-F238E27FC236}">
                <a16:creationId xmlns:a16="http://schemas.microsoft.com/office/drawing/2014/main" id="{1E4CBA61-FC99-BAF6-AF15-FD8737FD8A85}"/>
              </a:ext>
            </a:extLst>
          </p:cNvPr>
          <p:cNvSpPr>
            <a:spLocks noGrp="1"/>
          </p:cNvSpPr>
          <p:nvPr>
            <p:ph type="sldNum" sz="quarter" idx="12"/>
          </p:nvPr>
        </p:nvSpPr>
        <p:spPr/>
        <p:txBody>
          <a:bodyPr/>
          <a:lstStyle/>
          <a:p>
            <a:fld id="{240D5ECE-8B49-45CD-BE81-EF81920D1969}" type="slidenum">
              <a:rPr lang="es-ES" smtClean="0"/>
              <a:pPr/>
              <a:t>‹Nº›</a:t>
            </a:fld>
            <a:endParaRPr kumimoji="0" lang="es-ES" dirty="0"/>
          </a:p>
        </p:txBody>
      </p:sp>
    </p:spTree>
    <p:extLst>
      <p:ext uri="{BB962C8B-B14F-4D97-AF65-F5344CB8AC3E}">
        <p14:creationId xmlns:p14="http://schemas.microsoft.com/office/powerpoint/2010/main" val="3500183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F55E572-4AB8-2A15-EFEB-CAAB0EBF8689}"/>
              </a:ext>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DF43DAA4-DAEF-8AB3-85FB-FF4B8A0C76A8}"/>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2194951A-3127-3DCD-1D14-76B4893CB4BA}"/>
              </a:ext>
            </a:extLst>
          </p:cNvPr>
          <p:cNvSpPr>
            <a:spLocks noGrp="1"/>
          </p:cNvSpPr>
          <p:nvPr>
            <p:ph type="dt" sz="half" idx="10"/>
          </p:nvPr>
        </p:nvSpPr>
        <p:spPr/>
        <p:txBody>
          <a:bodyPr/>
          <a:lstStyle/>
          <a:p>
            <a:fld id="{A258050E-B668-4FA7-85AD-C750C80A6E9B}" type="datetimeFigureOut">
              <a:rPr lang="es-ES" smtClean="0"/>
              <a:pPr/>
              <a:t>04/09/2022</a:t>
            </a:fld>
            <a:endParaRPr kumimoji="0" lang="es-ES" dirty="0"/>
          </a:p>
        </p:txBody>
      </p:sp>
      <p:sp>
        <p:nvSpPr>
          <p:cNvPr id="5" name="Marcador de pie de página 4">
            <a:extLst>
              <a:ext uri="{FF2B5EF4-FFF2-40B4-BE49-F238E27FC236}">
                <a16:creationId xmlns:a16="http://schemas.microsoft.com/office/drawing/2014/main" id="{3D127D11-5DF6-B136-564B-7B45C6F8A17E}"/>
              </a:ext>
            </a:extLst>
          </p:cNvPr>
          <p:cNvSpPr>
            <a:spLocks noGrp="1"/>
          </p:cNvSpPr>
          <p:nvPr>
            <p:ph type="ftr" sz="quarter" idx="11"/>
          </p:nvPr>
        </p:nvSpPr>
        <p:spPr/>
        <p:txBody>
          <a:bodyPr/>
          <a:lstStyle/>
          <a:p>
            <a:endParaRPr kumimoji="0" lang="es-ES" dirty="0"/>
          </a:p>
        </p:txBody>
      </p:sp>
      <p:sp>
        <p:nvSpPr>
          <p:cNvPr id="6" name="Marcador de número de diapositiva 5">
            <a:extLst>
              <a:ext uri="{FF2B5EF4-FFF2-40B4-BE49-F238E27FC236}">
                <a16:creationId xmlns:a16="http://schemas.microsoft.com/office/drawing/2014/main" id="{743B9546-F058-392F-9D57-6D3AD1117BD4}"/>
              </a:ext>
            </a:extLst>
          </p:cNvPr>
          <p:cNvSpPr>
            <a:spLocks noGrp="1"/>
          </p:cNvSpPr>
          <p:nvPr>
            <p:ph type="sldNum" sz="quarter" idx="12"/>
          </p:nvPr>
        </p:nvSpPr>
        <p:spPr/>
        <p:txBody>
          <a:bodyPr/>
          <a:lstStyle/>
          <a:p>
            <a:fld id="{240D5ECE-8B49-45CD-BE81-EF81920D1969}" type="slidenum">
              <a:rPr lang="es-ES" smtClean="0"/>
              <a:pPr/>
              <a:t>‹Nº›</a:t>
            </a:fld>
            <a:endParaRPr kumimoji="0" lang="es-ES" dirty="0"/>
          </a:p>
        </p:txBody>
      </p:sp>
    </p:spTree>
    <p:extLst>
      <p:ext uri="{BB962C8B-B14F-4D97-AF65-F5344CB8AC3E}">
        <p14:creationId xmlns:p14="http://schemas.microsoft.com/office/powerpoint/2010/main" val="33484641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C3BEF19D-AAB7-B7F6-5C57-2F85CF90DBC9}"/>
              </a:ext>
            </a:extLst>
          </p:cNvPr>
          <p:cNvSpPr>
            <a:spLocks noGrp="1"/>
          </p:cNvSpPr>
          <p:nvPr>
            <p:ph type="title" orient="vert"/>
          </p:nvPr>
        </p:nvSpPr>
        <p:spPr>
          <a:xfrm>
            <a:off x="6543675" y="365125"/>
            <a:ext cx="1971675" cy="5811838"/>
          </a:xfr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28FF89C9-C988-9DA3-9907-1824F13282F4}"/>
              </a:ext>
            </a:extLst>
          </p:cNvPr>
          <p:cNvSpPr>
            <a:spLocks noGrp="1"/>
          </p:cNvSpPr>
          <p:nvPr>
            <p:ph type="body" orient="vert" idx="1"/>
          </p:nvPr>
        </p:nvSpPr>
        <p:spPr>
          <a:xfrm>
            <a:off x="628650" y="365125"/>
            <a:ext cx="5800725"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9F76C43F-E47B-A364-6B79-D60AE9691D37}"/>
              </a:ext>
            </a:extLst>
          </p:cNvPr>
          <p:cNvSpPr>
            <a:spLocks noGrp="1"/>
          </p:cNvSpPr>
          <p:nvPr>
            <p:ph type="dt" sz="half" idx="10"/>
          </p:nvPr>
        </p:nvSpPr>
        <p:spPr/>
        <p:txBody>
          <a:bodyPr/>
          <a:lstStyle/>
          <a:p>
            <a:fld id="{A258050E-B668-4FA7-85AD-C750C80A6E9B}" type="datetimeFigureOut">
              <a:rPr lang="es-ES" smtClean="0"/>
              <a:pPr/>
              <a:t>04/09/2022</a:t>
            </a:fld>
            <a:endParaRPr kumimoji="0" lang="es-ES" dirty="0"/>
          </a:p>
        </p:txBody>
      </p:sp>
      <p:sp>
        <p:nvSpPr>
          <p:cNvPr id="5" name="Marcador de pie de página 4">
            <a:extLst>
              <a:ext uri="{FF2B5EF4-FFF2-40B4-BE49-F238E27FC236}">
                <a16:creationId xmlns:a16="http://schemas.microsoft.com/office/drawing/2014/main" id="{7A4B4241-912E-97F6-2891-40D2D408021A}"/>
              </a:ext>
            </a:extLst>
          </p:cNvPr>
          <p:cNvSpPr>
            <a:spLocks noGrp="1"/>
          </p:cNvSpPr>
          <p:nvPr>
            <p:ph type="ftr" sz="quarter" idx="11"/>
          </p:nvPr>
        </p:nvSpPr>
        <p:spPr/>
        <p:txBody>
          <a:bodyPr/>
          <a:lstStyle/>
          <a:p>
            <a:endParaRPr kumimoji="0" lang="es-ES" dirty="0"/>
          </a:p>
        </p:txBody>
      </p:sp>
      <p:sp>
        <p:nvSpPr>
          <p:cNvPr id="6" name="Marcador de número de diapositiva 5">
            <a:extLst>
              <a:ext uri="{FF2B5EF4-FFF2-40B4-BE49-F238E27FC236}">
                <a16:creationId xmlns:a16="http://schemas.microsoft.com/office/drawing/2014/main" id="{90C7DB48-DD2B-01F8-2273-FE9197419EC9}"/>
              </a:ext>
            </a:extLst>
          </p:cNvPr>
          <p:cNvSpPr>
            <a:spLocks noGrp="1"/>
          </p:cNvSpPr>
          <p:nvPr>
            <p:ph type="sldNum" sz="quarter" idx="12"/>
          </p:nvPr>
        </p:nvSpPr>
        <p:spPr/>
        <p:txBody>
          <a:bodyPr/>
          <a:lstStyle/>
          <a:p>
            <a:fld id="{240D5ECE-8B49-45CD-BE81-EF81920D1969}" type="slidenum">
              <a:rPr lang="es-ES" smtClean="0"/>
              <a:pPr/>
              <a:t>‹Nº›</a:t>
            </a:fld>
            <a:endParaRPr kumimoji="0" lang="es-ES" dirty="0"/>
          </a:p>
        </p:txBody>
      </p:sp>
    </p:spTree>
    <p:extLst>
      <p:ext uri="{BB962C8B-B14F-4D97-AF65-F5344CB8AC3E}">
        <p14:creationId xmlns:p14="http://schemas.microsoft.com/office/powerpoint/2010/main" val="40962708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Diapositiva de título">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stretch>
            <a:fillRect/>
          </a:stretch>
        </p:blipFill>
        <p:spPr>
          <a:xfrm>
            <a:off x="20548" y="20547"/>
            <a:ext cx="3498527" cy="2825393"/>
          </a:xfrm>
          <a:prstGeom prst="rect">
            <a:avLst/>
          </a:prstGeom>
        </p:spPr>
      </p:pic>
      <p:pic>
        <p:nvPicPr>
          <p:cNvPr id="8" name="Picture 7"/>
          <p:cNvPicPr>
            <a:picLocks noChangeAspect="1"/>
          </p:cNvPicPr>
          <p:nvPr userDrawn="1"/>
        </p:nvPicPr>
        <p:blipFill>
          <a:blip r:embed="rId3" cstate="print"/>
          <a:stretch>
            <a:fillRect/>
          </a:stretch>
        </p:blipFill>
        <p:spPr>
          <a:xfrm>
            <a:off x="3503486" y="20548"/>
            <a:ext cx="5624418" cy="2825496"/>
          </a:xfrm>
          <a:prstGeom prst="rect">
            <a:avLst/>
          </a:prstGeom>
        </p:spPr>
      </p:pic>
      <p:pic>
        <p:nvPicPr>
          <p:cNvPr id="9" name="Picture 8"/>
          <p:cNvPicPr>
            <a:picLocks noChangeAspect="1"/>
          </p:cNvPicPr>
          <p:nvPr userDrawn="1"/>
        </p:nvPicPr>
        <p:blipFill>
          <a:blip r:embed="rId4" cstate="print"/>
          <a:stretch>
            <a:fillRect/>
          </a:stretch>
        </p:blipFill>
        <p:spPr>
          <a:xfrm>
            <a:off x="20923" y="2818500"/>
            <a:ext cx="7668994" cy="2296266"/>
          </a:xfrm>
          <a:prstGeom prst="rect">
            <a:avLst/>
          </a:prstGeom>
        </p:spPr>
      </p:pic>
      <p:pic>
        <p:nvPicPr>
          <p:cNvPr id="10" name="Picture 9"/>
          <p:cNvPicPr>
            <a:picLocks noChangeAspect="1"/>
          </p:cNvPicPr>
          <p:nvPr userDrawn="1"/>
        </p:nvPicPr>
        <p:blipFill>
          <a:blip r:embed="rId5" cstate="print"/>
          <a:stretch>
            <a:fillRect/>
          </a:stretch>
        </p:blipFill>
        <p:spPr>
          <a:xfrm>
            <a:off x="7662119" y="2819400"/>
            <a:ext cx="1461333" cy="2293850"/>
          </a:xfrm>
          <a:prstGeom prst="rect">
            <a:avLst/>
          </a:prstGeom>
        </p:spPr>
      </p:pic>
      <p:pic>
        <p:nvPicPr>
          <p:cNvPr id="11" name="Picture 10"/>
          <p:cNvPicPr>
            <a:picLocks/>
          </p:cNvPicPr>
          <p:nvPr userDrawn="1"/>
        </p:nvPicPr>
        <p:blipFill>
          <a:blip r:embed="rId6" cstate="print"/>
          <a:stretch>
            <a:fillRect/>
          </a:stretch>
        </p:blipFill>
        <p:spPr>
          <a:xfrm>
            <a:off x="20548" y="5089818"/>
            <a:ext cx="9098280" cy="1737360"/>
          </a:xfrm>
          <a:prstGeom prst="rect">
            <a:avLst/>
          </a:prstGeom>
        </p:spPr>
      </p:pic>
      <p:sp>
        <p:nvSpPr>
          <p:cNvPr id="14" name="Rectangle 13"/>
          <p:cNvSpPr/>
          <p:nvPr userDrawn="1"/>
        </p:nvSpPr>
        <p:spPr>
          <a:xfrm>
            <a:off x="8755230" y="2469776"/>
            <a:ext cx="304800" cy="152400"/>
          </a:xfrm>
          <a:prstGeom prst="rect">
            <a:avLst/>
          </a:prstGeom>
          <a:solidFill>
            <a:srgbClr val="F274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es-ES" dirty="0">
              <a:solidFill>
                <a:srgbClr val="F47F28"/>
              </a:solidFill>
            </a:endParaRPr>
          </a:p>
        </p:txBody>
      </p:sp>
      <p:sp>
        <p:nvSpPr>
          <p:cNvPr id="4" name="Date Placeholder 3"/>
          <p:cNvSpPr>
            <a:spLocks noGrp="1"/>
          </p:cNvSpPr>
          <p:nvPr>
            <p:ph type="dt" sz="half" idx="10"/>
          </p:nvPr>
        </p:nvSpPr>
        <p:spPr/>
        <p:txBody>
          <a:bodyPr/>
          <a:lstStyle>
            <a:lvl1pPr eaLnBrk="1" latinLnBrk="0" hangingPunct="1">
              <a:defRPr kumimoji="0" lang="es-ES">
                <a:solidFill>
                  <a:schemeClr val="bg1"/>
                </a:solidFill>
              </a:defRPr>
            </a:lvl1pPr>
          </a:lstStyle>
          <a:p>
            <a:fld id="{A258050E-B668-4FA7-85AD-C750C80A6E9B}" type="datetimeFigureOut">
              <a:pPr/>
              <a:t>04/09/2022</a:t>
            </a:fld>
            <a:endParaRPr kumimoji="0" lang="es-ES" dirty="0"/>
          </a:p>
        </p:txBody>
      </p:sp>
      <p:sp>
        <p:nvSpPr>
          <p:cNvPr id="5" name="Footer Placeholder 4"/>
          <p:cNvSpPr>
            <a:spLocks noGrp="1"/>
          </p:cNvSpPr>
          <p:nvPr>
            <p:ph type="ftr" sz="quarter" idx="11"/>
          </p:nvPr>
        </p:nvSpPr>
        <p:spPr/>
        <p:txBody>
          <a:bodyPr/>
          <a:lstStyle>
            <a:lvl1pPr eaLnBrk="1" latinLnBrk="0" hangingPunct="1">
              <a:defRPr kumimoji="0" lang="es-ES">
                <a:solidFill>
                  <a:schemeClr val="bg1"/>
                </a:solidFill>
              </a:defRPr>
            </a:lvl1pPr>
          </a:lstStyle>
          <a:p>
            <a:endParaRPr kumimoji="0" lang="es-ES" dirty="0"/>
          </a:p>
        </p:txBody>
      </p:sp>
      <p:sp>
        <p:nvSpPr>
          <p:cNvPr id="6" name="Slide Number Placeholder 5"/>
          <p:cNvSpPr>
            <a:spLocks noGrp="1"/>
          </p:cNvSpPr>
          <p:nvPr>
            <p:ph type="sldNum" sz="quarter" idx="12"/>
          </p:nvPr>
        </p:nvSpPr>
        <p:spPr/>
        <p:txBody>
          <a:bodyPr/>
          <a:lstStyle>
            <a:lvl1pPr eaLnBrk="1" latinLnBrk="0" hangingPunct="1">
              <a:defRPr kumimoji="0" lang="es-ES">
                <a:solidFill>
                  <a:schemeClr val="bg1"/>
                </a:solidFill>
              </a:defRPr>
            </a:lvl1pPr>
          </a:lstStyle>
          <a:p>
            <a:fld id="{240D5ECE-8B49-45CD-BE81-EF81920D1969}" type="slidenum">
              <a:pPr/>
              <a:t>‹Nº›</a:t>
            </a:fld>
            <a:endParaRPr kumimoji="0" lang="es-ES" dirty="0"/>
          </a:p>
        </p:txBody>
      </p:sp>
      <p:sp>
        <p:nvSpPr>
          <p:cNvPr id="15" name="Text Placeholder 15"/>
          <p:cNvSpPr>
            <a:spLocks noGrp="1"/>
          </p:cNvSpPr>
          <p:nvPr>
            <p:ph type="body" sz="quarter" idx="14" hasCustomPrompt="1"/>
          </p:nvPr>
        </p:nvSpPr>
        <p:spPr>
          <a:xfrm>
            <a:off x="3581400" y="1295400"/>
            <a:ext cx="5105400" cy="1416269"/>
          </a:xfrm>
        </p:spPr>
        <p:txBody>
          <a:bodyPr anchor="b">
            <a:normAutofit/>
          </a:bodyPr>
          <a:lstStyle>
            <a:lvl1pPr algn="r" eaLnBrk="1" latinLnBrk="0" hangingPunct="1">
              <a:buNone/>
              <a:defRPr kumimoji="0" lang="es-ES" sz="2200" kern="1200">
                <a:solidFill>
                  <a:schemeClr val="tx1">
                    <a:lumMod val="75000"/>
                    <a:lumOff val="25000"/>
                  </a:schemeClr>
                </a:solidFill>
                <a:latin typeface="Calibri" pitchFamily="34" charset="0"/>
                <a:ea typeface="+mn-ea"/>
                <a:cs typeface="+mn-cs"/>
              </a:defRPr>
            </a:lvl1pPr>
          </a:lstStyle>
          <a:p>
            <a:pPr lvl="0"/>
            <a:r>
              <a:rPr kumimoji="0" lang="es-ES"/>
              <a:t>Haga clic para modificar el estilo de subtítulo del patrón</a:t>
            </a:r>
          </a:p>
        </p:txBody>
      </p:sp>
      <p:sp>
        <p:nvSpPr>
          <p:cNvPr id="2" name="Title 1"/>
          <p:cNvSpPr>
            <a:spLocks noGrp="1"/>
          </p:cNvSpPr>
          <p:nvPr>
            <p:ph type="title"/>
          </p:nvPr>
        </p:nvSpPr>
        <p:spPr>
          <a:xfrm>
            <a:off x="106344" y="4114800"/>
            <a:ext cx="7315200" cy="914400"/>
          </a:xfrm>
        </p:spPr>
        <p:txBody>
          <a:bodyPr anchor="b" anchorCtr="0">
            <a:normAutofit/>
          </a:bodyPr>
          <a:lstStyle>
            <a:lvl1pPr marL="0" indent="0" eaLnBrk="1" latinLnBrk="0" hangingPunct="1">
              <a:defRPr kumimoji="0" lang="es-ES" sz="3600" b="1" kern="1200" baseline="0">
                <a:solidFill>
                  <a:schemeClr val="bg1"/>
                </a:solidFill>
                <a:latin typeface="Arial" pitchFamily="34" charset="0"/>
                <a:ea typeface="+mn-ea"/>
                <a:cs typeface="Arial" pitchFamily="34" charset="0"/>
              </a:defRPr>
            </a:lvl1pPr>
          </a:lstStyle>
          <a:p>
            <a:pPr marL="342900" lvl="0" indent="-342900" algn="l" defTabSz="914400" eaLnBrk="1" latinLnBrk="0" hangingPunct="1"/>
            <a:r>
              <a:rPr lang="es-ES"/>
              <a:t>Haga clic para modificar el estilo de título del patrón</a:t>
            </a:r>
            <a:endParaRPr/>
          </a:p>
        </p:txBody>
      </p:sp>
    </p:spTree>
    <p:extLst>
      <p:ext uri="{BB962C8B-B14F-4D97-AF65-F5344CB8AC3E}">
        <p14:creationId xmlns:p14="http://schemas.microsoft.com/office/powerpoint/2010/main" val="2308609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0-#ppt_h/2"/>
                                          </p:val>
                                        </p:tav>
                                        <p:tav tm="100000">
                                          <p:val>
                                            <p:strVal val="#ppt_y"/>
                                          </p:val>
                                        </p:tav>
                                      </p:tavLst>
                                    </p:anim>
                                  </p:childTnLst>
                                </p:cTn>
                              </p:par>
                              <p:par>
                                <p:cTn id="9" presetID="2" presetClass="entr" presetSubtype="3" fill="hold"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1+#ppt_w/2"/>
                                          </p:val>
                                        </p:tav>
                                        <p:tav tm="100000">
                                          <p:val>
                                            <p:strVal val="#ppt_x"/>
                                          </p:val>
                                        </p:tav>
                                      </p:tavLst>
                                    </p:anim>
                                    <p:anim calcmode="lin" valueType="num">
                                      <p:cBhvr additive="base">
                                        <p:cTn id="12" dur="500" fill="hold"/>
                                        <p:tgtEl>
                                          <p:spTgt spid="8"/>
                                        </p:tgtEl>
                                        <p:attrNameLst>
                                          <p:attrName>ppt_y</p:attrName>
                                        </p:attrNameLst>
                                      </p:cBhvr>
                                      <p:tavLst>
                                        <p:tav tm="0">
                                          <p:val>
                                            <p:strVal val="0-#ppt_h/2"/>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15">
                                            <p:txEl>
                                              <p:pRg st="0" end="0"/>
                                            </p:txEl>
                                          </p:spTgt>
                                        </p:tgtEl>
                                        <p:attrNameLst>
                                          <p:attrName>style.visibility</p:attrName>
                                        </p:attrNameLst>
                                      </p:cBhvr>
                                      <p:to>
                                        <p:strVal val="visible"/>
                                      </p:to>
                                    </p:set>
                                    <p:anim calcmode="lin" valueType="num">
                                      <p:cBhvr additive="base">
                                        <p:cTn id="15" dur="500" fill="hold"/>
                                        <p:tgtEl>
                                          <p:spTgt spid="15">
                                            <p:txEl>
                                              <p:pRg st="0" end="0"/>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15">
                                            <p:txEl>
                                              <p:pRg st="0" end="0"/>
                                            </p:txEl>
                                          </p:spTgt>
                                        </p:tgtEl>
                                        <p:attrNameLst>
                                          <p:attrName>ppt_y</p:attrName>
                                        </p:attrNameLst>
                                      </p:cBhvr>
                                      <p:tavLst>
                                        <p:tav tm="0">
                                          <p:val>
                                            <p:strVal val="#ppt_y"/>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anim calcmode="lin" valueType="num">
                                      <p:cBhvr>
                                        <p:cTn id="20" dur="500" fill="hold"/>
                                        <p:tgtEl>
                                          <p:spTgt spid="11"/>
                                        </p:tgtEl>
                                        <p:attrNameLst>
                                          <p:attrName>ppt_x</p:attrName>
                                        </p:attrNameLst>
                                      </p:cBhvr>
                                      <p:tavLst>
                                        <p:tav tm="0">
                                          <p:val>
                                            <p:strVal val="#ppt_x"/>
                                          </p:val>
                                        </p:tav>
                                        <p:tav tm="100000">
                                          <p:val>
                                            <p:strVal val="#ppt_x"/>
                                          </p:val>
                                        </p:tav>
                                      </p:tavLst>
                                    </p:anim>
                                    <p:anim calcmode="lin" valueType="num">
                                      <p:cBhvr>
                                        <p:cTn id="21" dur="500" fill="hold"/>
                                        <p:tgtEl>
                                          <p:spTgt spid="11"/>
                                        </p:tgtEl>
                                        <p:attrNameLst>
                                          <p:attrName>ppt_y</p:attrName>
                                        </p:attrNameLst>
                                      </p:cBhvr>
                                      <p:tavLst>
                                        <p:tav tm="0">
                                          <p:val>
                                            <p:strVal val="#ppt_y+.1"/>
                                          </p:val>
                                        </p:tav>
                                        <p:tav tm="100000">
                                          <p:val>
                                            <p:strVal val="#ppt_y"/>
                                          </p:val>
                                        </p:tav>
                                      </p:tavLst>
                                    </p:anim>
                                  </p:childTnLst>
                                </p:cTn>
                              </p:par>
                              <p:par>
                                <p:cTn id="22" presetID="2" presetClass="entr" presetSubtype="8" fill="hold" nodeType="with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additive="base">
                                        <p:cTn id="24" dur="500" fill="hold"/>
                                        <p:tgtEl>
                                          <p:spTgt spid="9"/>
                                        </p:tgtEl>
                                        <p:attrNameLst>
                                          <p:attrName>ppt_x</p:attrName>
                                        </p:attrNameLst>
                                      </p:cBhvr>
                                      <p:tavLst>
                                        <p:tav tm="0">
                                          <p:val>
                                            <p:strVal val="0-#ppt_w/2"/>
                                          </p:val>
                                        </p:tav>
                                        <p:tav tm="100000">
                                          <p:val>
                                            <p:strVal val="#ppt_x"/>
                                          </p:val>
                                        </p:tav>
                                      </p:tavLst>
                                    </p:anim>
                                    <p:anim calcmode="lin" valueType="num">
                                      <p:cBhvr additive="base">
                                        <p:cTn id="25" dur="500" fill="hold"/>
                                        <p:tgtEl>
                                          <p:spTgt spid="9"/>
                                        </p:tgtEl>
                                        <p:attrNameLst>
                                          <p:attrName>ppt_y</p:attrName>
                                        </p:attrNameLst>
                                      </p:cBhvr>
                                      <p:tavLst>
                                        <p:tav tm="0">
                                          <p:val>
                                            <p:strVal val="#ppt_y"/>
                                          </p:val>
                                        </p:tav>
                                        <p:tav tm="100000">
                                          <p:val>
                                            <p:strVal val="#ppt_y"/>
                                          </p:val>
                                        </p:tav>
                                      </p:tavLst>
                                    </p:anim>
                                  </p:childTnLst>
                                </p:cTn>
                              </p:par>
                              <p:par>
                                <p:cTn id="26" presetID="2" presetClass="entr" presetSubtype="2" fill="hold" nodeType="with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additive="base">
                                        <p:cTn id="28" dur="500" fill="hold"/>
                                        <p:tgtEl>
                                          <p:spTgt spid="10"/>
                                        </p:tgtEl>
                                        <p:attrNameLst>
                                          <p:attrName>ppt_x</p:attrName>
                                        </p:attrNameLst>
                                      </p:cBhvr>
                                      <p:tavLst>
                                        <p:tav tm="0">
                                          <p:val>
                                            <p:strVal val="1+#ppt_w/2"/>
                                          </p:val>
                                        </p:tav>
                                        <p:tav tm="100000">
                                          <p:val>
                                            <p:strVal val="#ppt_x"/>
                                          </p:val>
                                        </p:tav>
                                      </p:tavLst>
                                    </p:anim>
                                    <p:anim calcmode="lin" valueType="num">
                                      <p:cBhvr additive="base">
                                        <p:cTn id="29" dur="500" fill="hold"/>
                                        <p:tgtEl>
                                          <p:spTgt spid="10"/>
                                        </p:tgtEl>
                                        <p:attrNameLst>
                                          <p:attrName>ppt_y</p:attrName>
                                        </p:attrNameLst>
                                      </p:cBhvr>
                                      <p:tavLst>
                                        <p:tav tm="0">
                                          <p:val>
                                            <p:strVal val="#ppt_y"/>
                                          </p:val>
                                        </p:tav>
                                        <p:tav tm="100000">
                                          <p:val>
                                            <p:strVal val="#ppt_y"/>
                                          </p:val>
                                        </p:tav>
                                      </p:tavLst>
                                    </p:anim>
                                  </p:childTnLst>
                                </p:cTn>
                              </p:par>
                              <p:par>
                                <p:cTn id="30" presetID="10" presetClass="entr" presetSubtype="0" fill="hold" grpId="0" nodeType="withEffect">
                                  <p:stCondLst>
                                    <p:cond delay="50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build="p">
        <p:tmplLst>
          <p:tmpl lvl="1">
            <p:tnLst>
              <p:par>
                <p:cTn presetID="2" presetClass="entr" presetSubtype="2" fill="hold" nodeType="withEffect">
                  <p:stCondLst>
                    <p:cond delay="0"/>
                  </p:stCondLst>
                  <p:childTnLst>
                    <p:set>
                      <p:cBhvr>
                        <p:cTn dur="1" fill="hold">
                          <p:stCondLst>
                            <p:cond delay="0"/>
                          </p:stCondLst>
                        </p:cTn>
                        <p:tgtEl>
                          <p:spTgt spid="15"/>
                        </p:tgtEl>
                        <p:attrNameLst>
                          <p:attrName>style.visibility</p:attrName>
                        </p:attrNameLst>
                      </p:cBhvr>
                      <p:to>
                        <p:strVal val="visible"/>
                      </p:to>
                    </p:set>
                    <p:anim calcmode="lin" valueType="num">
                      <p:cBhvr additive="base">
                        <p:cTn dur="500" fill="hold"/>
                        <p:tgtEl>
                          <p:spTgt spid="15"/>
                        </p:tgtEl>
                        <p:attrNameLst>
                          <p:attrName>ppt_x</p:attrName>
                        </p:attrNameLst>
                      </p:cBhvr>
                      <p:tavLst>
                        <p:tav tm="0">
                          <p:val>
                            <p:strVal val="1+#ppt_w/2"/>
                          </p:val>
                        </p:tav>
                        <p:tav tm="100000">
                          <p:val>
                            <p:strVal val="#ppt_x"/>
                          </p:val>
                        </p:tav>
                      </p:tavLst>
                    </p:anim>
                    <p:anim calcmode="lin" valueType="num">
                      <p:cBhvr additive="base">
                        <p:cTn dur="500" fill="hold"/>
                        <p:tgtEl>
                          <p:spTgt spid="15"/>
                        </p:tgtEl>
                        <p:attrNameLst>
                          <p:attrName>ppt_y</p:attrName>
                        </p:attrNameLst>
                      </p:cBhvr>
                      <p:tavLst>
                        <p:tav tm="0">
                          <p:val>
                            <p:strVal val="#ppt_y"/>
                          </p:val>
                        </p:tav>
                        <p:tav tm="100000">
                          <p:val>
                            <p:strVal val="#ppt_y"/>
                          </p:val>
                        </p:tav>
                      </p:tavLst>
                    </p:anim>
                  </p:childTnLst>
                </p:cTn>
              </p:par>
            </p:tnLst>
          </p:tmpl>
        </p:tmplLst>
      </p:bldP>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ítulo y contenido: Énfasi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latinLnBrk="0" hangingPunct="1"/>
            <a:r>
              <a:rPr lang="es-ES"/>
              <a:t>Haga clic para modificar el estilo de título del patrón</a:t>
            </a:r>
            <a:endParaRPr/>
          </a:p>
        </p:txBody>
      </p:sp>
      <p:sp>
        <p:nvSpPr>
          <p:cNvPr id="3" name="Date Placeholder 2"/>
          <p:cNvSpPr>
            <a:spLocks noGrp="1"/>
          </p:cNvSpPr>
          <p:nvPr>
            <p:ph type="dt" sz="half" idx="10"/>
          </p:nvPr>
        </p:nvSpPr>
        <p:spPr/>
        <p:txBody>
          <a:bodyPr/>
          <a:lstStyle>
            <a:lvl1pPr eaLnBrk="1" latinLnBrk="0" hangingPunct="1">
              <a:defRPr kumimoji="0" lang="es-ES">
                <a:solidFill>
                  <a:schemeClr val="tx1">
                    <a:lumMod val="85000"/>
                    <a:lumOff val="15000"/>
                  </a:schemeClr>
                </a:solidFill>
              </a:defRPr>
            </a:lvl1pPr>
          </a:lstStyle>
          <a:p>
            <a:fld id="{A258050E-B668-4FA7-85AD-C750C80A6E9B}" type="datetimeFigureOut">
              <a:pPr/>
              <a:t>04/09/2022</a:t>
            </a:fld>
            <a:endParaRPr kumimoji="0" lang="es-ES" dirty="0"/>
          </a:p>
        </p:txBody>
      </p:sp>
      <p:sp>
        <p:nvSpPr>
          <p:cNvPr id="4" name="Footer Placeholder 3"/>
          <p:cNvSpPr>
            <a:spLocks noGrp="1"/>
          </p:cNvSpPr>
          <p:nvPr>
            <p:ph type="ftr" sz="quarter" idx="11"/>
          </p:nvPr>
        </p:nvSpPr>
        <p:spPr/>
        <p:txBody>
          <a:bodyPr/>
          <a:lstStyle>
            <a:lvl1pPr eaLnBrk="1" latinLnBrk="0" hangingPunct="1">
              <a:defRPr kumimoji="0" lang="es-ES">
                <a:solidFill>
                  <a:schemeClr val="tx1">
                    <a:lumMod val="85000"/>
                    <a:lumOff val="15000"/>
                  </a:schemeClr>
                </a:solidFill>
              </a:defRPr>
            </a:lvl1pPr>
          </a:lstStyle>
          <a:p>
            <a:endParaRPr kumimoji="0" lang="es-ES" dirty="0"/>
          </a:p>
        </p:txBody>
      </p:sp>
      <p:sp>
        <p:nvSpPr>
          <p:cNvPr id="5" name="Slide Number Placeholder 4"/>
          <p:cNvSpPr>
            <a:spLocks noGrp="1"/>
          </p:cNvSpPr>
          <p:nvPr>
            <p:ph type="sldNum" sz="quarter" idx="12"/>
          </p:nvPr>
        </p:nvSpPr>
        <p:spPr/>
        <p:txBody>
          <a:bodyPr/>
          <a:lstStyle>
            <a:lvl1pPr eaLnBrk="1" latinLnBrk="0" hangingPunct="1">
              <a:defRPr kumimoji="0" lang="es-ES">
                <a:solidFill>
                  <a:schemeClr val="tx1">
                    <a:lumMod val="85000"/>
                    <a:lumOff val="15000"/>
                  </a:schemeClr>
                </a:solidFill>
              </a:defRPr>
            </a:lvl1pPr>
          </a:lstStyle>
          <a:p>
            <a:fld id="{240D5ECE-8B49-45CD-BE81-EF81920D1969}" type="slidenum">
              <a:pPr/>
              <a:t>‹Nº›</a:t>
            </a:fld>
            <a:endParaRPr kumimoji="0" lang="es-ES" dirty="0"/>
          </a:p>
        </p:txBody>
      </p:sp>
      <p:sp>
        <p:nvSpPr>
          <p:cNvPr id="6" name="Content Placeholder 2"/>
          <p:cNvSpPr>
            <a:spLocks noGrp="1"/>
          </p:cNvSpPr>
          <p:nvPr>
            <p:ph idx="1"/>
          </p:nvPr>
        </p:nvSpPr>
        <p:spPr>
          <a:xfrm>
            <a:off x="457200" y="1600200"/>
            <a:ext cx="8229600" cy="4525963"/>
          </a:xfrm>
        </p:spPr>
        <p:txBody>
          <a:bodyPr/>
          <a:lstStyle>
            <a:lvl1pPr eaLnBrk="1" latinLnBrk="0" hangingPunct="1">
              <a:defRPr kumimoji="0" lang="es-ES">
                <a:solidFill>
                  <a:schemeClr val="tx1">
                    <a:lumMod val="85000"/>
                    <a:lumOff val="15000"/>
                  </a:schemeClr>
                </a:solidFill>
              </a:defRPr>
            </a:lvl1pPr>
            <a:lvl2pPr eaLnBrk="1" latinLnBrk="0" hangingPunct="1">
              <a:defRPr kumimoji="0" lang="es-ES">
                <a:solidFill>
                  <a:schemeClr val="tx1">
                    <a:lumMod val="85000"/>
                    <a:lumOff val="15000"/>
                  </a:schemeClr>
                </a:solidFill>
              </a:defRPr>
            </a:lvl2pPr>
            <a:lvl3pPr eaLnBrk="1" latinLnBrk="0" hangingPunct="1">
              <a:defRPr kumimoji="0" lang="es-ES">
                <a:solidFill>
                  <a:schemeClr val="tx1">
                    <a:lumMod val="85000"/>
                    <a:lumOff val="15000"/>
                  </a:schemeClr>
                </a:solidFill>
              </a:defRPr>
            </a:lvl3pPr>
            <a:lvl4pPr eaLnBrk="1" latinLnBrk="0" hangingPunct="1">
              <a:defRPr kumimoji="0" lang="es-ES">
                <a:solidFill>
                  <a:schemeClr val="tx1">
                    <a:lumMod val="85000"/>
                    <a:lumOff val="15000"/>
                  </a:schemeClr>
                </a:solidFill>
              </a:defRPr>
            </a:lvl4pPr>
            <a:lvl5pPr eaLnBrk="1" latinLnBrk="0" hangingPunct="1">
              <a:defRPr kumimoji="0" lang="es-ES">
                <a:solidFill>
                  <a:schemeClr val="tx1">
                    <a:lumMod val="85000"/>
                    <a:lumOff val="15000"/>
                  </a:schemeClr>
                </a:solidFill>
              </a:defRPr>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Sólo el título: Énfasi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58050E-B668-4FA7-85AD-C750C80A6E9B}" type="datetimeFigureOut">
              <a:pPr/>
              <a:t>04/09/2022</a:t>
            </a:fld>
            <a:endParaRPr kumimoji="0" lang="es-ES" dirty="0"/>
          </a:p>
        </p:txBody>
      </p:sp>
      <p:sp>
        <p:nvSpPr>
          <p:cNvPr id="3" name="Footer Placeholder 2"/>
          <p:cNvSpPr>
            <a:spLocks noGrp="1"/>
          </p:cNvSpPr>
          <p:nvPr>
            <p:ph type="ftr" sz="quarter" idx="11"/>
          </p:nvPr>
        </p:nvSpPr>
        <p:spPr/>
        <p:txBody>
          <a:bodyPr/>
          <a:lstStyle/>
          <a:p>
            <a:endParaRPr kumimoji="0" lang="es-ES" dirty="0"/>
          </a:p>
        </p:txBody>
      </p:sp>
      <p:sp>
        <p:nvSpPr>
          <p:cNvPr id="4" name="Slide Number Placeholder 3"/>
          <p:cNvSpPr>
            <a:spLocks noGrp="1"/>
          </p:cNvSpPr>
          <p:nvPr>
            <p:ph type="sldNum" sz="quarter" idx="12"/>
          </p:nvPr>
        </p:nvSpPr>
        <p:spPr/>
        <p:txBody>
          <a:bodyPr/>
          <a:lstStyle/>
          <a:p>
            <a:fld id="{240D5ECE-8B49-45CD-BE81-EF81920D1969}" type="slidenum">
              <a:pPr/>
              <a:t>‹Nº›</a:t>
            </a:fld>
            <a:endParaRPr kumimoji="0" lang="es-ES" dirty="0"/>
          </a:p>
        </p:txBody>
      </p:sp>
      <p:sp>
        <p:nvSpPr>
          <p:cNvPr id="6" name="Title 1"/>
          <p:cNvSpPr>
            <a:spLocks noGrp="1"/>
          </p:cNvSpPr>
          <p:nvPr>
            <p:ph type="title" hasCustomPrompt="1"/>
          </p:nvPr>
        </p:nvSpPr>
        <p:spPr>
          <a:xfrm>
            <a:off x="290400" y="3081000"/>
            <a:ext cx="8686800" cy="1095600"/>
          </a:xfrm>
        </p:spPr>
        <p:txBody>
          <a:bodyPr>
            <a:normAutofit/>
          </a:bodyPr>
          <a:lstStyle>
            <a:lvl1pPr algn="ctr" eaLnBrk="1" latinLnBrk="0" hangingPunct="1">
              <a:defRPr kumimoji="0" lang="es-ES" sz="4600" b="1" kern="1200" spc="-150" baseline="0">
                <a:ln>
                  <a:gradFill>
                    <a:gsLst>
                      <a:gs pos="0">
                        <a:schemeClr val="bg1"/>
                      </a:gs>
                      <a:gs pos="50000">
                        <a:schemeClr val="bg1">
                          <a:lumMod val="75000"/>
                        </a:schemeClr>
                      </a:gs>
                    </a:gsLst>
                    <a:lin ang="5400000" scaled="0"/>
                  </a:gradFill>
                </a:ln>
                <a:gradFill>
                  <a:gsLst>
                    <a:gs pos="11000">
                      <a:schemeClr val="bg1">
                        <a:lumMod val="75000"/>
                      </a:schemeClr>
                    </a:gs>
                    <a:gs pos="91000">
                      <a:schemeClr val="bg1"/>
                    </a:gs>
                  </a:gsLst>
                  <a:lin ang="16200000" scaled="1"/>
                </a:gradFill>
                <a:effectLst>
                  <a:outerShdw blurRad="38100" algn="ctr" rotWithShape="0">
                    <a:prstClr val="black">
                      <a:alpha val="25000"/>
                    </a:prstClr>
                  </a:outerShdw>
                  <a:reflection blurRad="6350" stA="60000" endA="900" endPos="58000" dir="5400000" sy="-100000" algn="bl" rotWithShape="0"/>
                </a:effectLst>
                <a:latin typeface="+mn-lt"/>
                <a:ea typeface="+mn-ea"/>
                <a:cs typeface="+mn-cs"/>
              </a:defRPr>
            </a:lvl1pPr>
          </a:lstStyle>
          <a:p>
            <a:r>
              <a:rPr kumimoji="0" lang="es-ES"/>
              <a:t>Haga clic para modificar el estilo de título del patrón</a:t>
            </a:r>
          </a:p>
        </p:txBody>
      </p:sp>
      <p:sp>
        <p:nvSpPr>
          <p:cNvPr id="7" name="Text Placeholder 2"/>
          <p:cNvSpPr>
            <a:spLocks noGrp="1"/>
          </p:cNvSpPr>
          <p:nvPr>
            <p:ph type="body" idx="1"/>
          </p:nvPr>
        </p:nvSpPr>
        <p:spPr>
          <a:xfrm>
            <a:off x="283952" y="2424752"/>
            <a:ext cx="8694000" cy="639762"/>
          </a:xfrm>
        </p:spPr>
        <p:txBody>
          <a:bodyPr anchor="b">
            <a:normAutofit/>
          </a:bodyPr>
          <a:lstStyle>
            <a:lvl1pPr marL="0" indent="0" algn="ctr" eaLnBrk="1" latinLnBrk="0" hangingPunct="1">
              <a:buNone/>
              <a:defRPr kumimoji="0" lang="es-ES" sz="2800" kern="1200">
                <a:solidFill>
                  <a:srgbClr val="2E507A">
                    <a:alpha val="81000"/>
                  </a:srgbClr>
                </a:solidFill>
                <a:latin typeface="+mn-lt"/>
                <a:ea typeface="+mn-ea"/>
                <a:cs typeface="+mn-cs"/>
              </a:defRPr>
            </a:lvl1pPr>
            <a:lvl2pPr marL="457200" indent="0" eaLnBrk="1" latinLnBrk="0" hangingPunct="1">
              <a:buNone/>
              <a:defRPr kumimoji="0" lang="es-ES" sz="2000" b="1"/>
            </a:lvl2pPr>
            <a:lvl3pPr marL="914400" indent="0" eaLnBrk="1" latinLnBrk="0" hangingPunct="1">
              <a:buNone/>
              <a:defRPr kumimoji="0" lang="es-ES" sz="1800" b="1"/>
            </a:lvl3pPr>
            <a:lvl4pPr marL="1371600" indent="0" eaLnBrk="1" latinLnBrk="0" hangingPunct="1">
              <a:buNone/>
              <a:defRPr kumimoji="0" lang="es-ES" sz="1600" b="1"/>
            </a:lvl4pPr>
            <a:lvl5pPr marL="1828800" indent="0" eaLnBrk="1" latinLnBrk="0" hangingPunct="1">
              <a:buNone/>
              <a:defRPr kumimoji="0" lang="es-ES" sz="1600" b="1"/>
            </a:lvl5pPr>
            <a:lvl6pPr marL="2286000" indent="0" eaLnBrk="1" latinLnBrk="0" hangingPunct="1">
              <a:buNone/>
              <a:defRPr kumimoji="0" lang="es-ES" sz="1600" b="1"/>
            </a:lvl6pPr>
            <a:lvl7pPr marL="2743200" indent="0" eaLnBrk="1" latinLnBrk="0" hangingPunct="1">
              <a:buNone/>
              <a:defRPr kumimoji="0" lang="es-ES" sz="1600" b="1"/>
            </a:lvl7pPr>
            <a:lvl8pPr marL="3200400" indent="0" eaLnBrk="1" latinLnBrk="0" hangingPunct="1">
              <a:buNone/>
              <a:defRPr kumimoji="0" lang="es-ES" sz="1600" b="1"/>
            </a:lvl8pPr>
            <a:lvl9pPr marL="3657600" indent="0" eaLnBrk="1" latinLnBrk="0" hangingPunct="1">
              <a:buNone/>
              <a:defRPr kumimoji="0" lang="es-ES" sz="1600" b="1"/>
            </a:lvl9pPr>
          </a:lstStyle>
          <a:p>
            <a:pPr lvl="0" eaLnBrk="1" latinLnBrk="0" hangingPunct="1"/>
            <a:r>
              <a:rPr lang="es-ES"/>
              <a:t>Haga clic para modificar el estilo de texto del patrón</a:t>
            </a:r>
          </a:p>
        </p:txBody>
      </p:sp>
    </p:spTree>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Título con texto ">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eaLnBrk="1" latinLnBrk="0" hangingPunct="1">
              <a:defRPr kumimoji="0" lang="es-ES">
                <a:solidFill>
                  <a:schemeClr val="bg1"/>
                </a:solidFill>
              </a:defRPr>
            </a:lvl1pPr>
          </a:lstStyle>
          <a:p>
            <a:fld id="{A258050E-B668-4FA7-85AD-C750C80A6E9B}" type="datetimeFigureOut">
              <a:pPr/>
              <a:t>04/09/2022</a:t>
            </a:fld>
            <a:endParaRPr kumimoji="0" lang="es-ES" dirty="0"/>
          </a:p>
        </p:txBody>
      </p:sp>
      <p:sp>
        <p:nvSpPr>
          <p:cNvPr id="4" name="Footer Placeholder 3"/>
          <p:cNvSpPr>
            <a:spLocks noGrp="1"/>
          </p:cNvSpPr>
          <p:nvPr>
            <p:ph type="ftr" sz="quarter" idx="11"/>
          </p:nvPr>
        </p:nvSpPr>
        <p:spPr/>
        <p:txBody>
          <a:bodyPr/>
          <a:lstStyle>
            <a:lvl1pPr eaLnBrk="1" latinLnBrk="0" hangingPunct="1">
              <a:defRPr kumimoji="0" lang="es-ES">
                <a:solidFill>
                  <a:schemeClr val="bg1"/>
                </a:solidFill>
              </a:defRPr>
            </a:lvl1pPr>
          </a:lstStyle>
          <a:p>
            <a:endParaRPr kumimoji="0" lang="es-ES" dirty="0"/>
          </a:p>
        </p:txBody>
      </p:sp>
      <p:sp>
        <p:nvSpPr>
          <p:cNvPr id="5" name="Slide Number Placeholder 4"/>
          <p:cNvSpPr>
            <a:spLocks noGrp="1"/>
          </p:cNvSpPr>
          <p:nvPr>
            <p:ph type="sldNum" sz="quarter" idx="12"/>
          </p:nvPr>
        </p:nvSpPr>
        <p:spPr/>
        <p:txBody>
          <a:bodyPr/>
          <a:lstStyle>
            <a:lvl1pPr eaLnBrk="1" latinLnBrk="0" hangingPunct="1">
              <a:defRPr kumimoji="0" lang="es-ES">
                <a:solidFill>
                  <a:schemeClr val="bg1"/>
                </a:solidFill>
              </a:defRPr>
            </a:lvl1pPr>
          </a:lstStyle>
          <a:p>
            <a:fld id="{240D5ECE-8B49-45CD-BE81-EF81920D1969}" type="slidenum">
              <a:pPr/>
              <a:t>‹Nº›</a:t>
            </a:fld>
            <a:endParaRPr kumimoji="0" lang="es-ES" dirty="0"/>
          </a:p>
        </p:txBody>
      </p:sp>
      <p:sp>
        <p:nvSpPr>
          <p:cNvPr id="7" name="Rectangle 6"/>
          <p:cNvSpPr/>
          <p:nvPr userDrawn="1"/>
        </p:nvSpPr>
        <p:spPr>
          <a:xfrm>
            <a:off x="0" y="2895600"/>
            <a:ext cx="7543800" cy="2133600"/>
          </a:xfrm>
          <a:prstGeom prst="rect">
            <a:avLst/>
          </a:prstGeom>
          <a:gradFill flip="none" rotWithShape="1">
            <a:gsLst>
              <a:gs pos="63000">
                <a:schemeClr val="tx1">
                  <a:lumMod val="85000"/>
                  <a:lumOff val="15000"/>
                  <a:alpha val="49000"/>
                </a:schemeClr>
              </a:gs>
              <a:gs pos="100000">
                <a:schemeClr val="tx1">
                  <a:lumMod val="95000"/>
                  <a:lumOff val="5000"/>
                  <a:alpha val="56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es-ES" dirty="0"/>
          </a:p>
        </p:txBody>
      </p:sp>
      <p:sp>
        <p:nvSpPr>
          <p:cNvPr id="9" name="Title 1"/>
          <p:cNvSpPr>
            <a:spLocks noGrp="1"/>
          </p:cNvSpPr>
          <p:nvPr>
            <p:ph type="title"/>
          </p:nvPr>
        </p:nvSpPr>
        <p:spPr>
          <a:xfrm>
            <a:off x="414867" y="3200400"/>
            <a:ext cx="7010400" cy="1676400"/>
          </a:xfrm>
        </p:spPr>
        <p:txBody>
          <a:bodyPr>
            <a:normAutofit/>
          </a:bodyPr>
          <a:lstStyle>
            <a:lvl1pPr marL="0" algn="l" defTabSz="914400" rtl="0" eaLnBrk="1" latinLnBrk="0" hangingPunct="1">
              <a:defRPr kumimoji="0" lang="es-ES" sz="4000" kern="1200">
                <a:solidFill>
                  <a:schemeClr val="bg1"/>
                </a:solidFill>
                <a:latin typeface="+mn-lt"/>
                <a:ea typeface="+mn-ea"/>
                <a:cs typeface="+mn-cs"/>
              </a:defRPr>
            </a:lvl1pPr>
          </a:lstStyle>
          <a:p>
            <a:pPr eaLnBrk="1" latinLnBrk="0" hangingPunct="1"/>
            <a:r>
              <a:rPr lang="es-ES"/>
              <a:t>Haga clic para modificar el estilo de título del patrón</a:t>
            </a:r>
            <a:endParaRPr/>
          </a:p>
        </p:txBody>
      </p:sp>
      <p:sp>
        <p:nvSpPr>
          <p:cNvPr id="10" name="Text Placeholder 15"/>
          <p:cNvSpPr>
            <a:spLocks noGrp="1"/>
          </p:cNvSpPr>
          <p:nvPr>
            <p:ph type="body" sz="quarter" idx="14" hasCustomPrompt="1"/>
          </p:nvPr>
        </p:nvSpPr>
        <p:spPr>
          <a:xfrm>
            <a:off x="4648200" y="664780"/>
            <a:ext cx="4191000" cy="381000"/>
          </a:xfrm>
        </p:spPr>
        <p:txBody>
          <a:bodyPr>
            <a:normAutofit/>
          </a:bodyPr>
          <a:lstStyle>
            <a:lvl1pPr algn="r" eaLnBrk="1" latinLnBrk="0" hangingPunct="1">
              <a:buNone/>
              <a:defRPr kumimoji="0" lang="es-ES" sz="1800" b="1" kern="1200">
                <a:solidFill>
                  <a:schemeClr val="bg1">
                    <a:lumMod val="65000"/>
                  </a:schemeClr>
                </a:solidFill>
                <a:latin typeface="Calibri" pitchFamily="34" charset="0"/>
                <a:ea typeface="+mn-ea"/>
                <a:cs typeface="+mn-cs"/>
              </a:defRPr>
            </a:lvl1pPr>
          </a:lstStyle>
          <a:p>
            <a:pPr lvl="0"/>
            <a:r>
              <a:rPr kumimoji="0" lang="es-ES"/>
              <a:t>Haga clic para modificar el estilo de subtítulo del patrón</a:t>
            </a:r>
          </a:p>
        </p:txBody>
      </p:sp>
    </p:spTree>
  </p:cSld>
  <p:clrMapOvr>
    <a:masterClrMapping/>
  </p:clrMapOvr>
  <mc:AlternateContent xmlns:mc="http://schemas.openxmlformats.org/markup-compatibility/2006" xmlns:p14="http://schemas.microsoft.com/office/powerpoint/2010/main">
    <mc:Choice Requires="p14">
      <p:transition spd="slow" p14:dur="2000">
        <p14:vortex/>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75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par>
                                <p:cTn id="9" presetID="10" presetClass="entr" presetSubtype="0" fill="hold" grpId="0" nodeType="withEffect">
                                  <p:stCondLst>
                                    <p:cond delay="125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utoUpdateAnimBg="0"/>
    </p:bld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Contenido multimedia con título">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eaLnBrk="1" latinLnBrk="0" hangingPunct="1">
              <a:defRPr kumimoji="0" lang="es-ES">
                <a:solidFill>
                  <a:schemeClr val="bg1"/>
                </a:solidFill>
              </a:defRPr>
            </a:lvl1pPr>
          </a:lstStyle>
          <a:p>
            <a:fld id="{A258050E-B668-4FA7-85AD-C750C80A6E9B}" type="datetimeFigureOut">
              <a:pPr/>
              <a:t>04/09/2022</a:t>
            </a:fld>
            <a:endParaRPr kumimoji="0" lang="es-ES" dirty="0"/>
          </a:p>
        </p:txBody>
      </p:sp>
      <p:sp>
        <p:nvSpPr>
          <p:cNvPr id="4" name="Footer Placeholder 3"/>
          <p:cNvSpPr>
            <a:spLocks noGrp="1"/>
          </p:cNvSpPr>
          <p:nvPr>
            <p:ph type="ftr" sz="quarter" idx="11"/>
          </p:nvPr>
        </p:nvSpPr>
        <p:spPr/>
        <p:txBody>
          <a:bodyPr/>
          <a:lstStyle>
            <a:lvl1pPr eaLnBrk="1" latinLnBrk="0" hangingPunct="1">
              <a:defRPr kumimoji="0" lang="es-ES">
                <a:solidFill>
                  <a:schemeClr val="bg1"/>
                </a:solidFill>
              </a:defRPr>
            </a:lvl1pPr>
          </a:lstStyle>
          <a:p>
            <a:endParaRPr kumimoji="0" lang="es-ES" dirty="0"/>
          </a:p>
        </p:txBody>
      </p:sp>
      <p:sp>
        <p:nvSpPr>
          <p:cNvPr id="5" name="Slide Number Placeholder 4"/>
          <p:cNvSpPr>
            <a:spLocks noGrp="1"/>
          </p:cNvSpPr>
          <p:nvPr>
            <p:ph type="sldNum" sz="quarter" idx="12"/>
          </p:nvPr>
        </p:nvSpPr>
        <p:spPr/>
        <p:txBody>
          <a:bodyPr/>
          <a:lstStyle>
            <a:lvl1pPr eaLnBrk="1" latinLnBrk="0" hangingPunct="1">
              <a:defRPr kumimoji="0" lang="es-ES">
                <a:solidFill>
                  <a:schemeClr val="bg1"/>
                </a:solidFill>
              </a:defRPr>
            </a:lvl1pPr>
          </a:lstStyle>
          <a:p>
            <a:fld id="{240D5ECE-8B49-45CD-BE81-EF81920D1969}" type="slidenum">
              <a:pPr/>
              <a:t>‹Nº›</a:t>
            </a:fld>
            <a:endParaRPr kumimoji="0" lang="es-ES" dirty="0"/>
          </a:p>
        </p:txBody>
      </p:sp>
      <p:sp>
        <p:nvSpPr>
          <p:cNvPr id="6" name="Rectangle 5"/>
          <p:cNvSpPr/>
          <p:nvPr userDrawn="1"/>
        </p:nvSpPr>
        <p:spPr>
          <a:xfrm>
            <a:off x="595263" y="4800600"/>
            <a:ext cx="4873752" cy="685800"/>
          </a:xfrm>
          <a:prstGeom prst="rect">
            <a:avLst/>
          </a:prstGeom>
          <a:solidFill>
            <a:schemeClr val="tx1">
              <a:lumMod val="95000"/>
              <a:lumOff val="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es-ES" b="1" dirty="0">
              <a:latin typeface="Georgia" pitchFamily="18" charset="0"/>
            </a:endParaRPr>
          </a:p>
        </p:txBody>
      </p:sp>
      <p:sp>
        <p:nvSpPr>
          <p:cNvPr id="7" name="Title 1"/>
          <p:cNvSpPr>
            <a:spLocks noGrp="1"/>
          </p:cNvSpPr>
          <p:nvPr>
            <p:ph type="title"/>
          </p:nvPr>
        </p:nvSpPr>
        <p:spPr>
          <a:xfrm>
            <a:off x="606552" y="4800600"/>
            <a:ext cx="4809244" cy="566738"/>
          </a:xfrm>
        </p:spPr>
        <p:txBody>
          <a:bodyPr anchor="b">
            <a:normAutofit/>
          </a:bodyPr>
          <a:lstStyle>
            <a:lvl1pPr algn="ctr" eaLnBrk="1" latinLnBrk="0" hangingPunct="1">
              <a:defRPr kumimoji="0" lang="es-ES" sz="1800" b="0" i="1">
                <a:solidFill>
                  <a:schemeClr val="bg1">
                    <a:lumMod val="85000"/>
                  </a:schemeClr>
                </a:solidFill>
                <a:latin typeface="Georgia" pitchFamily="18" charset="0"/>
              </a:defRPr>
            </a:lvl1pPr>
          </a:lstStyle>
          <a:p>
            <a:pPr eaLnBrk="1" latinLnBrk="0" hangingPunct="1"/>
            <a:r>
              <a:rPr lang="es-ES"/>
              <a:t>Haga clic para modificar el estilo de título del patrón</a:t>
            </a:r>
            <a:endParaRPr/>
          </a:p>
        </p:txBody>
      </p:sp>
      <p:sp>
        <p:nvSpPr>
          <p:cNvPr id="9" name="Media Placeholder 8"/>
          <p:cNvSpPr>
            <a:spLocks noGrp="1"/>
          </p:cNvSpPr>
          <p:nvPr>
            <p:ph type="media" sz="quarter" idx="13"/>
          </p:nvPr>
        </p:nvSpPr>
        <p:spPr>
          <a:xfrm>
            <a:off x="587022" y="838200"/>
            <a:ext cx="4873752" cy="3812822"/>
          </a:xfrm>
        </p:spPr>
        <p:txBody>
          <a:bodyPr/>
          <a:lstStyle>
            <a:lvl1pPr eaLnBrk="1" latinLnBrk="0" hangingPunct="1">
              <a:buNone/>
              <a:defRPr kumimoji="0" lang="es-ES"/>
            </a:lvl1pPr>
          </a:lstStyle>
          <a:p>
            <a:pPr eaLnBrk="1" latinLnBrk="0" hangingPunct="1"/>
            <a:r>
              <a:rPr lang="es-ES" dirty="0"/>
              <a:t>Haga clic en el icono para agregar medios</a:t>
            </a:r>
            <a:endParaRPr dirty="0"/>
          </a:p>
        </p:txBody>
      </p:sp>
      <p:sp>
        <p:nvSpPr>
          <p:cNvPr id="11" name="Text Placeholder 10"/>
          <p:cNvSpPr>
            <a:spLocks noGrp="1"/>
          </p:cNvSpPr>
          <p:nvPr>
            <p:ph type="body" sz="quarter" idx="14"/>
          </p:nvPr>
        </p:nvSpPr>
        <p:spPr>
          <a:xfrm>
            <a:off x="5776863" y="838200"/>
            <a:ext cx="2819400" cy="4636911"/>
          </a:xfrm>
        </p:spPr>
        <p:txBody>
          <a:bodyPr>
            <a:normAutofit/>
          </a:bodyPr>
          <a:lstStyle>
            <a:lvl1pPr marL="0" indent="0" algn="l" eaLnBrk="1" latinLnBrk="0" hangingPunct="1">
              <a:buNone/>
              <a:defRPr kumimoji="0" lang="es-ES" sz="2400">
                <a:solidFill>
                  <a:schemeClr val="bg1"/>
                </a:solidFill>
              </a:defRPr>
            </a:lvl1pPr>
          </a:lstStyle>
          <a:p>
            <a:pPr lvl="0" eaLnBrk="1" latinLnBrk="0" hangingPunct="1"/>
            <a:r>
              <a:rPr lang="es-ES"/>
              <a:t>Haga clic para modificar el estilo de texto del patrón</a:t>
            </a:r>
          </a:p>
        </p:txBody>
      </p:sp>
    </p:spTree>
  </p:cSld>
  <p:clrMapOvr>
    <a:masterClrMapping/>
  </p:clrMapOvr>
  <mc:AlternateContent xmlns:mc="http://schemas.openxmlformats.org/markup-compatibility/2006" xmlns:p14="http://schemas.microsoft.com/office/powerpoint/2010/main">
    <mc:Choice Requires="p14">
      <p:transition spd="slow" p14:dur="2000">
        <p:wipe/>
      </p:transition>
    </mc:Choice>
    <mc:Fallback xmlns="">
      <p:transition spd="slow">
        <p:wip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1_Título y texto vertical">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a:p>
        </p:txBody>
      </p:sp>
      <p:sp>
        <p:nvSpPr>
          <p:cNvPr id="4" name="Date Placeholder 3"/>
          <p:cNvSpPr>
            <a:spLocks noGrp="1"/>
          </p:cNvSpPr>
          <p:nvPr>
            <p:ph type="dt" sz="half" idx="10"/>
          </p:nvPr>
        </p:nvSpPr>
        <p:spPr/>
        <p:txBody>
          <a:bodyPr/>
          <a:lstStyle/>
          <a:p>
            <a:fld id="{A258050E-B668-4FA7-85AD-C750C80A6E9B}" type="datetimeFigureOut">
              <a:pPr/>
              <a:t>04/09/2022</a:t>
            </a:fld>
            <a:endParaRPr kumimoji="0" lang="es-ES" dirty="0"/>
          </a:p>
        </p:txBody>
      </p:sp>
      <p:sp>
        <p:nvSpPr>
          <p:cNvPr id="5" name="Footer Placeholder 4"/>
          <p:cNvSpPr>
            <a:spLocks noGrp="1"/>
          </p:cNvSpPr>
          <p:nvPr>
            <p:ph type="ftr" sz="quarter" idx="11"/>
          </p:nvPr>
        </p:nvSpPr>
        <p:spPr/>
        <p:txBody>
          <a:bodyPr/>
          <a:lstStyle/>
          <a:p>
            <a:endParaRPr kumimoji="0" lang="es-ES" dirty="0"/>
          </a:p>
        </p:txBody>
      </p:sp>
      <p:sp>
        <p:nvSpPr>
          <p:cNvPr id="6" name="Slide Number Placeholder 5"/>
          <p:cNvSpPr>
            <a:spLocks noGrp="1"/>
          </p:cNvSpPr>
          <p:nvPr>
            <p:ph type="sldNum" sz="quarter" idx="12"/>
          </p:nvPr>
        </p:nvSpPr>
        <p:spPr/>
        <p:txBody>
          <a:bodyPr/>
          <a:lstStyle/>
          <a:p>
            <a:fld id="{240D5ECE-8B49-45CD-BE81-EF81920D1969}" type="slidenum">
              <a:pPr/>
              <a:t>‹Nº›</a:t>
            </a:fld>
            <a:endParaRPr kumimoji="0" lang="es-ES" dirty="0"/>
          </a:p>
        </p:txBody>
      </p:sp>
      <p:sp>
        <p:nvSpPr>
          <p:cNvPr id="14" name="Title 1"/>
          <p:cNvSpPr>
            <a:spLocks noGrp="1"/>
          </p:cNvSpPr>
          <p:nvPr>
            <p:ph type="title" hasCustomPrompt="1"/>
          </p:nvPr>
        </p:nvSpPr>
        <p:spPr>
          <a:xfrm>
            <a:off x="0" y="414867"/>
            <a:ext cx="5029200" cy="457200"/>
          </a:xfrm>
          <a:solidFill>
            <a:schemeClr val="tx1">
              <a:lumMod val="50000"/>
              <a:lumOff val="50000"/>
            </a:schemeClr>
          </a:solidFill>
        </p:spPr>
        <p:txBody>
          <a:bodyPr>
            <a:normAutofit/>
          </a:bodyPr>
          <a:lstStyle>
            <a:lvl1pPr algn="l" eaLnBrk="1" latinLnBrk="0" hangingPunct="1">
              <a:defRPr kumimoji="0" lang="es-ES" sz="2800" b="1" kern="1200" baseline="0">
                <a:solidFill>
                  <a:schemeClr val="bg1"/>
                </a:solidFill>
                <a:latin typeface="+mn-lt"/>
                <a:ea typeface="+mn-ea"/>
                <a:cs typeface="+mn-cs"/>
              </a:defRPr>
            </a:lvl1pPr>
          </a:lstStyle>
          <a:p>
            <a:r>
              <a:rPr kumimoji="0" lang="es-ES"/>
              <a:t>    Haga clic para modificar el estilo de título del patrón</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userDrawn="1">
  <p:cSld name="1_En blanco">
    <p:bg>
      <p:bgRef idx="1001">
        <a:schemeClr val="bg1"/>
      </p:bgRef>
    </p:bg>
    <p:spTree>
      <p:nvGrpSpPr>
        <p:cNvPr id="1" name=""/>
        <p:cNvGrpSpPr/>
        <p:nvPr/>
      </p:nvGrpSpPr>
      <p:grpSpPr>
        <a:xfrm>
          <a:off x="0" y="0"/>
          <a:ext cx="0" cy="0"/>
          <a:chOff x="0" y="0"/>
          <a:chExt cx="0" cy="0"/>
        </a:xfrm>
      </p:grpSpPr>
      <p:pic>
        <p:nvPicPr>
          <p:cNvPr id="5" name="Picture 4"/>
          <p:cNvPicPr>
            <a:picLocks noChangeAspect="1"/>
          </p:cNvPicPr>
          <p:nvPr userDrawn="1"/>
        </p:nvPicPr>
        <p:blipFill rotWithShape="1">
          <a:blip r:embed="rId2" cstate="print"/>
          <a:srcRect l="2599" r="5874" b="5262"/>
          <a:stretch/>
        </p:blipFill>
        <p:spPr>
          <a:xfrm>
            <a:off x="3530" y="5867400"/>
            <a:ext cx="9144000" cy="1053694"/>
          </a:xfrm>
          <a:prstGeom prst="rect">
            <a:avLst/>
          </a:prstGeom>
        </p:spPr>
      </p:pic>
      <p:sp>
        <p:nvSpPr>
          <p:cNvPr id="2" name="Date Placeholder 1"/>
          <p:cNvSpPr>
            <a:spLocks noGrp="1"/>
          </p:cNvSpPr>
          <p:nvPr>
            <p:ph type="dt" sz="half" idx="10"/>
          </p:nvPr>
        </p:nvSpPr>
        <p:spPr/>
        <p:txBody>
          <a:bodyPr/>
          <a:lstStyle/>
          <a:p>
            <a:fld id="{2FF934E2-BBB6-4D34-BB01-078E9AA25260}" type="datetimeFigureOut">
              <a:pPr/>
              <a:t>04/09/2022</a:t>
            </a:fld>
            <a:endParaRPr kumimoji="0" lang="es-ES" dirty="0"/>
          </a:p>
        </p:txBody>
      </p:sp>
      <p:sp>
        <p:nvSpPr>
          <p:cNvPr id="3" name="Footer Placeholder 2"/>
          <p:cNvSpPr>
            <a:spLocks noGrp="1"/>
          </p:cNvSpPr>
          <p:nvPr>
            <p:ph type="ftr" sz="quarter" idx="11"/>
          </p:nvPr>
        </p:nvSpPr>
        <p:spPr/>
        <p:txBody>
          <a:bodyPr/>
          <a:lstStyle/>
          <a:p>
            <a:endParaRPr kumimoji="0" lang="es-ES" dirty="0"/>
          </a:p>
        </p:txBody>
      </p:sp>
      <p:sp>
        <p:nvSpPr>
          <p:cNvPr id="4" name="Slide Number Placeholder 3"/>
          <p:cNvSpPr>
            <a:spLocks noGrp="1"/>
          </p:cNvSpPr>
          <p:nvPr>
            <p:ph type="sldNum" sz="quarter" idx="12"/>
          </p:nvPr>
        </p:nvSpPr>
        <p:spPr/>
        <p:txBody>
          <a:bodyPr/>
          <a:lstStyle/>
          <a:p>
            <a:fld id="{73820FCD-5F4C-4989-BE05-0A8208BCBC21}" type="slidenum">
              <a:pPr/>
              <a:t>‹Nº›</a:t>
            </a:fld>
            <a:endParaRPr kumimoji="0" lang="es-ES"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ppt_x"/>
                                          </p:val>
                                        </p:tav>
                                        <p:tav tm="100000">
                                          <p:val>
                                            <p:strVal val="#ppt_x"/>
                                          </p:val>
                                        </p:tav>
                                      </p:tavLst>
                                    </p:anim>
                                    <p:anim calcmode="lin" valueType="num">
                                      <p:cBhvr additive="base">
                                        <p:cTn id="8" dur="1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5F7F570-89B5-2520-A8B3-E3D912B28A1D}"/>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4495B053-E8FE-AD49-144A-56CD70F9D7BF}"/>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81AA00AE-6823-7094-D5D6-8604A66C1153}"/>
              </a:ext>
            </a:extLst>
          </p:cNvPr>
          <p:cNvSpPr>
            <a:spLocks noGrp="1"/>
          </p:cNvSpPr>
          <p:nvPr>
            <p:ph type="dt" sz="half" idx="10"/>
          </p:nvPr>
        </p:nvSpPr>
        <p:spPr/>
        <p:txBody>
          <a:bodyPr/>
          <a:lstStyle/>
          <a:p>
            <a:fld id="{A258050E-B668-4FA7-85AD-C750C80A6E9B}" type="datetimeFigureOut">
              <a:rPr lang="es-ES" smtClean="0"/>
              <a:pPr/>
              <a:t>04/09/2022</a:t>
            </a:fld>
            <a:endParaRPr kumimoji="0" lang="es-ES" dirty="0"/>
          </a:p>
        </p:txBody>
      </p:sp>
      <p:sp>
        <p:nvSpPr>
          <p:cNvPr id="5" name="Marcador de pie de página 4">
            <a:extLst>
              <a:ext uri="{FF2B5EF4-FFF2-40B4-BE49-F238E27FC236}">
                <a16:creationId xmlns:a16="http://schemas.microsoft.com/office/drawing/2014/main" id="{6AD3F487-6F17-D7E8-9BBF-F1A90A6C03F5}"/>
              </a:ext>
            </a:extLst>
          </p:cNvPr>
          <p:cNvSpPr>
            <a:spLocks noGrp="1"/>
          </p:cNvSpPr>
          <p:nvPr>
            <p:ph type="ftr" sz="quarter" idx="11"/>
          </p:nvPr>
        </p:nvSpPr>
        <p:spPr/>
        <p:txBody>
          <a:bodyPr/>
          <a:lstStyle/>
          <a:p>
            <a:endParaRPr kumimoji="0" lang="es-ES" dirty="0"/>
          </a:p>
        </p:txBody>
      </p:sp>
      <p:sp>
        <p:nvSpPr>
          <p:cNvPr id="6" name="Marcador de número de diapositiva 5">
            <a:extLst>
              <a:ext uri="{FF2B5EF4-FFF2-40B4-BE49-F238E27FC236}">
                <a16:creationId xmlns:a16="http://schemas.microsoft.com/office/drawing/2014/main" id="{950C0847-5DEC-9A16-5CB6-066D3EB077C6}"/>
              </a:ext>
            </a:extLst>
          </p:cNvPr>
          <p:cNvSpPr>
            <a:spLocks noGrp="1"/>
          </p:cNvSpPr>
          <p:nvPr>
            <p:ph type="sldNum" sz="quarter" idx="12"/>
          </p:nvPr>
        </p:nvSpPr>
        <p:spPr/>
        <p:txBody>
          <a:bodyPr/>
          <a:lstStyle/>
          <a:p>
            <a:fld id="{240D5ECE-8B49-45CD-BE81-EF81920D1969}" type="slidenum">
              <a:rPr lang="es-ES" smtClean="0"/>
              <a:pPr/>
              <a:t>‹Nº›</a:t>
            </a:fld>
            <a:endParaRPr kumimoji="0" lang="es-ES" dirty="0"/>
          </a:p>
        </p:txBody>
      </p:sp>
    </p:spTree>
    <p:extLst>
      <p:ext uri="{BB962C8B-B14F-4D97-AF65-F5344CB8AC3E}">
        <p14:creationId xmlns:p14="http://schemas.microsoft.com/office/powerpoint/2010/main" val="26571503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6A0A7CE-5D0F-EC6A-D8A6-F0C083D311F8}"/>
              </a:ext>
            </a:extLst>
          </p:cNvPr>
          <p:cNvSpPr>
            <a:spLocks noGrp="1"/>
          </p:cNvSpPr>
          <p:nvPr>
            <p:ph type="title"/>
          </p:nvPr>
        </p:nvSpPr>
        <p:spPr>
          <a:xfrm>
            <a:off x="623888" y="1709739"/>
            <a:ext cx="7886700" cy="2852737"/>
          </a:xfrm>
        </p:spPr>
        <p:txBody>
          <a:bodyPr anchor="b"/>
          <a:lstStyle>
            <a:lvl1pPr>
              <a:defRPr sz="45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D5E7EE45-BECD-6C39-2926-78A2DBDAF21B}"/>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13F1BAAE-9327-FE1A-D34C-62EA3B84AC42}"/>
              </a:ext>
            </a:extLst>
          </p:cNvPr>
          <p:cNvSpPr>
            <a:spLocks noGrp="1"/>
          </p:cNvSpPr>
          <p:nvPr>
            <p:ph type="dt" sz="half" idx="10"/>
          </p:nvPr>
        </p:nvSpPr>
        <p:spPr/>
        <p:txBody>
          <a:bodyPr/>
          <a:lstStyle/>
          <a:p>
            <a:fld id="{B77CDAD1-5877-4E3A-A1AF-7EE712AD0C91}" type="datetimeFigureOut">
              <a:rPr lang="es-ES" smtClean="0"/>
              <a:t>04/09/2022</a:t>
            </a:fld>
            <a:endParaRPr lang="es-ES"/>
          </a:p>
        </p:txBody>
      </p:sp>
      <p:sp>
        <p:nvSpPr>
          <p:cNvPr id="5" name="Marcador de pie de página 4">
            <a:extLst>
              <a:ext uri="{FF2B5EF4-FFF2-40B4-BE49-F238E27FC236}">
                <a16:creationId xmlns:a16="http://schemas.microsoft.com/office/drawing/2014/main" id="{592572F5-CE9B-E203-4404-53A3F32894F9}"/>
              </a:ext>
            </a:extLst>
          </p:cNvPr>
          <p:cNvSpPr>
            <a:spLocks noGrp="1"/>
          </p:cNvSpPr>
          <p:nvPr>
            <p:ph type="ftr" sz="quarter" idx="11"/>
          </p:nvPr>
        </p:nvSpPr>
        <p:spPr/>
        <p:txBody>
          <a:bodyPr/>
          <a:lstStyle/>
          <a:p>
            <a:endParaRPr kumimoji="0" lang="es-ES" dirty="0"/>
          </a:p>
        </p:txBody>
      </p:sp>
      <p:sp>
        <p:nvSpPr>
          <p:cNvPr id="6" name="Marcador de número de diapositiva 5">
            <a:extLst>
              <a:ext uri="{FF2B5EF4-FFF2-40B4-BE49-F238E27FC236}">
                <a16:creationId xmlns:a16="http://schemas.microsoft.com/office/drawing/2014/main" id="{3E180EC5-CCAE-DFBA-4969-BE38B0B2527D}"/>
              </a:ext>
            </a:extLst>
          </p:cNvPr>
          <p:cNvSpPr>
            <a:spLocks noGrp="1"/>
          </p:cNvSpPr>
          <p:nvPr>
            <p:ph type="sldNum" sz="quarter" idx="12"/>
          </p:nvPr>
        </p:nvSpPr>
        <p:spPr/>
        <p:txBody>
          <a:bodyPr/>
          <a:lstStyle/>
          <a:p>
            <a:fld id="{240D5ECE-8B49-45CD-BE81-EF81920D1969}" type="slidenum">
              <a:rPr lang="es-ES" smtClean="0"/>
              <a:pPr/>
              <a:t>‹Nº›</a:t>
            </a:fld>
            <a:endParaRPr kumimoji="0" lang="es-ES" dirty="0"/>
          </a:p>
        </p:txBody>
      </p:sp>
      <p:sp>
        <p:nvSpPr>
          <p:cNvPr id="7" name="Oval 6">
            <a:extLst>
              <a:ext uri="{FF2B5EF4-FFF2-40B4-BE49-F238E27FC236}">
                <a16:creationId xmlns:a16="http://schemas.microsoft.com/office/drawing/2014/main" id="{9104EAA8-1B9E-656C-2978-FACBF85022C2}"/>
              </a:ext>
            </a:extLst>
          </p:cNvPr>
          <p:cNvSpPr/>
          <p:nvPr userDrawn="1"/>
        </p:nvSpPr>
        <p:spPr>
          <a:xfrm>
            <a:off x="762000" y="1946209"/>
            <a:ext cx="2057400" cy="2057400"/>
          </a:xfrm>
          <a:prstGeom prst="ellipse">
            <a:avLst/>
          </a:prstGeom>
          <a:gradFill flip="none" rotWithShape="1">
            <a:gsLst>
              <a:gs pos="0">
                <a:srgbClr val="F39C29"/>
              </a:gs>
              <a:gs pos="50000">
                <a:srgbClr val="F7931D"/>
              </a:gs>
              <a:gs pos="100000">
                <a:srgbClr val="FF6600"/>
              </a:gs>
            </a:gsLst>
            <a:path path="circle">
              <a:fillToRect l="50000" t="50000" r="50000" b="50000"/>
            </a:path>
            <a:tileRect/>
          </a:gradFill>
          <a:ln w="8255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0" lang="es-ES" dirty="0"/>
              <a:t>             </a:t>
            </a:r>
          </a:p>
        </p:txBody>
      </p:sp>
      <p:sp>
        <p:nvSpPr>
          <p:cNvPr id="8" name="Rectangle 7">
            <a:extLst>
              <a:ext uri="{FF2B5EF4-FFF2-40B4-BE49-F238E27FC236}">
                <a16:creationId xmlns:a16="http://schemas.microsoft.com/office/drawing/2014/main" id="{C5E52AA7-6145-8BF3-5C0A-DFB25F0FDA2A}"/>
              </a:ext>
            </a:extLst>
          </p:cNvPr>
          <p:cNvSpPr/>
          <p:nvPr userDrawn="1"/>
        </p:nvSpPr>
        <p:spPr>
          <a:xfrm>
            <a:off x="8686800" y="5265376"/>
            <a:ext cx="457200" cy="96672"/>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0" lang="es-ES" dirty="0">
                <a:solidFill>
                  <a:srgbClr val="FF6600"/>
                </a:solidFill>
              </a:rPr>
              <a:t>           </a:t>
            </a:r>
          </a:p>
        </p:txBody>
      </p:sp>
      <p:sp>
        <p:nvSpPr>
          <p:cNvPr id="9" name="Oval 8">
            <a:extLst>
              <a:ext uri="{FF2B5EF4-FFF2-40B4-BE49-F238E27FC236}">
                <a16:creationId xmlns:a16="http://schemas.microsoft.com/office/drawing/2014/main" id="{F5F8312A-FBD0-1780-2FC0-996B96A5F86C}"/>
              </a:ext>
            </a:extLst>
          </p:cNvPr>
          <p:cNvSpPr/>
          <p:nvPr userDrawn="1"/>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0" lang="es-ES" dirty="0"/>
              <a:t>       </a:t>
            </a:r>
          </a:p>
        </p:txBody>
      </p:sp>
    </p:spTree>
    <p:extLst>
      <p:ext uri="{BB962C8B-B14F-4D97-AF65-F5344CB8AC3E}">
        <p14:creationId xmlns:p14="http://schemas.microsoft.com/office/powerpoint/2010/main" val="38937953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8C58274-937C-9D06-E995-912B6D96A67D}"/>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0645DC6B-3D19-8A7E-9868-2651427DABF0}"/>
              </a:ext>
            </a:extLst>
          </p:cNvPr>
          <p:cNvSpPr>
            <a:spLocks noGrp="1"/>
          </p:cNvSpPr>
          <p:nvPr>
            <p:ph sz="half" idx="1"/>
          </p:nvPr>
        </p:nvSpPr>
        <p:spPr>
          <a:xfrm>
            <a:off x="628650" y="1825625"/>
            <a:ext cx="38862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82375E36-0BC1-37BD-862F-DCBF71FDC48A}"/>
              </a:ext>
            </a:extLst>
          </p:cNvPr>
          <p:cNvSpPr>
            <a:spLocks noGrp="1"/>
          </p:cNvSpPr>
          <p:nvPr>
            <p:ph sz="half" idx="2"/>
          </p:nvPr>
        </p:nvSpPr>
        <p:spPr>
          <a:xfrm>
            <a:off x="4629150" y="1825625"/>
            <a:ext cx="38862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5164FB4E-7D95-CAC4-1A77-EF78235A88DF}"/>
              </a:ext>
            </a:extLst>
          </p:cNvPr>
          <p:cNvSpPr>
            <a:spLocks noGrp="1"/>
          </p:cNvSpPr>
          <p:nvPr>
            <p:ph type="dt" sz="half" idx="10"/>
          </p:nvPr>
        </p:nvSpPr>
        <p:spPr/>
        <p:txBody>
          <a:bodyPr/>
          <a:lstStyle/>
          <a:p>
            <a:fld id="{A258050E-B668-4FA7-85AD-C750C80A6E9B}" type="datetimeFigureOut">
              <a:rPr lang="es-ES" smtClean="0"/>
              <a:pPr/>
              <a:t>04/09/2022</a:t>
            </a:fld>
            <a:endParaRPr kumimoji="0" lang="es-ES" dirty="0"/>
          </a:p>
        </p:txBody>
      </p:sp>
      <p:sp>
        <p:nvSpPr>
          <p:cNvPr id="6" name="Marcador de pie de página 5">
            <a:extLst>
              <a:ext uri="{FF2B5EF4-FFF2-40B4-BE49-F238E27FC236}">
                <a16:creationId xmlns:a16="http://schemas.microsoft.com/office/drawing/2014/main" id="{38CB7420-928C-B73D-C356-277208362AE3}"/>
              </a:ext>
            </a:extLst>
          </p:cNvPr>
          <p:cNvSpPr>
            <a:spLocks noGrp="1"/>
          </p:cNvSpPr>
          <p:nvPr>
            <p:ph type="ftr" sz="quarter" idx="11"/>
          </p:nvPr>
        </p:nvSpPr>
        <p:spPr/>
        <p:txBody>
          <a:bodyPr/>
          <a:lstStyle/>
          <a:p>
            <a:endParaRPr kumimoji="0" lang="es-ES" dirty="0"/>
          </a:p>
        </p:txBody>
      </p:sp>
      <p:sp>
        <p:nvSpPr>
          <p:cNvPr id="7" name="Marcador de número de diapositiva 6">
            <a:extLst>
              <a:ext uri="{FF2B5EF4-FFF2-40B4-BE49-F238E27FC236}">
                <a16:creationId xmlns:a16="http://schemas.microsoft.com/office/drawing/2014/main" id="{B7E4F364-333C-4FA1-8659-F41BBADFB477}"/>
              </a:ext>
            </a:extLst>
          </p:cNvPr>
          <p:cNvSpPr>
            <a:spLocks noGrp="1"/>
          </p:cNvSpPr>
          <p:nvPr>
            <p:ph type="sldNum" sz="quarter" idx="12"/>
          </p:nvPr>
        </p:nvSpPr>
        <p:spPr/>
        <p:txBody>
          <a:bodyPr/>
          <a:lstStyle/>
          <a:p>
            <a:fld id="{240D5ECE-8B49-45CD-BE81-EF81920D1969}" type="slidenum">
              <a:rPr lang="es-ES" smtClean="0"/>
              <a:pPr/>
              <a:t>‹Nº›</a:t>
            </a:fld>
            <a:endParaRPr kumimoji="0" lang="es-ES" dirty="0"/>
          </a:p>
        </p:txBody>
      </p:sp>
    </p:spTree>
    <p:extLst>
      <p:ext uri="{BB962C8B-B14F-4D97-AF65-F5344CB8AC3E}">
        <p14:creationId xmlns:p14="http://schemas.microsoft.com/office/powerpoint/2010/main" val="17991535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422F31A-519B-7259-1733-94CE909802C6}"/>
              </a:ext>
            </a:extLst>
          </p:cNvPr>
          <p:cNvSpPr>
            <a:spLocks noGrp="1"/>
          </p:cNvSpPr>
          <p:nvPr>
            <p:ph type="title"/>
          </p:nvPr>
        </p:nvSpPr>
        <p:spPr>
          <a:xfrm>
            <a:off x="629841" y="365126"/>
            <a:ext cx="7886700" cy="1325563"/>
          </a:xfr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1A9D84F8-6750-71C2-25EE-B5C3BB05C405}"/>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9778AC39-9266-230C-7567-A880634ADED2}"/>
              </a:ext>
            </a:extLst>
          </p:cNvPr>
          <p:cNvSpPr>
            <a:spLocks noGrp="1"/>
          </p:cNvSpPr>
          <p:nvPr>
            <p:ph sz="half" idx="2"/>
          </p:nvPr>
        </p:nvSpPr>
        <p:spPr>
          <a:xfrm>
            <a:off x="629842" y="2505075"/>
            <a:ext cx="3868340"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C8AAD173-245E-B9E8-F043-D718D2F0CD43}"/>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9A8696B7-E5DC-1721-4A20-698FE199BFB8}"/>
              </a:ext>
            </a:extLst>
          </p:cNvPr>
          <p:cNvSpPr>
            <a:spLocks noGrp="1"/>
          </p:cNvSpPr>
          <p:nvPr>
            <p:ph sz="quarter" idx="4"/>
          </p:nvPr>
        </p:nvSpPr>
        <p:spPr>
          <a:xfrm>
            <a:off x="4629150" y="2505075"/>
            <a:ext cx="3887391"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3C0272AD-3E3B-C281-7C96-97B0223860F0}"/>
              </a:ext>
            </a:extLst>
          </p:cNvPr>
          <p:cNvSpPr>
            <a:spLocks noGrp="1"/>
          </p:cNvSpPr>
          <p:nvPr>
            <p:ph type="dt" sz="half" idx="10"/>
          </p:nvPr>
        </p:nvSpPr>
        <p:spPr/>
        <p:txBody>
          <a:bodyPr/>
          <a:lstStyle/>
          <a:p>
            <a:fld id="{A258050E-B668-4FA7-85AD-C750C80A6E9B}" type="datetimeFigureOut">
              <a:rPr lang="es-ES" smtClean="0"/>
              <a:pPr/>
              <a:t>04/09/2022</a:t>
            </a:fld>
            <a:endParaRPr kumimoji="0" lang="es-ES" dirty="0"/>
          </a:p>
        </p:txBody>
      </p:sp>
      <p:sp>
        <p:nvSpPr>
          <p:cNvPr id="8" name="Marcador de pie de página 7">
            <a:extLst>
              <a:ext uri="{FF2B5EF4-FFF2-40B4-BE49-F238E27FC236}">
                <a16:creationId xmlns:a16="http://schemas.microsoft.com/office/drawing/2014/main" id="{750CC13E-800D-752E-3D35-C0E44B986C21}"/>
              </a:ext>
            </a:extLst>
          </p:cNvPr>
          <p:cNvSpPr>
            <a:spLocks noGrp="1"/>
          </p:cNvSpPr>
          <p:nvPr>
            <p:ph type="ftr" sz="quarter" idx="11"/>
          </p:nvPr>
        </p:nvSpPr>
        <p:spPr/>
        <p:txBody>
          <a:bodyPr/>
          <a:lstStyle/>
          <a:p>
            <a:endParaRPr kumimoji="0" lang="es-ES" dirty="0"/>
          </a:p>
        </p:txBody>
      </p:sp>
      <p:sp>
        <p:nvSpPr>
          <p:cNvPr id="9" name="Marcador de número de diapositiva 8">
            <a:extLst>
              <a:ext uri="{FF2B5EF4-FFF2-40B4-BE49-F238E27FC236}">
                <a16:creationId xmlns:a16="http://schemas.microsoft.com/office/drawing/2014/main" id="{4F08D3D7-C0FF-2A6B-1E53-4002409F9A00}"/>
              </a:ext>
            </a:extLst>
          </p:cNvPr>
          <p:cNvSpPr>
            <a:spLocks noGrp="1"/>
          </p:cNvSpPr>
          <p:nvPr>
            <p:ph type="sldNum" sz="quarter" idx="12"/>
          </p:nvPr>
        </p:nvSpPr>
        <p:spPr/>
        <p:txBody>
          <a:bodyPr/>
          <a:lstStyle/>
          <a:p>
            <a:fld id="{240D5ECE-8B49-45CD-BE81-EF81920D1969}" type="slidenum">
              <a:rPr lang="es-ES" smtClean="0"/>
              <a:pPr/>
              <a:t>‹Nº›</a:t>
            </a:fld>
            <a:endParaRPr kumimoji="0" lang="es-ES" dirty="0"/>
          </a:p>
        </p:txBody>
      </p:sp>
    </p:spTree>
    <p:extLst>
      <p:ext uri="{BB962C8B-B14F-4D97-AF65-F5344CB8AC3E}">
        <p14:creationId xmlns:p14="http://schemas.microsoft.com/office/powerpoint/2010/main" val="21963441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4E7CB47-56C7-2F3C-39AB-3A9A0AE4658A}"/>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C6D37A27-272D-01AE-F09C-CE70D066C4A4}"/>
              </a:ext>
            </a:extLst>
          </p:cNvPr>
          <p:cNvSpPr>
            <a:spLocks noGrp="1"/>
          </p:cNvSpPr>
          <p:nvPr>
            <p:ph type="dt" sz="half" idx="10"/>
          </p:nvPr>
        </p:nvSpPr>
        <p:spPr/>
        <p:txBody>
          <a:bodyPr/>
          <a:lstStyle/>
          <a:p>
            <a:fld id="{A258050E-B668-4FA7-85AD-C750C80A6E9B}" type="datetimeFigureOut">
              <a:rPr lang="es-ES" smtClean="0"/>
              <a:pPr/>
              <a:t>04/09/2022</a:t>
            </a:fld>
            <a:endParaRPr kumimoji="0" lang="es-ES" dirty="0"/>
          </a:p>
        </p:txBody>
      </p:sp>
      <p:sp>
        <p:nvSpPr>
          <p:cNvPr id="4" name="Marcador de pie de página 3">
            <a:extLst>
              <a:ext uri="{FF2B5EF4-FFF2-40B4-BE49-F238E27FC236}">
                <a16:creationId xmlns:a16="http://schemas.microsoft.com/office/drawing/2014/main" id="{787F5B8D-DC07-472D-2FF6-54820C95C8B4}"/>
              </a:ext>
            </a:extLst>
          </p:cNvPr>
          <p:cNvSpPr>
            <a:spLocks noGrp="1"/>
          </p:cNvSpPr>
          <p:nvPr>
            <p:ph type="ftr" sz="quarter" idx="11"/>
          </p:nvPr>
        </p:nvSpPr>
        <p:spPr/>
        <p:txBody>
          <a:bodyPr/>
          <a:lstStyle/>
          <a:p>
            <a:endParaRPr kumimoji="0" lang="es-ES" dirty="0"/>
          </a:p>
        </p:txBody>
      </p:sp>
      <p:sp>
        <p:nvSpPr>
          <p:cNvPr id="5" name="Marcador de número de diapositiva 4">
            <a:extLst>
              <a:ext uri="{FF2B5EF4-FFF2-40B4-BE49-F238E27FC236}">
                <a16:creationId xmlns:a16="http://schemas.microsoft.com/office/drawing/2014/main" id="{A59C3096-9205-10DE-860A-2B2BF85D7935}"/>
              </a:ext>
            </a:extLst>
          </p:cNvPr>
          <p:cNvSpPr>
            <a:spLocks noGrp="1"/>
          </p:cNvSpPr>
          <p:nvPr>
            <p:ph type="sldNum" sz="quarter" idx="12"/>
          </p:nvPr>
        </p:nvSpPr>
        <p:spPr/>
        <p:txBody>
          <a:bodyPr/>
          <a:lstStyle/>
          <a:p>
            <a:fld id="{240D5ECE-8B49-45CD-BE81-EF81920D1969}" type="slidenum">
              <a:rPr lang="es-ES" smtClean="0"/>
              <a:pPr/>
              <a:t>‹Nº›</a:t>
            </a:fld>
            <a:endParaRPr kumimoji="0" lang="es-ES" dirty="0"/>
          </a:p>
        </p:txBody>
      </p:sp>
    </p:spTree>
    <p:extLst>
      <p:ext uri="{BB962C8B-B14F-4D97-AF65-F5344CB8AC3E}">
        <p14:creationId xmlns:p14="http://schemas.microsoft.com/office/powerpoint/2010/main" val="38274857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1687DC4E-C941-E545-9A58-7E2AFE12AD71}"/>
              </a:ext>
            </a:extLst>
          </p:cNvPr>
          <p:cNvSpPr>
            <a:spLocks noGrp="1"/>
          </p:cNvSpPr>
          <p:nvPr>
            <p:ph type="dt" sz="half" idx="10"/>
          </p:nvPr>
        </p:nvSpPr>
        <p:spPr/>
        <p:txBody>
          <a:bodyPr/>
          <a:lstStyle/>
          <a:p>
            <a:fld id="{2FF934E2-BBB6-4D34-BB01-078E9AA25260}" type="datetimeFigureOut">
              <a:rPr lang="es-ES" smtClean="0"/>
              <a:pPr/>
              <a:t>04/09/2022</a:t>
            </a:fld>
            <a:endParaRPr kumimoji="0" lang="es-ES" dirty="0"/>
          </a:p>
        </p:txBody>
      </p:sp>
      <p:sp>
        <p:nvSpPr>
          <p:cNvPr id="3" name="Marcador de pie de página 2">
            <a:extLst>
              <a:ext uri="{FF2B5EF4-FFF2-40B4-BE49-F238E27FC236}">
                <a16:creationId xmlns:a16="http://schemas.microsoft.com/office/drawing/2014/main" id="{C0A95C57-7FF3-8AF6-0952-2A02C7550BF6}"/>
              </a:ext>
            </a:extLst>
          </p:cNvPr>
          <p:cNvSpPr>
            <a:spLocks noGrp="1"/>
          </p:cNvSpPr>
          <p:nvPr>
            <p:ph type="ftr" sz="quarter" idx="11"/>
          </p:nvPr>
        </p:nvSpPr>
        <p:spPr/>
        <p:txBody>
          <a:bodyPr/>
          <a:lstStyle/>
          <a:p>
            <a:endParaRPr kumimoji="0" lang="es-ES" dirty="0"/>
          </a:p>
        </p:txBody>
      </p:sp>
      <p:sp>
        <p:nvSpPr>
          <p:cNvPr id="4" name="Marcador de número de diapositiva 3">
            <a:extLst>
              <a:ext uri="{FF2B5EF4-FFF2-40B4-BE49-F238E27FC236}">
                <a16:creationId xmlns:a16="http://schemas.microsoft.com/office/drawing/2014/main" id="{E7673D20-60BA-712F-C9F0-B14394DF8867}"/>
              </a:ext>
            </a:extLst>
          </p:cNvPr>
          <p:cNvSpPr>
            <a:spLocks noGrp="1"/>
          </p:cNvSpPr>
          <p:nvPr>
            <p:ph type="sldNum" sz="quarter" idx="12"/>
          </p:nvPr>
        </p:nvSpPr>
        <p:spPr/>
        <p:txBody>
          <a:bodyPr/>
          <a:lstStyle/>
          <a:p>
            <a:fld id="{73820FCD-5F4C-4989-BE05-0A8208BCBC21}" type="slidenum">
              <a:rPr lang="es-ES" smtClean="0"/>
              <a:pPr/>
              <a:t>‹Nº›</a:t>
            </a:fld>
            <a:endParaRPr kumimoji="0" lang="es-ES" dirty="0"/>
          </a:p>
        </p:txBody>
      </p:sp>
      <p:pic>
        <p:nvPicPr>
          <p:cNvPr id="5" name="Picture 4">
            <a:extLst>
              <a:ext uri="{FF2B5EF4-FFF2-40B4-BE49-F238E27FC236}">
                <a16:creationId xmlns:a16="http://schemas.microsoft.com/office/drawing/2014/main" id="{82BE701E-FE28-E1B9-064C-3192D2BB769D}"/>
              </a:ext>
            </a:extLst>
          </p:cNvPr>
          <p:cNvPicPr>
            <a:picLocks noChangeAspect="1"/>
          </p:cNvPicPr>
          <p:nvPr userDrawn="1"/>
        </p:nvPicPr>
        <p:blipFill rotWithShape="1">
          <a:blip r:embed="rId2" cstate="print"/>
          <a:srcRect l="2599" r="5874" b="5262"/>
          <a:stretch/>
        </p:blipFill>
        <p:spPr>
          <a:xfrm>
            <a:off x="3530" y="5867400"/>
            <a:ext cx="9144000" cy="1053694"/>
          </a:xfrm>
          <a:prstGeom prst="rect">
            <a:avLst/>
          </a:prstGeom>
        </p:spPr>
      </p:pic>
    </p:spTree>
    <p:extLst>
      <p:ext uri="{BB962C8B-B14F-4D97-AF65-F5344CB8AC3E}">
        <p14:creationId xmlns:p14="http://schemas.microsoft.com/office/powerpoint/2010/main" val="3468251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ppt_x"/>
                                          </p:val>
                                        </p:tav>
                                        <p:tav tm="100000">
                                          <p:val>
                                            <p:strVal val="#ppt_x"/>
                                          </p:val>
                                        </p:tav>
                                      </p:tavLst>
                                    </p:anim>
                                    <p:anim calcmode="lin" valueType="num">
                                      <p:cBhvr additive="base">
                                        <p:cTn id="8" dur="1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10F4ADE-D376-998E-71CD-C3D43B587F81}"/>
              </a:ext>
            </a:extLst>
          </p:cNvPr>
          <p:cNvSpPr>
            <a:spLocks noGrp="1"/>
          </p:cNvSpPr>
          <p:nvPr>
            <p:ph type="title"/>
          </p:nvPr>
        </p:nvSpPr>
        <p:spPr>
          <a:xfrm>
            <a:off x="629841" y="457200"/>
            <a:ext cx="2949178" cy="1600200"/>
          </a:xfrm>
        </p:spPr>
        <p:txBody>
          <a:bodyPr anchor="b"/>
          <a:lstStyle>
            <a:lvl1pPr>
              <a:defRPr sz="24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68A502C7-4217-4859-BA41-4051C8B7C746}"/>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69C12320-B989-41A0-317E-6E89CE377944}"/>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3321BA10-3E98-1B4C-18D5-9C5231936256}"/>
              </a:ext>
            </a:extLst>
          </p:cNvPr>
          <p:cNvSpPr>
            <a:spLocks noGrp="1"/>
          </p:cNvSpPr>
          <p:nvPr>
            <p:ph type="dt" sz="half" idx="10"/>
          </p:nvPr>
        </p:nvSpPr>
        <p:spPr/>
        <p:txBody>
          <a:bodyPr/>
          <a:lstStyle/>
          <a:p>
            <a:fld id="{A258050E-B668-4FA7-85AD-C750C80A6E9B}" type="datetimeFigureOut">
              <a:rPr lang="es-ES" smtClean="0"/>
              <a:pPr/>
              <a:t>04/09/2022</a:t>
            </a:fld>
            <a:endParaRPr kumimoji="0" lang="es-ES" dirty="0"/>
          </a:p>
        </p:txBody>
      </p:sp>
      <p:sp>
        <p:nvSpPr>
          <p:cNvPr id="6" name="Marcador de pie de página 5">
            <a:extLst>
              <a:ext uri="{FF2B5EF4-FFF2-40B4-BE49-F238E27FC236}">
                <a16:creationId xmlns:a16="http://schemas.microsoft.com/office/drawing/2014/main" id="{A2A1FCDA-2832-7F8F-0476-FBC4E48841E7}"/>
              </a:ext>
            </a:extLst>
          </p:cNvPr>
          <p:cNvSpPr>
            <a:spLocks noGrp="1"/>
          </p:cNvSpPr>
          <p:nvPr>
            <p:ph type="ftr" sz="quarter" idx="11"/>
          </p:nvPr>
        </p:nvSpPr>
        <p:spPr/>
        <p:txBody>
          <a:bodyPr/>
          <a:lstStyle/>
          <a:p>
            <a:endParaRPr kumimoji="0" lang="es-ES" dirty="0"/>
          </a:p>
        </p:txBody>
      </p:sp>
      <p:sp>
        <p:nvSpPr>
          <p:cNvPr id="7" name="Marcador de número de diapositiva 6">
            <a:extLst>
              <a:ext uri="{FF2B5EF4-FFF2-40B4-BE49-F238E27FC236}">
                <a16:creationId xmlns:a16="http://schemas.microsoft.com/office/drawing/2014/main" id="{8E1F697F-1750-1BE5-588F-E5635BB3976A}"/>
              </a:ext>
            </a:extLst>
          </p:cNvPr>
          <p:cNvSpPr>
            <a:spLocks noGrp="1"/>
          </p:cNvSpPr>
          <p:nvPr>
            <p:ph type="sldNum" sz="quarter" idx="12"/>
          </p:nvPr>
        </p:nvSpPr>
        <p:spPr/>
        <p:txBody>
          <a:bodyPr/>
          <a:lstStyle/>
          <a:p>
            <a:fld id="{240D5ECE-8B49-45CD-BE81-EF81920D1969}" type="slidenum">
              <a:rPr lang="es-ES" smtClean="0"/>
              <a:pPr/>
              <a:t>‹Nº›</a:t>
            </a:fld>
            <a:endParaRPr kumimoji="0" lang="es-ES" dirty="0"/>
          </a:p>
        </p:txBody>
      </p:sp>
    </p:spTree>
    <p:extLst>
      <p:ext uri="{BB962C8B-B14F-4D97-AF65-F5344CB8AC3E}">
        <p14:creationId xmlns:p14="http://schemas.microsoft.com/office/powerpoint/2010/main" val="7380303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BDB7EE4-CBD8-1A4B-9559-E0009E2EDB1B}"/>
              </a:ext>
            </a:extLst>
          </p:cNvPr>
          <p:cNvSpPr>
            <a:spLocks noGrp="1"/>
          </p:cNvSpPr>
          <p:nvPr>
            <p:ph type="title"/>
          </p:nvPr>
        </p:nvSpPr>
        <p:spPr>
          <a:xfrm>
            <a:off x="629841" y="457200"/>
            <a:ext cx="2949178" cy="1600200"/>
          </a:xfrm>
        </p:spPr>
        <p:txBody>
          <a:bodyPr anchor="b"/>
          <a:lstStyle>
            <a:lvl1pPr>
              <a:defRPr sz="24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580B6656-1501-A947-C8BA-4A7EA09F9A31}"/>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s-ES"/>
          </a:p>
        </p:txBody>
      </p:sp>
      <p:sp>
        <p:nvSpPr>
          <p:cNvPr id="4" name="Marcador de texto 3">
            <a:extLst>
              <a:ext uri="{FF2B5EF4-FFF2-40B4-BE49-F238E27FC236}">
                <a16:creationId xmlns:a16="http://schemas.microsoft.com/office/drawing/2014/main" id="{40ED0130-C21A-CC4A-CD2C-76E51104219D}"/>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AAE28977-6FD7-3157-D22C-5EBDEB1753BB}"/>
              </a:ext>
            </a:extLst>
          </p:cNvPr>
          <p:cNvSpPr>
            <a:spLocks noGrp="1"/>
          </p:cNvSpPr>
          <p:nvPr>
            <p:ph type="dt" sz="half" idx="10"/>
          </p:nvPr>
        </p:nvSpPr>
        <p:spPr/>
        <p:txBody>
          <a:bodyPr/>
          <a:lstStyle/>
          <a:p>
            <a:fld id="{A258050E-B668-4FA7-85AD-C750C80A6E9B}" type="datetimeFigureOut">
              <a:rPr lang="es-ES" smtClean="0"/>
              <a:pPr/>
              <a:t>04/09/2022</a:t>
            </a:fld>
            <a:endParaRPr kumimoji="0" lang="es-ES" dirty="0"/>
          </a:p>
        </p:txBody>
      </p:sp>
      <p:sp>
        <p:nvSpPr>
          <p:cNvPr id="6" name="Marcador de pie de página 5">
            <a:extLst>
              <a:ext uri="{FF2B5EF4-FFF2-40B4-BE49-F238E27FC236}">
                <a16:creationId xmlns:a16="http://schemas.microsoft.com/office/drawing/2014/main" id="{C8D71414-7316-2E7E-6EE4-DA13292BC24F}"/>
              </a:ext>
            </a:extLst>
          </p:cNvPr>
          <p:cNvSpPr>
            <a:spLocks noGrp="1"/>
          </p:cNvSpPr>
          <p:nvPr>
            <p:ph type="ftr" sz="quarter" idx="11"/>
          </p:nvPr>
        </p:nvSpPr>
        <p:spPr/>
        <p:txBody>
          <a:bodyPr/>
          <a:lstStyle/>
          <a:p>
            <a:endParaRPr kumimoji="0" lang="es-ES" dirty="0"/>
          </a:p>
        </p:txBody>
      </p:sp>
      <p:sp>
        <p:nvSpPr>
          <p:cNvPr id="7" name="Marcador de número de diapositiva 6">
            <a:extLst>
              <a:ext uri="{FF2B5EF4-FFF2-40B4-BE49-F238E27FC236}">
                <a16:creationId xmlns:a16="http://schemas.microsoft.com/office/drawing/2014/main" id="{4B7C7AD8-9D9D-32E0-73F7-328FBDC23C9A}"/>
              </a:ext>
            </a:extLst>
          </p:cNvPr>
          <p:cNvSpPr>
            <a:spLocks noGrp="1"/>
          </p:cNvSpPr>
          <p:nvPr>
            <p:ph type="sldNum" sz="quarter" idx="12"/>
          </p:nvPr>
        </p:nvSpPr>
        <p:spPr/>
        <p:txBody>
          <a:bodyPr/>
          <a:lstStyle/>
          <a:p>
            <a:fld id="{240D5ECE-8B49-45CD-BE81-EF81920D1969}" type="slidenum">
              <a:rPr lang="es-ES" smtClean="0"/>
              <a:pPr/>
              <a:t>‹Nº›</a:t>
            </a:fld>
            <a:endParaRPr kumimoji="0" lang="es-ES" dirty="0"/>
          </a:p>
        </p:txBody>
      </p:sp>
      <p:sp>
        <p:nvSpPr>
          <p:cNvPr id="8" name="Rectangle 7">
            <a:extLst>
              <a:ext uri="{FF2B5EF4-FFF2-40B4-BE49-F238E27FC236}">
                <a16:creationId xmlns:a16="http://schemas.microsoft.com/office/drawing/2014/main" id="{F91A67A0-0761-6819-5664-A51BB56DEA5D}"/>
              </a:ext>
            </a:extLst>
          </p:cNvPr>
          <p:cNvSpPr/>
          <p:nvPr userDrawn="1"/>
        </p:nvSpPr>
        <p:spPr>
          <a:xfrm>
            <a:off x="1792800" y="4800600"/>
            <a:ext cx="5500800" cy="685800"/>
          </a:xfrm>
          <a:prstGeom prst="rect">
            <a:avLst/>
          </a:prstGeom>
          <a:solidFill>
            <a:schemeClr val="tx1">
              <a:lumMod val="95000"/>
              <a:lumOff val="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es-ES" b="1" dirty="0">
              <a:latin typeface="Georgia" pitchFamily="18" charset="0"/>
            </a:endParaRPr>
          </a:p>
        </p:txBody>
      </p:sp>
    </p:spTree>
    <p:extLst>
      <p:ext uri="{BB962C8B-B14F-4D97-AF65-F5344CB8AC3E}">
        <p14:creationId xmlns:p14="http://schemas.microsoft.com/office/powerpoint/2010/main" val="1307577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BEBED346-AB47-ECEA-A981-C0BD9F3B9719}"/>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6C8BFDF7-5A58-D443-7B79-1C02964F32A6}"/>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A046FFB0-49AE-CF6E-A059-731498F8C311}"/>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A258050E-B668-4FA7-85AD-C750C80A6E9B}" type="datetimeFigureOut">
              <a:rPr lang="es-ES" smtClean="0"/>
              <a:pPr/>
              <a:t>04/09/2022</a:t>
            </a:fld>
            <a:endParaRPr kumimoji="0" lang="es-ES" dirty="0"/>
          </a:p>
        </p:txBody>
      </p:sp>
      <p:sp>
        <p:nvSpPr>
          <p:cNvPr id="5" name="Marcador de pie de página 4">
            <a:extLst>
              <a:ext uri="{FF2B5EF4-FFF2-40B4-BE49-F238E27FC236}">
                <a16:creationId xmlns:a16="http://schemas.microsoft.com/office/drawing/2014/main" id="{ACEE001D-B542-52FE-6534-2A0E7009E1B3}"/>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0" lang="es-ES" dirty="0"/>
          </a:p>
        </p:txBody>
      </p:sp>
      <p:sp>
        <p:nvSpPr>
          <p:cNvPr id="6" name="Marcador de número de diapositiva 5">
            <a:extLst>
              <a:ext uri="{FF2B5EF4-FFF2-40B4-BE49-F238E27FC236}">
                <a16:creationId xmlns:a16="http://schemas.microsoft.com/office/drawing/2014/main" id="{82798109-E77C-1EFD-D88D-C35EFC7C3EB5}"/>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40D5ECE-8B49-45CD-BE81-EF81920D1969}" type="slidenum">
              <a:rPr lang="es-ES" smtClean="0"/>
              <a:pPr/>
              <a:t>‹Nº›</a:t>
            </a:fld>
            <a:endParaRPr kumimoji="0" lang="es-ES" dirty="0"/>
          </a:p>
        </p:txBody>
      </p:sp>
    </p:spTree>
    <p:extLst>
      <p:ext uri="{BB962C8B-B14F-4D97-AF65-F5344CB8AC3E}">
        <p14:creationId xmlns:p14="http://schemas.microsoft.com/office/powerpoint/2010/main" val="1779459537"/>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61" r:id="rId13"/>
    <p:sldLayoutId id="2147483655" r:id="rId14"/>
    <p:sldLayoutId id="2147483660" r:id="rId15"/>
    <p:sldLayoutId id="2147483676" r:id="rId16"/>
    <p:sldLayoutId id="2147483658" r:id="rId17"/>
    <p:sldLayoutId id="2147483663" r:id="rId18"/>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s-E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51D98CAC-3EFF-4342-BD5A-6C0E8CAB4C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9144000" cy="40068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a:xfrm>
            <a:off x="628650" y="914402"/>
            <a:ext cx="7886700" cy="2659957"/>
          </a:xfrm>
        </p:spPr>
        <p:txBody>
          <a:bodyPr vert="horz" lIns="91440" tIns="45720" rIns="91440" bIns="45720" rtlCol="0" anchor="b">
            <a:normAutofit/>
          </a:bodyPr>
          <a:lstStyle/>
          <a:p>
            <a:pPr algn="ctr" defTabSz="914400"/>
            <a:r>
              <a:rPr lang="en-US" sz="4500" b="0" kern="1200" dirty="0">
                <a:solidFill>
                  <a:srgbClr val="FFFFFF"/>
                </a:solidFill>
                <a:latin typeface="+mj-lt"/>
                <a:ea typeface="+mj-ea"/>
                <a:cs typeface="+mj-cs"/>
              </a:rPr>
              <a:t>PRINCIPIOS DE PRUEBA</a:t>
            </a:r>
            <a:br>
              <a:rPr lang="en-US" sz="4500" b="0" kern="1200" dirty="0">
                <a:solidFill>
                  <a:srgbClr val="FFFFFF"/>
                </a:solidFill>
                <a:latin typeface="+mj-lt"/>
                <a:ea typeface="+mj-ea"/>
                <a:cs typeface="+mj-cs"/>
              </a:rPr>
            </a:br>
            <a:endParaRPr lang="en-US" sz="4500" b="0" kern="1200" dirty="0">
              <a:solidFill>
                <a:srgbClr val="FFFFFF"/>
              </a:solidFill>
              <a:latin typeface="+mj-lt"/>
              <a:ea typeface="+mj-ea"/>
              <a:cs typeface="+mj-cs"/>
            </a:endParaRPr>
          </a:p>
        </p:txBody>
      </p:sp>
      <p:sp>
        <p:nvSpPr>
          <p:cNvPr id="3" name="Text Placeholder 2"/>
          <p:cNvSpPr>
            <a:spLocks noGrp="1"/>
          </p:cNvSpPr>
          <p:nvPr>
            <p:ph type="body" sz="quarter" idx="14"/>
          </p:nvPr>
        </p:nvSpPr>
        <p:spPr>
          <a:xfrm>
            <a:off x="611560" y="5373216"/>
            <a:ext cx="7886700" cy="1080120"/>
          </a:xfrm>
        </p:spPr>
        <p:txBody>
          <a:bodyPr vert="horz" lIns="91440" tIns="45720" rIns="91440" bIns="45720" rtlCol="0">
            <a:normAutofit fontScale="62500" lnSpcReduction="20000"/>
          </a:bodyPr>
          <a:lstStyle/>
          <a:p>
            <a:pPr marL="0" indent="0" algn="ctr" defTabSz="914400">
              <a:spcBef>
                <a:spcPts val="1000"/>
              </a:spcBef>
            </a:pPr>
            <a:endParaRPr lang="es-MX" sz="2800" kern="1200" dirty="0">
              <a:solidFill>
                <a:schemeClr val="tx1"/>
              </a:solidFill>
              <a:latin typeface="+mn-lt"/>
              <a:ea typeface="+mn-ea"/>
              <a:cs typeface="+mn-cs"/>
            </a:endParaRPr>
          </a:p>
          <a:p>
            <a:pPr marL="0" indent="0" algn="ctr" defTabSz="914400">
              <a:spcBef>
                <a:spcPts val="1000"/>
              </a:spcBef>
            </a:pPr>
            <a:br>
              <a:rPr lang="es-MX" sz="2800" kern="1200" dirty="0">
                <a:solidFill>
                  <a:schemeClr val="tx1"/>
                </a:solidFill>
                <a:latin typeface="+mn-lt"/>
                <a:ea typeface="+mn-ea"/>
                <a:cs typeface="+mn-cs"/>
              </a:rPr>
            </a:br>
            <a:r>
              <a:rPr lang="es-MX" sz="2800" kern="1200" dirty="0">
                <a:solidFill>
                  <a:schemeClr val="tx1"/>
                </a:solidFill>
                <a:latin typeface="+mn-lt"/>
                <a:ea typeface="+mn-ea"/>
                <a:cs typeface="+mn-cs"/>
              </a:rPr>
              <a:t>Victor Jimmy Arbulú Martínez. Docente Facultad de Derecho UNMSM</a:t>
            </a:r>
            <a:br>
              <a:rPr lang="es-MX" sz="2800" kern="1200" dirty="0">
                <a:solidFill>
                  <a:schemeClr val="tx1"/>
                </a:solidFill>
                <a:latin typeface="+mn-lt"/>
                <a:ea typeface="+mn-ea"/>
                <a:cs typeface="+mn-cs"/>
              </a:rPr>
            </a:br>
            <a:r>
              <a:rPr lang="es-MX" sz="2800" kern="1200" dirty="0">
                <a:solidFill>
                  <a:schemeClr val="tx1"/>
                </a:solidFill>
                <a:latin typeface="+mn-lt"/>
                <a:ea typeface="+mn-ea"/>
                <a:cs typeface="+mn-cs"/>
              </a:rPr>
              <a:t>Magister en Derecho.</a:t>
            </a:r>
            <a:endParaRPr lang="en-US" sz="2800" kern="1200" dirty="0">
              <a:solidFill>
                <a:schemeClr val="tx1"/>
              </a:solidFill>
              <a:latin typeface="+mn-lt"/>
              <a:ea typeface="+mn-ea"/>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432540" y="3335867"/>
            <a:ext cx="246888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330" y="623275"/>
            <a:ext cx="8178790"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806825" y="1188637"/>
            <a:ext cx="2241175" cy="4480726"/>
          </a:xfrm>
          <a:prstGeom prst="rect">
            <a:avLst/>
          </a:prstGeom>
        </p:spPr>
        <p:txBody>
          <a:bodyPr vert="horz" lIns="91440" tIns="45720" rIns="91440" bIns="45720" rtlCol="0" anchor="ctr" anchorCtr="0">
            <a:normAutofit/>
          </a:bodyPr>
          <a:lstStyle/>
          <a:p>
            <a:pPr>
              <a:lnSpc>
                <a:spcPct val="90000"/>
              </a:lnSpc>
              <a:spcAft>
                <a:spcPts val="600"/>
              </a:spcAft>
            </a:pPr>
            <a:r>
              <a:rPr lang="en-US" sz="2600" b="1" dirty="0"/>
              <a:t>Principio de </a:t>
            </a:r>
            <a:r>
              <a:rPr lang="en-US" sz="2600" b="1" dirty="0" err="1"/>
              <a:t>congruencia</a:t>
            </a:r>
            <a:r>
              <a:rPr lang="en-US" sz="2600" b="1" dirty="0"/>
              <a:t> </a:t>
            </a:r>
            <a:r>
              <a:rPr lang="en-US" sz="2600" b="1" dirty="0" err="1"/>
              <a:t>procesal</a:t>
            </a:r>
            <a:endParaRPr lang="en-US" sz="2600" dirty="0"/>
          </a:p>
        </p:txBody>
      </p:sp>
      <p:cxnSp>
        <p:nvCxnSpPr>
          <p:cNvPr id="14" name="Straight Connector 13">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Rectángulo 2"/>
          <p:cNvSpPr/>
          <p:nvPr/>
        </p:nvSpPr>
        <p:spPr>
          <a:xfrm>
            <a:off x="3941445" y="1648870"/>
            <a:ext cx="3527136" cy="3560260"/>
          </a:xfrm>
          <a:prstGeom prst="rect">
            <a:avLst/>
          </a:prstGeom>
        </p:spPr>
        <p:txBody>
          <a:bodyPr vert="horz" lIns="91440" tIns="45720" rIns="91440" bIns="45720" rtlCol="0" anchor="ctr">
            <a:normAutofit fontScale="92500" lnSpcReduction="10000"/>
          </a:bodyPr>
          <a:lstStyle/>
          <a:p>
            <a:pPr>
              <a:lnSpc>
                <a:spcPct val="90000"/>
              </a:lnSpc>
              <a:spcAft>
                <a:spcPts val="600"/>
              </a:spcAft>
            </a:pPr>
            <a:r>
              <a:rPr lang="en-US" sz="2400" b="1" dirty="0" err="1"/>
              <a:t>Artículo</a:t>
            </a:r>
            <a:r>
              <a:rPr lang="en-US" sz="2400" b="1" dirty="0"/>
              <a:t> 156 </a:t>
            </a:r>
            <a:r>
              <a:rPr lang="en-US" sz="2400" b="1" dirty="0" err="1"/>
              <a:t>Objeto</a:t>
            </a:r>
            <a:r>
              <a:rPr lang="en-US" sz="2400" b="1" dirty="0"/>
              <a:t> de </a:t>
            </a:r>
            <a:r>
              <a:rPr lang="en-US" sz="2400" b="1" dirty="0" err="1"/>
              <a:t>prueba</a:t>
            </a:r>
            <a:r>
              <a:rPr lang="en-US" sz="2400" b="1" dirty="0"/>
              <a:t>.-</a:t>
            </a:r>
          </a:p>
          <a:p>
            <a:pPr indent="-228600">
              <a:lnSpc>
                <a:spcPct val="90000"/>
              </a:lnSpc>
              <a:spcAft>
                <a:spcPts val="600"/>
              </a:spcAft>
              <a:buFont typeface="Arial" panose="020B0604020202020204" pitchFamily="34" charset="0"/>
              <a:buChar char="•"/>
            </a:pPr>
            <a:endParaRPr lang="en-US" sz="2400" b="1" dirty="0"/>
          </a:p>
          <a:p>
            <a:pPr indent="-228600">
              <a:lnSpc>
                <a:spcPct val="90000"/>
              </a:lnSpc>
              <a:spcAft>
                <a:spcPts val="600"/>
              </a:spcAft>
              <a:buFont typeface="Arial" panose="020B0604020202020204" pitchFamily="34" charset="0"/>
              <a:buChar char="•"/>
            </a:pPr>
            <a:r>
              <a:rPr lang="en-US" sz="2400" b="1" dirty="0"/>
              <a:t>1.</a:t>
            </a:r>
            <a:r>
              <a:rPr lang="en-US" sz="2400" dirty="0"/>
              <a:t> Son </a:t>
            </a:r>
            <a:r>
              <a:rPr lang="en-US" sz="2400" dirty="0" err="1"/>
              <a:t>objeto</a:t>
            </a:r>
            <a:r>
              <a:rPr lang="en-US" sz="2400" dirty="0"/>
              <a:t> de </a:t>
            </a:r>
            <a:r>
              <a:rPr lang="en-US" sz="2400" dirty="0" err="1"/>
              <a:t>prueba</a:t>
            </a:r>
            <a:r>
              <a:rPr lang="en-US" sz="2400" dirty="0"/>
              <a:t> </a:t>
            </a:r>
            <a:r>
              <a:rPr lang="en-US" sz="2400" dirty="0" err="1"/>
              <a:t>los</a:t>
            </a:r>
            <a:r>
              <a:rPr lang="en-US" sz="2400" dirty="0"/>
              <a:t> </a:t>
            </a:r>
            <a:r>
              <a:rPr lang="en-US" sz="2400" dirty="0" err="1"/>
              <a:t>hechos</a:t>
            </a:r>
            <a:r>
              <a:rPr lang="en-US" sz="2400" dirty="0"/>
              <a:t> que se </a:t>
            </a:r>
            <a:r>
              <a:rPr lang="en-US" sz="2400" dirty="0" err="1"/>
              <a:t>refieran</a:t>
            </a:r>
            <a:r>
              <a:rPr lang="en-US" sz="2400" dirty="0"/>
              <a:t> a la </a:t>
            </a:r>
            <a:r>
              <a:rPr lang="en-US" sz="2400" dirty="0" err="1"/>
              <a:t>imputación</a:t>
            </a:r>
            <a:r>
              <a:rPr lang="en-US" sz="2400" dirty="0"/>
              <a:t>, la </a:t>
            </a:r>
            <a:r>
              <a:rPr lang="en-US" sz="2400" dirty="0" err="1"/>
              <a:t>punibilidad</a:t>
            </a:r>
            <a:r>
              <a:rPr lang="en-US" sz="2400" dirty="0"/>
              <a:t> y la </a:t>
            </a:r>
            <a:r>
              <a:rPr lang="en-US" sz="2400" dirty="0" err="1"/>
              <a:t>determinación</a:t>
            </a:r>
            <a:r>
              <a:rPr lang="en-US" sz="2400" dirty="0"/>
              <a:t> de la </a:t>
            </a:r>
            <a:r>
              <a:rPr lang="en-US" sz="2400" dirty="0" err="1"/>
              <a:t>pena</a:t>
            </a:r>
            <a:r>
              <a:rPr lang="en-US" sz="2400" dirty="0"/>
              <a:t> o </a:t>
            </a:r>
            <a:r>
              <a:rPr lang="en-US" sz="2400" dirty="0" err="1"/>
              <a:t>medida</a:t>
            </a:r>
            <a:r>
              <a:rPr lang="en-US" sz="2400" dirty="0"/>
              <a:t> de </a:t>
            </a:r>
            <a:r>
              <a:rPr lang="en-US" sz="2400" dirty="0" err="1"/>
              <a:t>seguridad</a:t>
            </a:r>
            <a:r>
              <a:rPr lang="en-US" sz="2400" dirty="0"/>
              <a:t>, </a:t>
            </a:r>
            <a:r>
              <a:rPr lang="en-US" sz="2400" dirty="0" err="1"/>
              <a:t>así</a:t>
            </a:r>
            <a:r>
              <a:rPr lang="en-US" sz="2400" dirty="0"/>
              <a:t> como </a:t>
            </a:r>
            <a:r>
              <a:rPr lang="en-US" sz="2400" dirty="0" err="1"/>
              <a:t>los</a:t>
            </a:r>
            <a:r>
              <a:rPr lang="en-US" sz="2400" dirty="0"/>
              <a:t> </a:t>
            </a:r>
            <a:r>
              <a:rPr lang="en-US" sz="2400" dirty="0" err="1"/>
              <a:t>referidos</a:t>
            </a:r>
            <a:r>
              <a:rPr lang="en-US" sz="2400" dirty="0"/>
              <a:t> a la </a:t>
            </a:r>
            <a:r>
              <a:rPr lang="en-US" sz="2400" dirty="0" err="1"/>
              <a:t>responsabilidad</a:t>
            </a:r>
            <a:r>
              <a:rPr lang="en-US" sz="2400" dirty="0"/>
              <a:t> civil </a:t>
            </a:r>
            <a:r>
              <a:rPr lang="en-US" sz="2400" dirty="0" err="1"/>
              <a:t>derivada</a:t>
            </a:r>
            <a:r>
              <a:rPr lang="en-US" sz="2400" dirty="0"/>
              <a:t> del delito.</a:t>
            </a:r>
          </a:p>
          <a:p>
            <a:pPr indent="-228600">
              <a:lnSpc>
                <a:spcPct val="90000"/>
              </a:lnSpc>
              <a:spcAft>
                <a:spcPts val="600"/>
              </a:spcAft>
              <a:buFont typeface="Arial" panose="020B0604020202020204" pitchFamily="34" charset="0"/>
              <a:buChar char="•"/>
            </a:pPr>
            <a:endParaRPr lang="en-US" sz="2400" dirty="0"/>
          </a:p>
          <a:p>
            <a:pPr indent="-228600">
              <a:lnSpc>
                <a:spcPct val="90000"/>
              </a:lnSpc>
              <a:spcAft>
                <a:spcPts val="600"/>
              </a:spcAft>
              <a:buFont typeface="Arial" panose="020B0604020202020204" pitchFamily="34" charset="0"/>
              <a:buChar char="•"/>
            </a:pPr>
            <a:endParaRPr lang="en-US" sz="1600" dirty="0"/>
          </a:p>
        </p:txBody>
      </p:sp>
    </p:spTree>
    <p:extLst>
      <p:ext uri="{BB962C8B-B14F-4D97-AF65-F5344CB8AC3E}">
        <p14:creationId xmlns:p14="http://schemas.microsoft.com/office/powerpoint/2010/main" val="3422459561"/>
      </p:ext>
    </p:extLst>
  </p:cSld>
  <p:clrMapOvr>
    <a:masterClrMapping/>
  </p:clrMapOvr>
  <mc:AlternateContent xmlns:mc="http://schemas.openxmlformats.org/markup-compatibility/2006" xmlns:p14="http://schemas.microsoft.com/office/powerpoint/2010/main">
    <mc:Choice Requires="p14">
      <p:transition spd="slow" p14:dur="2000">
        <p14:flip dir="r"/>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432540" y="3335867"/>
            <a:ext cx="246888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330" y="623275"/>
            <a:ext cx="8178790"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963930" y="1050595"/>
            <a:ext cx="6056111" cy="1618489"/>
          </a:xfrm>
          <a:prstGeom prst="rect">
            <a:avLst/>
          </a:prstGeom>
        </p:spPr>
        <p:txBody>
          <a:bodyPr vert="horz" lIns="91440" tIns="45720" rIns="91440" bIns="45720" rtlCol="0" anchor="ctr" anchorCtr="0">
            <a:normAutofit/>
          </a:bodyPr>
          <a:lstStyle/>
          <a:p>
            <a:pPr indent="-228600">
              <a:lnSpc>
                <a:spcPct val="90000"/>
              </a:lnSpc>
              <a:spcAft>
                <a:spcPts val="600"/>
              </a:spcAft>
              <a:buFont typeface="Arial" panose="020B0604020202020204" pitchFamily="34" charset="0"/>
              <a:buChar char="•"/>
            </a:pPr>
            <a:r>
              <a:rPr lang="en-US" sz="2600" b="1" dirty="0"/>
              <a:t>Principio de </a:t>
            </a:r>
            <a:r>
              <a:rPr lang="en-US" sz="2600" b="1" dirty="0" err="1"/>
              <a:t>notoriedad</a:t>
            </a:r>
            <a:r>
              <a:rPr lang="en-US" sz="2600" b="1" dirty="0"/>
              <a:t> </a:t>
            </a:r>
          </a:p>
          <a:p>
            <a:pPr indent="-228600">
              <a:lnSpc>
                <a:spcPct val="90000"/>
              </a:lnSpc>
              <a:spcAft>
                <a:spcPts val="600"/>
              </a:spcAft>
              <a:buFont typeface="Arial" panose="020B0604020202020204" pitchFamily="34" charset="0"/>
              <a:buChar char="•"/>
            </a:pPr>
            <a:endParaRPr lang="en-US" sz="2600" b="1" dirty="0"/>
          </a:p>
          <a:p>
            <a:pPr indent="-228600">
              <a:lnSpc>
                <a:spcPct val="90000"/>
              </a:lnSpc>
              <a:spcAft>
                <a:spcPts val="600"/>
              </a:spcAft>
              <a:buFont typeface="Arial" panose="020B0604020202020204" pitchFamily="34" charset="0"/>
              <a:buChar char="•"/>
            </a:pPr>
            <a:r>
              <a:rPr lang="en-US" sz="2600" b="1" dirty="0"/>
              <a:t>Principio ne bis in idem</a:t>
            </a:r>
          </a:p>
        </p:txBody>
      </p:sp>
      <p:sp>
        <p:nvSpPr>
          <p:cNvPr id="3" name="Rectángulo 2"/>
          <p:cNvSpPr/>
          <p:nvPr/>
        </p:nvSpPr>
        <p:spPr>
          <a:xfrm>
            <a:off x="963930" y="2969469"/>
            <a:ext cx="6056111" cy="2800395"/>
          </a:xfrm>
          <a:prstGeom prst="rect">
            <a:avLst/>
          </a:prstGeom>
        </p:spPr>
        <p:txBody>
          <a:bodyPr vert="horz" lIns="91440" tIns="45720" rIns="91440" bIns="45720" rtlCol="0" anchor="t">
            <a:normAutofit/>
          </a:bodyPr>
          <a:lstStyle/>
          <a:p>
            <a:pPr indent="-228600">
              <a:lnSpc>
                <a:spcPct val="90000"/>
              </a:lnSpc>
              <a:spcAft>
                <a:spcPts val="600"/>
              </a:spcAft>
              <a:buFont typeface="Arial" panose="020B0604020202020204" pitchFamily="34" charset="0"/>
              <a:buChar char="•"/>
            </a:pPr>
            <a:r>
              <a:rPr lang="en-US" sz="2400" b="1" dirty="0"/>
              <a:t>2.</a:t>
            </a:r>
            <a:r>
              <a:rPr lang="en-US" sz="2400" dirty="0"/>
              <a:t> No son </a:t>
            </a:r>
            <a:r>
              <a:rPr lang="en-US" sz="2400" dirty="0" err="1"/>
              <a:t>objeto</a:t>
            </a:r>
            <a:r>
              <a:rPr lang="en-US" sz="2400" dirty="0"/>
              <a:t> de </a:t>
            </a:r>
            <a:r>
              <a:rPr lang="en-US" sz="2400" dirty="0" err="1"/>
              <a:t>prueba</a:t>
            </a:r>
            <a:r>
              <a:rPr lang="en-US" sz="2400" dirty="0"/>
              <a:t> las </a:t>
            </a:r>
            <a:r>
              <a:rPr lang="en-US" sz="2400" dirty="0" err="1"/>
              <a:t>máximas</a:t>
            </a:r>
            <a:r>
              <a:rPr lang="en-US" sz="2400" dirty="0"/>
              <a:t> de la </a:t>
            </a:r>
            <a:r>
              <a:rPr lang="en-US" sz="2400" dirty="0" err="1"/>
              <a:t>experiencia</a:t>
            </a:r>
            <a:r>
              <a:rPr lang="en-US" sz="2400" dirty="0"/>
              <a:t>, las </a:t>
            </a:r>
            <a:r>
              <a:rPr lang="en-US" sz="2400" dirty="0" err="1"/>
              <a:t>Leyes</a:t>
            </a:r>
            <a:r>
              <a:rPr lang="en-US" sz="2400" dirty="0"/>
              <a:t> naturales, la </a:t>
            </a:r>
            <a:r>
              <a:rPr lang="en-US" sz="2400" dirty="0" err="1"/>
              <a:t>norma</a:t>
            </a:r>
            <a:r>
              <a:rPr lang="en-US" sz="2400" dirty="0"/>
              <a:t> </a:t>
            </a:r>
            <a:r>
              <a:rPr lang="en-US" sz="2400" dirty="0" err="1"/>
              <a:t>jurídica</a:t>
            </a:r>
            <a:r>
              <a:rPr lang="en-US" sz="2400" dirty="0"/>
              <a:t> interna </a:t>
            </a:r>
            <a:r>
              <a:rPr lang="en-US" sz="2400" dirty="0" err="1"/>
              <a:t>vigente</a:t>
            </a:r>
            <a:r>
              <a:rPr lang="en-US" sz="2400" dirty="0"/>
              <a:t>, </a:t>
            </a:r>
            <a:r>
              <a:rPr lang="en-US" sz="2400" dirty="0" err="1"/>
              <a:t>aquello</a:t>
            </a:r>
            <a:r>
              <a:rPr lang="en-US" sz="2400" dirty="0"/>
              <a:t> que es </a:t>
            </a:r>
            <a:r>
              <a:rPr lang="en-US" sz="2400" dirty="0" err="1"/>
              <a:t>objeto</a:t>
            </a:r>
            <a:r>
              <a:rPr lang="en-US" sz="2400" dirty="0"/>
              <a:t> de </a:t>
            </a:r>
            <a:r>
              <a:rPr lang="en-US" sz="2400" dirty="0" err="1"/>
              <a:t>cosa</a:t>
            </a:r>
            <a:r>
              <a:rPr lang="en-US" sz="2400" dirty="0"/>
              <a:t> </a:t>
            </a:r>
            <a:r>
              <a:rPr lang="en-US" sz="2400" dirty="0" err="1"/>
              <a:t>juzgada</a:t>
            </a:r>
            <a:r>
              <a:rPr lang="en-US" sz="2400" dirty="0"/>
              <a:t>, lo </a:t>
            </a:r>
            <a:r>
              <a:rPr lang="en-US" sz="2400" dirty="0" err="1"/>
              <a:t>imposible</a:t>
            </a:r>
            <a:r>
              <a:rPr lang="en-US" sz="2400" dirty="0"/>
              <a:t> y lo </a:t>
            </a:r>
            <a:r>
              <a:rPr lang="en-US" sz="2400" dirty="0" err="1"/>
              <a:t>notorio</a:t>
            </a:r>
            <a:r>
              <a:rPr lang="en-US" sz="2400" dirty="0"/>
              <a:t>.</a:t>
            </a:r>
          </a:p>
          <a:p>
            <a:pPr indent="-228600">
              <a:lnSpc>
                <a:spcPct val="90000"/>
              </a:lnSpc>
              <a:spcAft>
                <a:spcPts val="600"/>
              </a:spcAft>
              <a:buFont typeface="Arial" panose="020B0604020202020204" pitchFamily="34" charset="0"/>
              <a:buChar char="•"/>
            </a:pPr>
            <a:endParaRPr lang="en-US" dirty="0"/>
          </a:p>
          <a:p>
            <a:pPr indent="-228600">
              <a:lnSpc>
                <a:spcPct val="90000"/>
              </a:lnSpc>
              <a:spcAft>
                <a:spcPts val="600"/>
              </a:spcAft>
              <a:buFont typeface="Arial" panose="020B0604020202020204" pitchFamily="34" charset="0"/>
              <a:buChar char="•"/>
            </a:pPr>
            <a:endParaRPr lang="en-US" dirty="0"/>
          </a:p>
        </p:txBody>
      </p:sp>
    </p:spTree>
    <p:extLst>
      <p:ext uri="{BB962C8B-B14F-4D97-AF65-F5344CB8AC3E}">
        <p14:creationId xmlns:p14="http://schemas.microsoft.com/office/powerpoint/2010/main" val="3658260668"/>
      </p:ext>
    </p:extLst>
  </p:cSld>
  <p:clrMapOvr>
    <a:masterClrMapping/>
  </p:clrMapOvr>
  <mc:AlternateContent xmlns:mc="http://schemas.openxmlformats.org/markup-compatibility/2006" xmlns:p14="http://schemas.microsoft.com/office/powerpoint/2010/main">
    <mc:Choice Requires="p14">
      <p:transition spd="slow" p14:dur="2000">
        <p14:flip dir="r"/>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A4026A73-1F7F-49F2-B319-8CA3B3D532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1299" y="321733"/>
            <a:ext cx="8660121" cy="6214534"/>
          </a:xfrm>
          <a:custGeom>
            <a:avLst/>
            <a:gdLst>
              <a:gd name="connsiteX0" fmla="*/ 0 w 11546828"/>
              <a:gd name="connsiteY0" fmla="*/ 0 h 6214534"/>
              <a:gd name="connsiteX1" fmla="*/ 7965430 w 11546828"/>
              <a:gd name="connsiteY1" fmla="*/ 0 h 6214534"/>
              <a:gd name="connsiteX2" fmla="*/ 7965430 w 11546828"/>
              <a:gd name="connsiteY2" fmla="*/ 1786 h 6214534"/>
              <a:gd name="connsiteX3" fmla="*/ 11546828 w 11546828"/>
              <a:gd name="connsiteY3" fmla="*/ 1786 h 6214534"/>
              <a:gd name="connsiteX4" fmla="*/ 11546828 w 11546828"/>
              <a:gd name="connsiteY4" fmla="*/ 2866740 h 6214534"/>
              <a:gd name="connsiteX5" fmla="*/ 11225095 w 11546828"/>
              <a:gd name="connsiteY5" fmla="*/ 3179536 h 6214534"/>
              <a:gd name="connsiteX6" fmla="*/ 11225095 w 11546828"/>
              <a:gd name="connsiteY6" fmla="*/ 301542 h 6214534"/>
              <a:gd name="connsiteX7" fmla="*/ 320042 w 11546828"/>
              <a:gd name="connsiteY7" fmla="*/ 301542 h 6214534"/>
              <a:gd name="connsiteX8" fmla="*/ 320042 w 11546828"/>
              <a:gd name="connsiteY8" fmla="*/ 5909424 h 6214534"/>
              <a:gd name="connsiteX9" fmla="*/ 8417210 w 11546828"/>
              <a:gd name="connsiteY9" fmla="*/ 5909424 h 6214534"/>
              <a:gd name="connsiteX10" fmla="*/ 8103383 w 11546828"/>
              <a:gd name="connsiteY10" fmla="*/ 6214534 h 6214534"/>
              <a:gd name="connsiteX11" fmla="*/ 7222929 w 11546828"/>
              <a:gd name="connsiteY11" fmla="*/ 6214534 h 6214534"/>
              <a:gd name="connsiteX12" fmla="*/ 7222929 w 11546828"/>
              <a:gd name="connsiteY12" fmla="*/ 6212748 h 6214534"/>
              <a:gd name="connsiteX13" fmla="*/ 0 w 11546828"/>
              <a:gd name="connsiteY13" fmla="*/ 6212748 h 6214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546828" h="6214534">
                <a:moveTo>
                  <a:pt x="0" y="0"/>
                </a:moveTo>
                <a:lnTo>
                  <a:pt x="7965430" y="0"/>
                </a:lnTo>
                <a:lnTo>
                  <a:pt x="7965430" y="1786"/>
                </a:lnTo>
                <a:lnTo>
                  <a:pt x="11546828" y="1786"/>
                </a:lnTo>
                <a:lnTo>
                  <a:pt x="11546828" y="2866740"/>
                </a:lnTo>
                <a:lnTo>
                  <a:pt x="11225095" y="3179536"/>
                </a:lnTo>
                <a:lnTo>
                  <a:pt x="11225095" y="301542"/>
                </a:lnTo>
                <a:lnTo>
                  <a:pt x="320042" y="301542"/>
                </a:lnTo>
                <a:lnTo>
                  <a:pt x="320042" y="5909424"/>
                </a:lnTo>
                <a:lnTo>
                  <a:pt x="8417210" y="5909424"/>
                </a:lnTo>
                <a:lnTo>
                  <a:pt x="8103383" y="6214534"/>
                </a:lnTo>
                <a:lnTo>
                  <a:pt x="7222929" y="6214534"/>
                </a:lnTo>
                <a:lnTo>
                  <a:pt x="7222929" y="6212748"/>
                </a:lnTo>
                <a:lnTo>
                  <a:pt x="0" y="6212748"/>
                </a:lnTo>
                <a:close/>
              </a:path>
            </a:pathLst>
          </a:custGeom>
          <a:solidFill>
            <a:schemeClr val="tx1">
              <a:lumMod val="50000"/>
              <a:lumOff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Right Triangle 11">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432540" y="3335867"/>
            <a:ext cx="246888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330" y="623275"/>
            <a:ext cx="8178790" cy="560788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755175" y="1188637"/>
            <a:ext cx="2356072" cy="4480726"/>
          </a:xfrm>
          <a:prstGeom prst="rect">
            <a:avLst/>
          </a:prstGeom>
        </p:spPr>
        <p:txBody>
          <a:bodyPr vert="horz" lIns="91440" tIns="45720" rIns="91440" bIns="45720" rtlCol="0" anchor="ctr" anchorCtr="0">
            <a:normAutofit/>
          </a:bodyPr>
          <a:lstStyle/>
          <a:p>
            <a:pPr>
              <a:lnSpc>
                <a:spcPct val="90000"/>
              </a:lnSpc>
              <a:spcAft>
                <a:spcPts val="600"/>
              </a:spcAft>
            </a:pPr>
            <a:r>
              <a:rPr lang="en-US" sz="2600" b="1" dirty="0"/>
              <a:t>Principio de </a:t>
            </a:r>
            <a:r>
              <a:rPr lang="en-US" sz="2600" b="1" dirty="0" err="1"/>
              <a:t>economía</a:t>
            </a:r>
            <a:r>
              <a:rPr lang="en-US" sz="2600" b="1" dirty="0"/>
              <a:t> y </a:t>
            </a:r>
            <a:r>
              <a:rPr lang="en-US" sz="2600" b="1" dirty="0" err="1"/>
              <a:t>celeridad</a:t>
            </a:r>
            <a:r>
              <a:rPr lang="en-US" sz="2600" b="1" dirty="0"/>
              <a:t> </a:t>
            </a:r>
            <a:r>
              <a:rPr lang="en-US" sz="2600" b="1" dirty="0" err="1"/>
              <a:t>procesal</a:t>
            </a:r>
            <a:endParaRPr lang="en-US" sz="2600" b="1" dirty="0"/>
          </a:p>
        </p:txBody>
      </p:sp>
      <p:cxnSp>
        <p:nvCxnSpPr>
          <p:cNvPr id="16" name="Straight Connector 15">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Rectángulo 2"/>
          <p:cNvSpPr/>
          <p:nvPr/>
        </p:nvSpPr>
        <p:spPr>
          <a:xfrm>
            <a:off x="3854196" y="1338729"/>
            <a:ext cx="3596688" cy="4180542"/>
          </a:xfrm>
          <a:prstGeom prst="rect">
            <a:avLst/>
          </a:prstGeom>
        </p:spPr>
        <p:txBody>
          <a:bodyPr vert="horz" lIns="91440" tIns="45720" rIns="91440" bIns="45720" rtlCol="0" anchor="ctr">
            <a:normAutofit/>
          </a:bodyPr>
          <a:lstStyle/>
          <a:p>
            <a:pPr indent="-228600">
              <a:lnSpc>
                <a:spcPct val="90000"/>
              </a:lnSpc>
              <a:spcAft>
                <a:spcPts val="600"/>
              </a:spcAft>
              <a:buFont typeface="Arial" panose="020B0604020202020204" pitchFamily="34" charset="0"/>
              <a:buChar char="•"/>
            </a:pPr>
            <a:r>
              <a:rPr lang="en-US" sz="2100" b="1" dirty="0"/>
              <a:t>3.</a:t>
            </a:r>
            <a:r>
              <a:rPr lang="en-US" sz="2100" dirty="0"/>
              <a:t> Las </a:t>
            </a:r>
            <a:r>
              <a:rPr lang="en-US" sz="2100" dirty="0" err="1"/>
              <a:t>partes</a:t>
            </a:r>
            <a:r>
              <a:rPr lang="en-US" sz="2100" dirty="0"/>
              <a:t> </a:t>
            </a:r>
            <a:r>
              <a:rPr lang="en-US" sz="2100" dirty="0" err="1"/>
              <a:t>podrán</a:t>
            </a:r>
            <a:r>
              <a:rPr lang="en-US" sz="2100" dirty="0"/>
              <a:t> </a:t>
            </a:r>
            <a:r>
              <a:rPr lang="en-US" sz="2100" dirty="0" err="1"/>
              <a:t>acordar</a:t>
            </a:r>
            <a:r>
              <a:rPr lang="en-US" sz="2100" dirty="0"/>
              <a:t> que </a:t>
            </a:r>
            <a:r>
              <a:rPr lang="en-US" sz="2100" dirty="0" err="1"/>
              <a:t>determinada</a:t>
            </a:r>
            <a:r>
              <a:rPr lang="en-US" sz="2100" dirty="0"/>
              <a:t> </a:t>
            </a:r>
            <a:r>
              <a:rPr lang="en-US" sz="2100" dirty="0" err="1"/>
              <a:t>circunstancia</a:t>
            </a:r>
            <a:r>
              <a:rPr lang="en-US" sz="2100" dirty="0"/>
              <a:t> no </a:t>
            </a:r>
            <a:r>
              <a:rPr lang="en-US" sz="2100" dirty="0" err="1"/>
              <a:t>necesita</a:t>
            </a:r>
            <a:r>
              <a:rPr lang="en-US" sz="2100" dirty="0"/>
              <a:t> ser </a:t>
            </a:r>
            <a:r>
              <a:rPr lang="en-US" sz="2100" dirty="0" err="1"/>
              <a:t>probada</a:t>
            </a:r>
            <a:r>
              <a:rPr lang="en-US" sz="2100" dirty="0"/>
              <a:t>, </a:t>
            </a:r>
            <a:r>
              <a:rPr lang="en-US" sz="2100" dirty="0" err="1"/>
              <a:t>en</a:t>
            </a:r>
            <a:r>
              <a:rPr lang="en-US" sz="2100" dirty="0"/>
              <a:t> </a:t>
            </a:r>
            <a:r>
              <a:rPr lang="en-US" sz="2100" dirty="0" err="1"/>
              <a:t>cuyo</a:t>
            </a:r>
            <a:r>
              <a:rPr lang="en-US" sz="2100" dirty="0"/>
              <a:t> </a:t>
            </a:r>
            <a:r>
              <a:rPr lang="en-US" sz="2100" dirty="0" err="1"/>
              <a:t>caso</a:t>
            </a:r>
            <a:r>
              <a:rPr lang="en-US" sz="2100" dirty="0"/>
              <a:t> se </a:t>
            </a:r>
            <a:r>
              <a:rPr lang="en-US" sz="2100" dirty="0" err="1"/>
              <a:t>valorará</a:t>
            </a:r>
            <a:r>
              <a:rPr lang="en-US" sz="2100" dirty="0"/>
              <a:t> como un </a:t>
            </a:r>
            <a:r>
              <a:rPr lang="en-US" sz="2100" dirty="0" err="1"/>
              <a:t>hecho</a:t>
            </a:r>
            <a:r>
              <a:rPr lang="en-US" sz="2100" dirty="0"/>
              <a:t> </a:t>
            </a:r>
            <a:r>
              <a:rPr lang="en-US" sz="2100" dirty="0" err="1"/>
              <a:t>notorio</a:t>
            </a:r>
            <a:r>
              <a:rPr lang="en-US" sz="2100" dirty="0"/>
              <a:t>. </a:t>
            </a:r>
          </a:p>
          <a:p>
            <a:pPr indent="-228600">
              <a:lnSpc>
                <a:spcPct val="90000"/>
              </a:lnSpc>
              <a:spcAft>
                <a:spcPts val="600"/>
              </a:spcAft>
              <a:buFont typeface="Arial" panose="020B0604020202020204" pitchFamily="34" charset="0"/>
              <a:buChar char="•"/>
            </a:pPr>
            <a:endParaRPr lang="en-US" sz="2100" dirty="0"/>
          </a:p>
          <a:p>
            <a:pPr indent="-228600">
              <a:lnSpc>
                <a:spcPct val="90000"/>
              </a:lnSpc>
              <a:spcAft>
                <a:spcPts val="600"/>
              </a:spcAft>
              <a:buFont typeface="Arial" panose="020B0604020202020204" pitchFamily="34" charset="0"/>
              <a:buChar char="•"/>
            </a:pPr>
            <a:r>
              <a:rPr lang="en-US" sz="2100" dirty="0"/>
              <a:t>El </a:t>
            </a:r>
            <a:r>
              <a:rPr lang="en-US" sz="2100" dirty="0" err="1"/>
              <a:t>acuerdo</a:t>
            </a:r>
            <a:r>
              <a:rPr lang="en-US" sz="2100" dirty="0"/>
              <a:t> se </a:t>
            </a:r>
            <a:r>
              <a:rPr lang="en-US" sz="2100" dirty="0" err="1"/>
              <a:t>hará</a:t>
            </a:r>
            <a:r>
              <a:rPr lang="en-US" sz="2100" dirty="0"/>
              <a:t> </a:t>
            </a:r>
            <a:r>
              <a:rPr lang="en-US" sz="2100" dirty="0" err="1"/>
              <a:t>constar</a:t>
            </a:r>
            <a:r>
              <a:rPr lang="en-US" sz="2100" dirty="0"/>
              <a:t> </a:t>
            </a:r>
            <a:r>
              <a:rPr lang="en-US" sz="2100" dirty="0" err="1"/>
              <a:t>en</a:t>
            </a:r>
            <a:r>
              <a:rPr lang="en-US" sz="2100" dirty="0"/>
              <a:t> el acta.</a:t>
            </a:r>
          </a:p>
          <a:p>
            <a:pPr indent="-228600">
              <a:lnSpc>
                <a:spcPct val="90000"/>
              </a:lnSpc>
              <a:spcAft>
                <a:spcPts val="600"/>
              </a:spcAft>
              <a:buFont typeface="Arial" panose="020B0604020202020204" pitchFamily="34" charset="0"/>
              <a:buChar char="•"/>
            </a:pPr>
            <a:endParaRPr lang="en-US" sz="2100" dirty="0"/>
          </a:p>
          <a:p>
            <a:pPr indent="-228600">
              <a:lnSpc>
                <a:spcPct val="90000"/>
              </a:lnSpc>
              <a:spcAft>
                <a:spcPts val="600"/>
              </a:spcAft>
              <a:buFont typeface="Arial" panose="020B0604020202020204" pitchFamily="34" charset="0"/>
              <a:buChar char="•"/>
            </a:pPr>
            <a:endParaRPr lang="en-US" sz="2100" dirty="0"/>
          </a:p>
        </p:txBody>
      </p:sp>
    </p:spTree>
    <p:extLst>
      <p:ext uri="{BB962C8B-B14F-4D97-AF65-F5344CB8AC3E}">
        <p14:creationId xmlns:p14="http://schemas.microsoft.com/office/powerpoint/2010/main" val="3605950557"/>
      </p:ext>
    </p:extLst>
  </p:cSld>
  <p:clrMapOvr>
    <a:masterClrMapping/>
  </p:clrMapOvr>
  <mc:AlternateContent xmlns:mc="http://schemas.openxmlformats.org/markup-compatibility/2006" xmlns:p14="http://schemas.microsoft.com/office/powerpoint/2010/main">
    <mc:Choice Requires="p14">
      <p:transition spd="slow" p14:dur="2000">
        <p14:flip dir="r"/>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432540" y="3335867"/>
            <a:ext cx="246888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330" y="623275"/>
            <a:ext cx="8178790"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963930" y="1050595"/>
            <a:ext cx="6056111" cy="1618489"/>
          </a:xfrm>
          <a:prstGeom prst="rect">
            <a:avLst/>
          </a:prstGeom>
        </p:spPr>
        <p:txBody>
          <a:bodyPr vert="horz" lIns="91440" tIns="45720" rIns="91440" bIns="45720" rtlCol="0" anchor="ctr" anchorCtr="0">
            <a:normAutofit/>
          </a:bodyPr>
          <a:lstStyle/>
          <a:p>
            <a:pPr indent="-228600">
              <a:lnSpc>
                <a:spcPct val="90000"/>
              </a:lnSpc>
              <a:spcAft>
                <a:spcPts val="600"/>
              </a:spcAft>
              <a:buFont typeface="Arial" panose="020B0604020202020204" pitchFamily="34" charset="0"/>
              <a:buChar char="•"/>
            </a:pPr>
            <a:r>
              <a:rPr lang="en-US" sz="2600" b="1" dirty="0" err="1"/>
              <a:t>Legalidad</a:t>
            </a:r>
            <a:r>
              <a:rPr lang="en-US" sz="2600" b="1" dirty="0"/>
              <a:t> </a:t>
            </a:r>
            <a:r>
              <a:rPr lang="en-US" sz="2600" b="1" dirty="0" err="1"/>
              <a:t>procesal</a:t>
            </a:r>
            <a:endParaRPr lang="en-US" sz="2600" b="1" dirty="0"/>
          </a:p>
        </p:txBody>
      </p:sp>
      <p:sp>
        <p:nvSpPr>
          <p:cNvPr id="3" name="Rectángulo 2"/>
          <p:cNvSpPr/>
          <p:nvPr/>
        </p:nvSpPr>
        <p:spPr>
          <a:xfrm>
            <a:off x="963930" y="2969469"/>
            <a:ext cx="6056111" cy="2800395"/>
          </a:xfrm>
          <a:prstGeom prst="rect">
            <a:avLst/>
          </a:prstGeom>
        </p:spPr>
        <p:txBody>
          <a:bodyPr vert="horz" lIns="91440" tIns="45720" rIns="91440" bIns="45720" rtlCol="0" anchor="t">
            <a:normAutofit/>
          </a:bodyPr>
          <a:lstStyle/>
          <a:p>
            <a:pPr indent="-228600">
              <a:lnSpc>
                <a:spcPct val="90000"/>
              </a:lnSpc>
              <a:spcAft>
                <a:spcPts val="600"/>
              </a:spcAft>
              <a:buFont typeface="Arial" panose="020B0604020202020204" pitchFamily="34" charset="0"/>
              <a:buChar char="•"/>
            </a:pPr>
            <a:r>
              <a:rPr lang="en-US" sz="2400" b="1" dirty="0"/>
              <a:t>     </a:t>
            </a:r>
            <a:r>
              <a:rPr lang="en-US" sz="2400" b="1" dirty="0" err="1"/>
              <a:t>Artículo</a:t>
            </a:r>
            <a:r>
              <a:rPr lang="en-US" sz="2400" b="1" dirty="0"/>
              <a:t> 157 </a:t>
            </a:r>
            <a:r>
              <a:rPr lang="en-US" sz="2400" b="1" dirty="0" err="1"/>
              <a:t>Medios</a:t>
            </a:r>
            <a:r>
              <a:rPr lang="en-US" sz="2400" b="1" dirty="0"/>
              <a:t> de </a:t>
            </a:r>
            <a:r>
              <a:rPr lang="en-US" sz="2400" b="1" dirty="0" err="1"/>
              <a:t>prueba</a:t>
            </a:r>
            <a:r>
              <a:rPr lang="en-US" sz="2400" b="1" dirty="0"/>
              <a:t>.-</a:t>
            </a:r>
            <a:endParaRPr lang="en-US" sz="2400" dirty="0"/>
          </a:p>
          <a:p>
            <a:pPr indent="-228600">
              <a:lnSpc>
                <a:spcPct val="90000"/>
              </a:lnSpc>
              <a:spcAft>
                <a:spcPts val="600"/>
              </a:spcAft>
              <a:buFont typeface="Arial" panose="020B0604020202020204" pitchFamily="34" charset="0"/>
              <a:buChar char="•"/>
            </a:pPr>
            <a:endParaRPr lang="en-US" sz="2400" b="1" dirty="0"/>
          </a:p>
          <a:p>
            <a:pPr indent="-228600">
              <a:lnSpc>
                <a:spcPct val="90000"/>
              </a:lnSpc>
              <a:spcAft>
                <a:spcPts val="600"/>
              </a:spcAft>
              <a:buFont typeface="Arial" panose="020B0604020202020204" pitchFamily="34" charset="0"/>
              <a:buChar char="•"/>
            </a:pPr>
            <a:r>
              <a:rPr lang="en-US" sz="2400" b="1" dirty="0"/>
              <a:t>1.</a:t>
            </a:r>
            <a:r>
              <a:rPr lang="en-US" sz="2400" dirty="0"/>
              <a:t> Los </a:t>
            </a:r>
            <a:r>
              <a:rPr lang="en-US" sz="2400" dirty="0" err="1"/>
              <a:t>hechos</a:t>
            </a:r>
            <a:r>
              <a:rPr lang="en-US" sz="2400" dirty="0"/>
              <a:t> </a:t>
            </a:r>
            <a:r>
              <a:rPr lang="en-US" sz="2400" dirty="0" err="1"/>
              <a:t>objeto</a:t>
            </a:r>
            <a:r>
              <a:rPr lang="en-US" sz="2400" dirty="0"/>
              <a:t> de </a:t>
            </a:r>
            <a:r>
              <a:rPr lang="en-US" sz="2400" dirty="0" err="1"/>
              <a:t>prueba</a:t>
            </a:r>
            <a:r>
              <a:rPr lang="en-US" sz="2400" dirty="0"/>
              <a:t> </a:t>
            </a:r>
            <a:r>
              <a:rPr lang="en-US" sz="2400" dirty="0" err="1"/>
              <a:t>pueden</a:t>
            </a:r>
            <a:r>
              <a:rPr lang="en-US" sz="2400" dirty="0"/>
              <a:t> ser </a:t>
            </a:r>
            <a:r>
              <a:rPr lang="en-US" sz="2400" dirty="0" err="1"/>
              <a:t>acreditados</a:t>
            </a:r>
            <a:r>
              <a:rPr lang="en-US" sz="2400" dirty="0"/>
              <a:t> </a:t>
            </a:r>
            <a:r>
              <a:rPr lang="en-US" sz="2400" dirty="0" err="1"/>
              <a:t>por</a:t>
            </a:r>
            <a:r>
              <a:rPr lang="en-US" sz="2400" dirty="0"/>
              <a:t> </a:t>
            </a:r>
            <a:r>
              <a:rPr lang="en-US" sz="2400" dirty="0" err="1"/>
              <a:t>cualquier</a:t>
            </a:r>
            <a:r>
              <a:rPr lang="en-US" sz="2400" dirty="0"/>
              <a:t> medio de </a:t>
            </a:r>
            <a:r>
              <a:rPr lang="en-US" sz="2400" dirty="0" err="1"/>
              <a:t>prueba</a:t>
            </a:r>
            <a:r>
              <a:rPr lang="en-US" sz="2400" dirty="0"/>
              <a:t> </a:t>
            </a:r>
            <a:r>
              <a:rPr lang="en-US" sz="2400" dirty="0" err="1"/>
              <a:t>permitido</a:t>
            </a:r>
            <a:r>
              <a:rPr lang="en-US" sz="2400" dirty="0"/>
              <a:t> </a:t>
            </a:r>
            <a:r>
              <a:rPr lang="en-US" sz="2400" dirty="0" err="1"/>
              <a:t>por</a:t>
            </a:r>
            <a:r>
              <a:rPr lang="en-US" sz="2400" dirty="0"/>
              <a:t> la Ley. </a:t>
            </a:r>
          </a:p>
          <a:p>
            <a:pPr indent="-228600">
              <a:lnSpc>
                <a:spcPct val="90000"/>
              </a:lnSpc>
              <a:spcAft>
                <a:spcPts val="600"/>
              </a:spcAft>
              <a:buFont typeface="Arial" panose="020B0604020202020204" pitchFamily="34" charset="0"/>
              <a:buChar char="•"/>
            </a:pPr>
            <a:endParaRPr lang="en-US" sz="2100" dirty="0"/>
          </a:p>
          <a:p>
            <a:pPr indent="-228600">
              <a:lnSpc>
                <a:spcPct val="90000"/>
              </a:lnSpc>
              <a:spcAft>
                <a:spcPts val="600"/>
              </a:spcAft>
              <a:buFont typeface="Arial" panose="020B0604020202020204" pitchFamily="34" charset="0"/>
              <a:buChar char="•"/>
            </a:pPr>
            <a:endParaRPr lang="en-US" sz="2100" b="1" dirty="0"/>
          </a:p>
        </p:txBody>
      </p:sp>
    </p:spTree>
    <p:extLst>
      <p:ext uri="{BB962C8B-B14F-4D97-AF65-F5344CB8AC3E}">
        <p14:creationId xmlns:p14="http://schemas.microsoft.com/office/powerpoint/2010/main" val="2895282089"/>
      </p:ext>
    </p:extLst>
  </p:cSld>
  <p:clrMapOvr>
    <a:masterClrMapping/>
  </p:clrMapOvr>
  <mc:AlternateContent xmlns:mc="http://schemas.openxmlformats.org/markup-compatibility/2006" xmlns:p14="http://schemas.microsoft.com/office/powerpoint/2010/main">
    <mc:Choice Requires="p14">
      <p:transition spd="slow" p14:dur="2000">
        <p14:flip dir="r"/>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432540" y="3335867"/>
            <a:ext cx="246888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330" y="623275"/>
            <a:ext cx="8178790"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963930" y="1050595"/>
            <a:ext cx="6056111" cy="1618489"/>
          </a:xfrm>
          <a:prstGeom prst="rect">
            <a:avLst/>
          </a:prstGeom>
        </p:spPr>
        <p:txBody>
          <a:bodyPr vert="horz" lIns="91440" tIns="45720" rIns="91440" bIns="45720" rtlCol="0" anchor="ctr" anchorCtr="0">
            <a:normAutofit/>
          </a:bodyPr>
          <a:lstStyle/>
          <a:p>
            <a:pPr>
              <a:lnSpc>
                <a:spcPct val="90000"/>
              </a:lnSpc>
              <a:spcAft>
                <a:spcPts val="600"/>
              </a:spcAft>
            </a:pPr>
            <a:r>
              <a:rPr lang="en-US" sz="2600" b="1" dirty="0"/>
              <a:t>Libertad de </a:t>
            </a:r>
            <a:r>
              <a:rPr lang="en-US" sz="2600" b="1" dirty="0" err="1"/>
              <a:t>prueba</a:t>
            </a:r>
            <a:endParaRPr lang="en-US" sz="2600" b="1" dirty="0"/>
          </a:p>
        </p:txBody>
      </p:sp>
      <p:sp>
        <p:nvSpPr>
          <p:cNvPr id="3" name="Rectángulo 2"/>
          <p:cNvSpPr/>
          <p:nvPr/>
        </p:nvSpPr>
        <p:spPr>
          <a:xfrm>
            <a:off x="963930" y="2969469"/>
            <a:ext cx="6056111" cy="2800395"/>
          </a:xfrm>
          <a:prstGeom prst="rect">
            <a:avLst/>
          </a:prstGeom>
        </p:spPr>
        <p:txBody>
          <a:bodyPr vert="horz" lIns="91440" tIns="45720" rIns="91440" bIns="45720" rtlCol="0" anchor="t">
            <a:normAutofit/>
          </a:bodyPr>
          <a:lstStyle/>
          <a:p>
            <a:pPr>
              <a:lnSpc>
                <a:spcPct val="90000"/>
              </a:lnSpc>
              <a:spcAft>
                <a:spcPts val="600"/>
              </a:spcAft>
            </a:pPr>
            <a:r>
              <a:rPr lang="en-US" sz="2400" b="1" dirty="0" err="1"/>
              <a:t>Artículo</a:t>
            </a:r>
            <a:r>
              <a:rPr lang="en-US" sz="2400" b="1" dirty="0"/>
              <a:t> 157 </a:t>
            </a:r>
            <a:r>
              <a:rPr lang="en-US" sz="2400" b="1" dirty="0" err="1"/>
              <a:t>Medios</a:t>
            </a:r>
            <a:r>
              <a:rPr lang="en-US" sz="2400" b="1" dirty="0"/>
              <a:t> de </a:t>
            </a:r>
            <a:r>
              <a:rPr lang="en-US" sz="2400" b="1" dirty="0" err="1"/>
              <a:t>prueba</a:t>
            </a:r>
            <a:r>
              <a:rPr lang="en-US" sz="2400" b="1" dirty="0"/>
              <a:t>.-</a:t>
            </a:r>
            <a:endParaRPr lang="en-US" sz="2400" dirty="0"/>
          </a:p>
          <a:p>
            <a:pPr indent="-228600">
              <a:lnSpc>
                <a:spcPct val="90000"/>
              </a:lnSpc>
              <a:spcAft>
                <a:spcPts val="600"/>
              </a:spcAft>
              <a:buFont typeface="Arial" panose="020B0604020202020204" pitchFamily="34" charset="0"/>
              <a:buChar char="•"/>
            </a:pPr>
            <a:endParaRPr lang="en-US" sz="2400" dirty="0"/>
          </a:p>
          <a:p>
            <a:pPr indent="-228600">
              <a:lnSpc>
                <a:spcPct val="90000"/>
              </a:lnSpc>
              <a:spcAft>
                <a:spcPts val="600"/>
              </a:spcAft>
              <a:buFont typeface="Arial" panose="020B0604020202020204" pitchFamily="34" charset="0"/>
              <a:buChar char="•"/>
            </a:pPr>
            <a:r>
              <a:rPr lang="en-US" sz="2400" dirty="0" err="1"/>
              <a:t>Excepcionalmente</a:t>
            </a:r>
            <a:r>
              <a:rPr lang="en-US" sz="2400" dirty="0"/>
              <a:t>, </a:t>
            </a:r>
            <a:r>
              <a:rPr lang="en-US" sz="2400" dirty="0" err="1"/>
              <a:t>pueden</a:t>
            </a:r>
            <a:r>
              <a:rPr lang="en-US" sz="2400" dirty="0"/>
              <a:t> </a:t>
            </a:r>
            <a:r>
              <a:rPr lang="en-US" sz="2400" dirty="0" err="1"/>
              <a:t>utilizarse</a:t>
            </a:r>
            <a:r>
              <a:rPr lang="en-US" sz="2400" dirty="0"/>
              <a:t> </a:t>
            </a:r>
            <a:r>
              <a:rPr lang="en-US" sz="2400" dirty="0" err="1"/>
              <a:t>otros</a:t>
            </a:r>
            <a:r>
              <a:rPr lang="en-US" sz="2400" dirty="0"/>
              <a:t> </a:t>
            </a:r>
            <a:r>
              <a:rPr lang="en-US" sz="2400" dirty="0" err="1"/>
              <a:t>distintos</a:t>
            </a:r>
            <a:r>
              <a:rPr lang="en-US" sz="2400" dirty="0"/>
              <a:t>, </a:t>
            </a:r>
            <a:r>
              <a:rPr lang="en-US" sz="2400" dirty="0" err="1"/>
              <a:t>siempre</a:t>
            </a:r>
            <a:r>
              <a:rPr lang="en-US" sz="2400" dirty="0"/>
              <a:t> que no </a:t>
            </a:r>
            <a:r>
              <a:rPr lang="en-US" sz="2400" dirty="0" err="1"/>
              <a:t>vulneren</a:t>
            </a:r>
            <a:r>
              <a:rPr lang="en-US" sz="2400" dirty="0"/>
              <a:t> </a:t>
            </a:r>
            <a:r>
              <a:rPr lang="en-US" sz="2400" dirty="0" err="1"/>
              <a:t>los</a:t>
            </a:r>
            <a:r>
              <a:rPr lang="en-US" sz="2400" dirty="0"/>
              <a:t> derechos y </a:t>
            </a:r>
            <a:r>
              <a:rPr lang="en-US" sz="2400" dirty="0" err="1"/>
              <a:t>garantías</a:t>
            </a:r>
            <a:r>
              <a:rPr lang="en-US" sz="2400" dirty="0"/>
              <a:t> de la persona, </a:t>
            </a:r>
            <a:r>
              <a:rPr lang="en-US" sz="2400" dirty="0" err="1"/>
              <a:t>así</a:t>
            </a:r>
            <a:r>
              <a:rPr lang="en-US" sz="2400" dirty="0"/>
              <a:t> como las </a:t>
            </a:r>
            <a:r>
              <a:rPr lang="en-US" sz="2400" dirty="0" err="1"/>
              <a:t>facultades</a:t>
            </a:r>
            <a:r>
              <a:rPr lang="en-US" sz="2400" dirty="0"/>
              <a:t> de </a:t>
            </a:r>
            <a:r>
              <a:rPr lang="en-US" sz="2400" dirty="0" err="1"/>
              <a:t>los</a:t>
            </a:r>
            <a:r>
              <a:rPr lang="en-US" sz="2400" dirty="0"/>
              <a:t> </a:t>
            </a:r>
            <a:r>
              <a:rPr lang="en-US" sz="2400" dirty="0" err="1"/>
              <a:t>sujetos</a:t>
            </a:r>
            <a:r>
              <a:rPr lang="en-US" sz="2400" dirty="0"/>
              <a:t> </a:t>
            </a:r>
            <a:r>
              <a:rPr lang="en-US" sz="2400" dirty="0" err="1"/>
              <a:t>procesales</a:t>
            </a:r>
            <a:r>
              <a:rPr lang="en-US" sz="2400" dirty="0"/>
              <a:t> </a:t>
            </a:r>
            <a:r>
              <a:rPr lang="en-US" sz="2400" dirty="0" err="1"/>
              <a:t>reconocidas</a:t>
            </a:r>
            <a:r>
              <a:rPr lang="en-US" sz="2400" dirty="0"/>
              <a:t> </a:t>
            </a:r>
            <a:r>
              <a:rPr lang="en-US" sz="2400" dirty="0" err="1"/>
              <a:t>por</a:t>
            </a:r>
            <a:r>
              <a:rPr lang="en-US" sz="2400" dirty="0"/>
              <a:t> la Ley. </a:t>
            </a:r>
          </a:p>
          <a:p>
            <a:pPr indent="-228600">
              <a:lnSpc>
                <a:spcPct val="90000"/>
              </a:lnSpc>
              <a:spcAft>
                <a:spcPts val="600"/>
              </a:spcAft>
              <a:buFont typeface="Arial" panose="020B0604020202020204" pitchFamily="34" charset="0"/>
              <a:buChar char="•"/>
            </a:pPr>
            <a:endParaRPr lang="en-US" sz="2400" dirty="0"/>
          </a:p>
        </p:txBody>
      </p:sp>
    </p:spTree>
    <p:extLst>
      <p:ext uri="{BB962C8B-B14F-4D97-AF65-F5344CB8AC3E}">
        <p14:creationId xmlns:p14="http://schemas.microsoft.com/office/powerpoint/2010/main" val="1767662449"/>
      </p:ext>
    </p:extLst>
  </p:cSld>
  <p:clrMapOvr>
    <a:masterClrMapping/>
  </p:clrMapOvr>
  <mc:AlternateContent xmlns:mc="http://schemas.openxmlformats.org/markup-compatibility/2006" xmlns:p14="http://schemas.microsoft.com/office/powerpoint/2010/main">
    <mc:Choice Requires="p14">
      <p:transition spd="slow" p14:dur="2000">
        <p14:flip dir="r"/>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A4026A73-1F7F-49F2-B319-8CA3B3D532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1299" y="321733"/>
            <a:ext cx="8660121" cy="6214534"/>
          </a:xfrm>
          <a:custGeom>
            <a:avLst/>
            <a:gdLst>
              <a:gd name="connsiteX0" fmla="*/ 0 w 11546828"/>
              <a:gd name="connsiteY0" fmla="*/ 0 h 6214534"/>
              <a:gd name="connsiteX1" fmla="*/ 7965430 w 11546828"/>
              <a:gd name="connsiteY1" fmla="*/ 0 h 6214534"/>
              <a:gd name="connsiteX2" fmla="*/ 7965430 w 11546828"/>
              <a:gd name="connsiteY2" fmla="*/ 1786 h 6214534"/>
              <a:gd name="connsiteX3" fmla="*/ 11546828 w 11546828"/>
              <a:gd name="connsiteY3" fmla="*/ 1786 h 6214534"/>
              <a:gd name="connsiteX4" fmla="*/ 11546828 w 11546828"/>
              <a:gd name="connsiteY4" fmla="*/ 2866740 h 6214534"/>
              <a:gd name="connsiteX5" fmla="*/ 11225095 w 11546828"/>
              <a:gd name="connsiteY5" fmla="*/ 3179536 h 6214534"/>
              <a:gd name="connsiteX6" fmla="*/ 11225095 w 11546828"/>
              <a:gd name="connsiteY6" fmla="*/ 301542 h 6214534"/>
              <a:gd name="connsiteX7" fmla="*/ 320042 w 11546828"/>
              <a:gd name="connsiteY7" fmla="*/ 301542 h 6214534"/>
              <a:gd name="connsiteX8" fmla="*/ 320042 w 11546828"/>
              <a:gd name="connsiteY8" fmla="*/ 5909424 h 6214534"/>
              <a:gd name="connsiteX9" fmla="*/ 8417210 w 11546828"/>
              <a:gd name="connsiteY9" fmla="*/ 5909424 h 6214534"/>
              <a:gd name="connsiteX10" fmla="*/ 8103383 w 11546828"/>
              <a:gd name="connsiteY10" fmla="*/ 6214534 h 6214534"/>
              <a:gd name="connsiteX11" fmla="*/ 7222929 w 11546828"/>
              <a:gd name="connsiteY11" fmla="*/ 6214534 h 6214534"/>
              <a:gd name="connsiteX12" fmla="*/ 7222929 w 11546828"/>
              <a:gd name="connsiteY12" fmla="*/ 6212748 h 6214534"/>
              <a:gd name="connsiteX13" fmla="*/ 0 w 11546828"/>
              <a:gd name="connsiteY13" fmla="*/ 6212748 h 6214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546828" h="6214534">
                <a:moveTo>
                  <a:pt x="0" y="0"/>
                </a:moveTo>
                <a:lnTo>
                  <a:pt x="7965430" y="0"/>
                </a:lnTo>
                <a:lnTo>
                  <a:pt x="7965430" y="1786"/>
                </a:lnTo>
                <a:lnTo>
                  <a:pt x="11546828" y="1786"/>
                </a:lnTo>
                <a:lnTo>
                  <a:pt x="11546828" y="2866740"/>
                </a:lnTo>
                <a:lnTo>
                  <a:pt x="11225095" y="3179536"/>
                </a:lnTo>
                <a:lnTo>
                  <a:pt x="11225095" y="301542"/>
                </a:lnTo>
                <a:lnTo>
                  <a:pt x="320042" y="301542"/>
                </a:lnTo>
                <a:lnTo>
                  <a:pt x="320042" y="5909424"/>
                </a:lnTo>
                <a:lnTo>
                  <a:pt x="8417210" y="5909424"/>
                </a:lnTo>
                <a:lnTo>
                  <a:pt x="8103383" y="6214534"/>
                </a:lnTo>
                <a:lnTo>
                  <a:pt x="7222929" y="6214534"/>
                </a:lnTo>
                <a:lnTo>
                  <a:pt x="7222929" y="6212748"/>
                </a:lnTo>
                <a:lnTo>
                  <a:pt x="0" y="6212748"/>
                </a:lnTo>
                <a:close/>
              </a:path>
            </a:pathLst>
          </a:custGeom>
          <a:solidFill>
            <a:schemeClr val="tx1">
              <a:lumMod val="50000"/>
              <a:lumOff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Right Triangle 11">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432540" y="3335867"/>
            <a:ext cx="246888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330" y="623275"/>
            <a:ext cx="8178790" cy="560788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755175" y="1188637"/>
            <a:ext cx="2356072" cy="4480726"/>
          </a:xfrm>
          <a:prstGeom prst="rect">
            <a:avLst/>
          </a:prstGeom>
        </p:spPr>
        <p:txBody>
          <a:bodyPr vert="horz" lIns="91440" tIns="45720" rIns="91440" bIns="45720" rtlCol="0" anchor="ctr" anchorCtr="0">
            <a:normAutofit/>
          </a:bodyPr>
          <a:lstStyle/>
          <a:p>
            <a:pPr>
              <a:lnSpc>
                <a:spcPct val="90000"/>
              </a:lnSpc>
              <a:spcAft>
                <a:spcPts val="600"/>
              </a:spcAft>
            </a:pPr>
            <a:r>
              <a:rPr lang="en-US" sz="2600" b="1" dirty="0"/>
              <a:t>Principio de </a:t>
            </a:r>
            <a:r>
              <a:rPr lang="en-US" sz="2600" b="1" dirty="0" err="1"/>
              <a:t>Analogía</a:t>
            </a:r>
            <a:r>
              <a:rPr lang="en-US" sz="2600" b="1" dirty="0"/>
              <a:t> </a:t>
            </a:r>
            <a:r>
              <a:rPr lang="en-US" sz="2600" b="1"/>
              <a:t>Procesal favorable</a:t>
            </a:r>
            <a:endParaRPr lang="en-US" sz="2600" b="1" dirty="0"/>
          </a:p>
        </p:txBody>
      </p:sp>
      <p:cxnSp>
        <p:nvCxnSpPr>
          <p:cNvPr id="16" name="Straight Connector 15">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Rectángulo 2"/>
          <p:cNvSpPr/>
          <p:nvPr/>
        </p:nvSpPr>
        <p:spPr>
          <a:xfrm>
            <a:off x="3854196" y="1338729"/>
            <a:ext cx="3596688" cy="4180542"/>
          </a:xfrm>
          <a:prstGeom prst="rect">
            <a:avLst/>
          </a:prstGeom>
        </p:spPr>
        <p:txBody>
          <a:bodyPr vert="horz" lIns="91440" tIns="45720" rIns="91440" bIns="45720" rtlCol="0" anchor="ctr">
            <a:normAutofit/>
          </a:bodyPr>
          <a:lstStyle/>
          <a:p>
            <a:pPr>
              <a:lnSpc>
                <a:spcPct val="90000"/>
              </a:lnSpc>
              <a:spcAft>
                <a:spcPts val="600"/>
              </a:spcAft>
            </a:pPr>
            <a:r>
              <a:rPr lang="en-US" sz="2100" b="1" dirty="0"/>
              <a:t> </a:t>
            </a:r>
            <a:r>
              <a:rPr lang="en-US" sz="2100" b="1" dirty="0" err="1"/>
              <a:t>Artículo</a:t>
            </a:r>
            <a:r>
              <a:rPr lang="en-US" sz="2100" b="1" dirty="0"/>
              <a:t> 157 </a:t>
            </a:r>
            <a:r>
              <a:rPr lang="en-US" sz="2100" b="1" dirty="0" err="1"/>
              <a:t>Medios</a:t>
            </a:r>
            <a:r>
              <a:rPr lang="en-US" sz="2100" b="1" dirty="0"/>
              <a:t> de </a:t>
            </a:r>
            <a:r>
              <a:rPr lang="en-US" sz="2100" b="1" dirty="0" err="1"/>
              <a:t>prueba</a:t>
            </a:r>
            <a:r>
              <a:rPr lang="en-US" sz="2100" b="1" dirty="0"/>
              <a:t>.-</a:t>
            </a:r>
            <a:endParaRPr lang="en-US" sz="2100" dirty="0"/>
          </a:p>
          <a:p>
            <a:pPr indent="-228600">
              <a:lnSpc>
                <a:spcPct val="90000"/>
              </a:lnSpc>
              <a:spcAft>
                <a:spcPts val="600"/>
              </a:spcAft>
              <a:buFont typeface="Arial" panose="020B0604020202020204" pitchFamily="34" charset="0"/>
              <a:buChar char="•"/>
            </a:pPr>
            <a:endParaRPr lang="en-US" sz="2100" dirty="0"/>
          </a:p>
          <a:p>
            <a:pPr indent="-228600">
              <a:lnSpc>
                <a:spcPct val="90000"/>
              </a:lnSpc>
              <a:spcAft>
                <a:spcPts val="600"/>
              </a:spcAft>
              <a:buFont typeface="Arial" panose="020B0604020202020204" pitchFamily="34" charset="0"/>
              <a:buChar char="•"/>
            </a:pPr>
            <a:endParaRPr lang="en-US" sz="2100" dirty="0"/>
          </a:p>
          <a:p>
            <a:pPr indent="-228600" algn="just">
              <a:lnSpc>
                <a:spcPct val="90000"/>
              </a:lnSpc>
              <a:spcAft>
                <a:spcPts val="600"/>
              </a:spcAft>
              <a:buFont typeface="Arial" panose="020B0604020202020204" pitchFamily="34" charset="0"/>
              <a:buChar char="•"/>
            </a:pPr>
            <a:r>
              <a:rPr lang="en-US" sz="2100" dirty="0"/>
              <a:t>La forma de su </a:t>
            </a:r>
            <a:r>
              <a:rPr lang="en-US" sz="2100" dirty="0" err="1"/>
              <a:t>incorporación</a:t>
            </a:r>
            <a:r>
              <a:rPr lang="en-US" sz="2100" dirty="0"/>
              <a:t> se </a:t>
            </a:r>
            <a:r>
              <a:rPr lang="en-US" sz="2100" dirty="0" err="1"/>
              <a:t>adecuará</a:t>
            </a:r>
            <a:r>
              <a:rPr lang="en-US" sz="2100" dirty="0"/>
              <a:t> al medio de </a:t>
            </a:r>
            <a:r>
              <a:rPr lang="en-US" sz="2100" dirty="0" err="1"/>
              <a:t>prueba</a:t>
            </a:r>
            <a:r>
              <a:rPr lang="en-US" sz="2100" dirty="0"/>
              <a:t> </a:t>
            </a:r>
            <a:r>
              <a:rPr lang="en-US" sz="2100" dirty="0" err="1"/>
              <a:t>más</a:t>
            </a:r>
            <a:r>
              <a:rPr lang="en-US" sz="2100" dirty="0"/>
              <a:t> </a:t>
            </a:r>
            <a:r>
              <a:rPr lang="en-US" sz="2100" dirty="0" err="1"/>
              <a:t>análogo</a:t>
            </a:r>
            <a:r>
              <a:rPr lang="en-US" sz="2100" dirty="0"/>
              <a:t>, de </a:t>
            </a:r>
            <a:r>
              <a:rPr lang="en-US" sz="2100" dirty="0" err="1"/>
              <a:t>los</a:t>
            </a:r>
            <a:r>
              <a:rPr lang="en-US" sz="2100" dirty="0"/>
              <a:t> </a:t>
            </a:r>
            <a:r>
              <a:rPr lang="en-US" sz="2100" dirty="0" err="1"/>
              <a:t>previstos</a:t>
            </a:r>
            <a:r>
              <a:rPr lang="en-US" sz="2100" dirty="0"/>
              <a:t>, </a:t>
            </a:r>
            <a:r>
              <a:rPr lang="en-US" sz="2100" dirty="0" err="1"/>
              <a:t>en</a:t>
            </a:r>
            <a:r>
              <a:rPr lang="en-US" sz="2100" dirty="0"/>
              <a:t> lo </a:t>
            </a:r>
            <a:r>
              <a:rPr lang="en-US" sz="2100" dirty="0" err="1"/>
              <a:t>posible</a:t>
            </a:r>
            <a:r>
              <a:rPr lang="en-US" sz="2100" dirty="0"/>
              <a:t>.</a:t>
            </a:r>
          </a:p>
          <a:p>
            <a:pPr indent="-228600">
              <a:lnSpc>
                <a:spcPct val="90000"/>
              </a:lnSpc>
              <a:spcAft>
                <a:spcPts val="600"/>
              </a:spcAft>
              <a:buFont typeface="Arial" panose="020B0604020202020204" pitchFamily="34" charset="0"/>
              <a:buChar char="•"/>
            </a:pPr>
            <a:endParaRPr lang="en-US" sz="2100" dirty="0"/>
          </a:p>
        </p:txBody>
      </p:sp>
    </p:spTree>
    <p:extLst>
      <p:ext uri="{BB962C8B-B14F-4D97-AF65-F5344CB8AC3E}">
        <p14:creationId xmlns:p14="http://schemas.microsoft.com/office/powerpoint/2010/main" val="4044881277"/>
      </p:ext>
    </p:extLst>
  </p:cSld>
  <p:clrMapOvr>
    <a:masterClrMapping/>
  </p:clrMapOvr>
  <mc:AlternateContent xmlns:mc="http://schemas.openxmlformats.org/markup-compatibility/2006" xmlns:p14="http://schemas.microsoft.com/office/powerpoint/2010/main">
    <mc:Choice Requires="p14">
      <p:transition spd="slow" p14:dur="2000">
        <p14:flip dir="r"/>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432540" y="3335867"/>
            <a:ext cx="246888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330" y="623275"/>
            <a:ext cx="8178790"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8"/>
          <p:cNvSpPr>
            <a:spLocks noGrp="1"/>
          </p:cNvSpPr>
          <p:nvPr>
            <p:ph type="title"/>
          </p:nvPr>
        </p:nvSpPr>
        <p:spPr>
          <a:xfrm>
            <a:off x="963930" y="1050595"/>
            <a:ext cx="6056111" cy="1618489"/>
          </a:xfrm>
        </p:spPr>
        <p:txBody>
          <a:bodyPr vert="horz" lIns="91440" tIns="45720" rIns="91440" bIns="45720" rtlCol="0" anchor="ctr">
            <a:normAutofit/>
          </a:bodyPr>
          <a:lstStyle/>
          <a:p>
            <a:pPr lvl="0">
              <a:lnSpc>
                <a:spcPct val="90000"/>
              </a:lnSpc>
              <a:spcAft>
                <a:spcPts val="600"/>
              </a:spcAft>
            </a:pPr>
            <a:r>
              <a:rPr lang="en-US" sz="2600" b="1" dirty="0"/>
              <a:t>Principio de </a:t>
            </a:r>
            <a:r>
              <a:rPr lang="en-US" sz="2600" b="1" dirty="0" err="1"/>
              <a:t>prevalencia</a:t>
            </a:r>
            <a:r>
              <a:rPr lang="en-US" sz="2600" b="1" dirty="0"/>
              <a:t> penal</a:t>
            </a:r>
          </a:p>
        </p:txBody>
      </p:sp>
      <p:sp>
        <p:nvSpPr>
          <p:cNvPr id="11" name="TextBox 10"/>
          <p:cNvSpPr txBox="1"/>
          <p:nvPr/>
        </p:nvSpPr>
        <p:spPr>
          <a:xfrm>
            <a:off x="963930" y="2969469"/>
            <a:ext cx="6056111" cy="2800395"/>
          </a:xfrm>
          <a:prstGeom prst="rect">
            <a:avLst/>
          </a:prstGeom>
        </p:spPr>
        <p:txBody>
          <a:bodyPr vert="horz" lIns="91440" tIns="45720" rIns="91440" bIns="45720" rtlCol="0" anchor="t">
            <a:normAutofit/>
          </a:bodyPr>
          <a:lstStyle/>
          <a:p>
            <a:pPr lvl="0" indent="-228600">
              <a:lnSpc>
                <a:spcPct val="90000"/>
              </a:lnSpc>
              <a:spcAft>
                <a:spcPts val="600"/>
              </a:spcAft>
              <a:buFont typeface="Arial" panose="020B0604020202020204" pitchFamily="34" charset="0"/>
              <a:buChar char="•"/>
            </a:pPr>
            <a:r>
              <a:rPr lang="en-US" sz="2100" b="1" dirty="0"/>
              <a:t>2.</a:t>
            </a:r>
            <a:r>
              <a:rPr lang="en-US" sz="2100" dirty="0"/>
              <a:t> En el </a:t>
            </a:r>
            <a:r>
              <a:rPr lang="en-US" sz="2100" dirty="0" err="1"/>
              <a:t>proceso</a:t>
            </a:r>
            <a:r>
              <a:rPr lang="en-US" sz="2100" dirty="0"/>
              <a:t> penal no se </a:t>
            </a:r>
            <a:r>
              <a:rPr lang="en-US" sz="2100" dirty="0" err="1"/>
              <a:t>tendrán</a:t>
            </a:r>
            <a:r>
              <a:rPr lang="en-US" sz="2100" dirty="0"/>
              <a:t> </a:t>
            </a:r>
            <a:r>
              <a:rPr lang="en-US" sz="2100" dirty="0" err="1"/>
              <a:t>en</a:t>
            </a:r>
            <a:r>
              <a:rPr lang="en-US" sz="2100" dirty="0"/>
              <a:t> </a:t>
            </a:r>
            <a:r>
              <a:rPr lang="en-US" sz="2100" dirty="0" err="1"/>
              <a:t>cuenta</a:t>
            </a:r>
            <a:r>
              <a:rPr lang="en-US" sz="2100" dirty="0"/>
              <a:t> </a:t>
            </a:r>
            <a:r>
              <a:rPr lang="en-US" sz="2100" dirty="0" err="1"/>
              <a:t>los</a:t>
            </a:r>
            <a:r>
              <a:rPr lang="en-US" sz="2100" dirty="0"/>
              <a:t> </a:t>
            </a:r>
            <a:r>
              <a:rPr lang="en-US" sz="2100" dirty="0" err="1"/>
              <a:t>límites</a:t>
            </a:r>
            <a:r>
              <a:rPr lang="en-US" sz="2100" dirty="0"/>
              <a:t> </a:t>
            </a:r>
            <a:r>
              <a:rPr lang="en-US" sz="2100" dirty="0" err="1"/>
              <a:t>probatorios</a:t>
            </a:r>
            <a:r>
              <a:rPr lang="en-US" sz="2100" dirty="0"/>
              <a:t> </a:t>
            </a:r>
            <a:r>
              <a:rPr lang="en-US" sz="2100" dirty="0" err="1"/>
              <a:t>establecidos</a:t>
            </a:r>
            <a:r>
              <a:rPr lang="en-US" sz="2100" dirty="0"/>
              <a:t> </a:t>
            </a:r>
            <a:r>
              <a:rPr lang="en-US" sz="2100" dirty="0" err="1"/>
              <a:t>por</a:t>
            </a:r>
            <a:r>
              <a:rPr lang="en-US" sz="2100" dirty="0"/>
              <a:t> las </a:t>
            </a:r>
            <a:r>
              <a:rPr lang="en-US" sz="2100" dirty="0" err="1"/>
              <a:t>Leyes</a:t>
            </a:r>
            <a:r>
              <a:rPr lang="en-US" sz="2100" dirty="0"/>
              <a:t> </a:t>
            </a:r>
            <a:r>
              <a:rPr lang="en-US" sz="2100" dirty="0" err="1"/>
              <a:t>civiles</a:t>
            </a:r>
            <a:r>
              <a:rPr lang="en-US" sz="2100" dirty="0"/>
              <a:t>, </a:t>
            </a:r>
            <a:r>
              <a:rPr lang="en-US" sz="2100" dirty="0" err="1"/>
              <a:t>excepto</a:t>
            </a:r>
            <a:r>
              <a:rPr lang="en-US" sz="2100" dirty="0"/>
              <a:t> </a:t>
            </a:r>
            <a:r>
              <a:rPr lang="en-US" sz="2100" dirty="0" err="1"/>
              <a:t>aquellos</a:t>
            </a:r>
            <a:r>
              <a:rPr lang="en-US" sz="2100" dirty="0"/>
              <a:t> que se </a:t>
            </a:r>
            <a:r>
              <a:rPr lang="en-US" sz="2100" dirty="0" err="1"/>
              <a:t>refieren</a:t>
            </a:r>
            <a:r>
              <a:rPr lang="en-US" sz="2100" dirty="0"/>
              <a:t> al </a:t>
            </a:r>
            <a:r>
              <a:rPr lang="en-US" sz="2100" dirty="0" err="1"/>
              <a:t>estado</a:t>
            </a:r>
            <a:r>
              <a:rPr lang="en-US" sz="2100" dirty="0"/>
              <a:t> civil o de </a:t>
            </a:r>
            <a:r>
              <a:rPr lang="en-US" sz="2100" dirty="0" err="1"/>
              <a:t>ciudadanía</a:t>
            </a:r>
            <a:r>
              <a:rPr lang="en-US" sz="2100" dirty="0"/>
              <a:t> de las personas.</a:t>
            </a:r>
          </a:p>
          <a:p>
            <a:pPr lvl="0" indent="-228600">
              <a:lnSpc>
                <a:spcPct val="90000"/>
              </a:lnSpc>
              <a:spcAft>
                <a:spcPts val="600"/>
              </a:spcAft>
              <a:buFont typeface="Arial" panose="020B0604020202020204" pitchFamily="34" charset="0"/>
              <a:buChar char="•"/>
            </a:pPr>
            <a:endParaRPr lang="en-US" sz="2100" dirty="0"/>
          </a:p>
          <a:p>
            <a:pPr lvl="0" indent="-228600">
              <a:lnSpc>
                <a:spcPct val="90000"/>
              </a:lnSpc>
              <a:spcAft>
                <a:spcPts val="600"/>
              </a:spcAft>
              <a:buFont typeface="Arial" panose="020B0604020202020204" pitchFamily="34" charset="0"/>
              <a:buChar char="•"/>
            </a:pPr>
            <a:endParaRPr lang="en-US" sz="2100" dirty="0"/>
          </a:p>
          <a:p>
            <a:pPr lvl="0" indent="-228600">
              <a:lnSpc>
                <a:spcPct val="90000"/>
              </a:lnSpc>
              <a:spcAft>
                <a:spcPts val="600"/>
              </a:spcAft>
              <a:buFont typeface="Arial" panose="020B0604020202020204" pitchFamily="34" charset="0"/>
              <a:buChar char="•"/>
            </a:pPr>
            <a:endParaRPr lang="en-US" sz="2100" dirty="0"/>
          </a:p>
          <a:p>
            <a:pPr lvl="0" indent="-228600">
              <a:lnSpc>
                <a:spcPct val="90000"/>
              </a:lnSpc>
              <a:spcAft>
                <a:spcPts val="600"/>
              </a:spcAft>
              <a:buFont typeface="Arial" panose="020B0604020202020204" pitchFamily="34" charset="0"/>
              <a:buChar char="•"/>
            </a:pPr>
            <a:endParaRPr lang="en-US" sz="2100" dirty="0"/>
          </a:p>
        </p:txBody>
      </p:sp>
    </p:spTree>
    <p:extLst>
      <p:ext uri="{BB962C8B-B14F-4D97-AF65-F5344CB8AC3E}">
        <p14:creationId xmlns:p14="http://schemas.microsoft.com/office/powerpoint/2010/main" val="1007597875"/>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432540" y="3335867"/>
            <a:ext cx="246888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330" y="623275"/>
            <a:ext cx="8178790"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8"/>
          <p:cNvSpPr>
            <a:spLocks noGrp="1"/>
          </p:cNvSpPr>
          <p:nvPr>
            <p:ph type="title"/>
          </p:nvPr>
        </p:nvSpPr>
        <p:spPr>
          <a:xfrm>
            <a:off x="963930" y="1050595"/>
            <a:ext cx="6056111" cy="1618489"/>
          </a:xfrm>
        </p:spPr>
        <p:txBody>
          <a:bodyPr vert="horz" lIns="91440" tIns="45720" rIns="91440" bIns="45720" rtlCol="0" anchor="ctr">
            <a:normAutofit/>
          </a:bodyPr>
          <a:lstStyle/>
          <a:p>
            <a:pPr>
              <a:lnSpc>
                <a:spcPct val="90000"/>
              </a:lnSpc>
              <a:spcAft>
                <a:spcPts val="600"/>
              </a:spcAft>
            </a:pPr>
            <a:r>
              <a:rPr lang="en-US" sz="2600" b="1" dirty="0"/>
              <a:t>Principio de Libertad de </a:t>
            </a:r>
            <a:r>
              <a:rPr lang="en-US" sz="2600" b="1" dirty="0" err="1"/>
              <a:t>autodeterminación</a:t>
            </a:r>
            <a:endParaRPr lang="en-US" sz="2600" b="1" dirty="0"/>
          </a:p>
        </p:txBody>
      </p:sp>
      <p:sp>
        <p:nvSpPr>
          <p:cNvPr id="11" name="TextBox 10"/>
          <p:cNvSpPr txBox="1"/>
          <p:nvPr/>
        </p:nvSpPr>
        <p:spPr>
          <a:xfrm>
            <a:off x="963930" y="2969469"/>
            <a:ext cx="6056111" cy="2800395"/>
          </a:xfrm>
          <a:prstGeom prst="rect">
            <a:avLst/>
          </a:prstGeom>
        </p:spPr>
        <p:txBody>
          <a:bodyPr vert="horz" lIns="91440" tIns="45720" rIns="91440" bIns="45720" rtlCol="0" anchor="t">
            <a:normAutofit/>
          </a:bodyPr>
          <a:lstStyle/>
          <a:p>
            <a:pPr indent="-228600">
              <a:lnSpc>
                <a:spcPct val="90000"/>
              </a:lnSpc>
              <a:spcAft>
                <a:spcPts val="600"/>
              </a:spcAft>
              <a:buFont typeface="Arial" panose="020B0604020202020204" pitchFamily="34" charset="0"/>
              <a:buChar char="•"/>
            </a:pPr>
            <a:endParaRPr lang="en-US" sz="2100" dirty="0"/>
          </a:p>
          <a:p>
            <a:pPr indent="-228600">
              <a:lnSpc>
                <a:spcPct val="90000"/>
              </a:lnSpc>
              <a:spcAft>
                <a:spcPts val="600"/>
              </a:spcAft>
              <a:buFont typeface="Arial" panose="020B0604020202020204" pitchFamily="34" charset="0"/>
              <a:buChar char="•"/>
            </a:pPr>
            <a:r>
              <a:rPr lang="en-US" sz="2100" b="1" dirty="0"/>
              <a:t>3.</a:t>
            </a:r>
            <a:r>
              <a:rPr lang="en-US" sz="2100" dirty="0"/>
              <a:t> No </a:t>
            </a:r>
            <a:r>
              <a:rPr lang="en-US" sz="2100" dirty="0" err="1"/>
              <a:t>pueden</a:t>
            </a:r>
            <a:r>
              <a:rPr lang="en-US" sz="2100" dirty="0"/>
              <a:t> ser </a:t>
            </a:r>
            <a:r>
              <a:rPr lang="en-US" sz="2100" dirty="0" err="1"/>
              <a:t>utilizados</a:t>
            </a:r>
            <a:r>
              <a:rPr lang="en-US" sz="2100" dirty="0"/>
              <a:t>, </a:t>
            </a:r>
            <a:r>
              <a:rPr lang="en-US" sz="2100" dirty="0" err="1"/>
              <a:t>aun</a:t>
            </a:r>
            <a:r>
              <a:rPr lang="en-US" sz="2100" dirty="0"/>
              <a:t> con el </a:t>
            </a:r>
            <a:r>
              <a:rPr lang="en-US" sz="2100" dirty="0" err="1"/>
              <a:t>consentimiento</a:t>
            </a:r>
            <a:r>
              <a:rPr lang="en-US" sz="2100" dirty="0"/>
              <a:t> del </a:t>
            </a:r>
            <a:r>
              <a:rPr lang="en-US" sz="2100" dirty="0" err="1"/>
              <a:t>interesado</a:t>
            </a:r>
            <a:r>
              <a:rPr lang="en-US" sz="2100" dirty="0"/>
              <a:t>, </a:t>
            </a:r>
            <a:r>
              <a:rPr lang="en-US" sz="2100" dirty="0" err="1"/>
              <a:t>métodos</a:t>
            </a:r>
            <a:r>
              <a:rPr lang="en-US" sz="2100" dirty="0"/>
              <a:t> o </a:t>
            </a:r>
            <a:r>
              <a:rPr lang="en-US" sz="2100" dirty="0" err="1"/>
              <a:t>técnicas</a:t>
            </a:r>
            <a:r>
              <a:rPr lang="en-US" sz="2100" dirty="0"/>
              <a:t> </a:t>
            </a:r>
            <a:r>
              <a:rPr lang="en-US" sz="2100" dirty="0" err="1"/>
              <a:t>idóneos</a:t>
            </a:r>
            <a:r>
              <a:rPr lang="en-US" sz="2100" dirty="0"/>
              <a:t> para </a:t>
            </a:r>
            <a:r>
              <a:rPr lang="en-US" sz="2100" dirty="0" err="1"/>
              <a:t>influir</a:t>
            </a:r>
            <a:r>
              <a:rPr lang="en-US" sz="2100" dirty="0"/>
              <a:t> </a:t>
            </a:r>
            <a:r>
              <a:rPr lang="en-US" sz="2100" dirty="0" err="1"/>
              <a:t>sobre</a:t>
            </a:r>
            <a:r>
              <a:rPr lang="en-US" sz="2100" dirty="0"/>
              <a:t> su </a:t>
            </a:r>
            <a:r>
              <a:rPr lang="en-US" sz="2100" dirty="0" err="1"/>
              <a:t>libertad</a:t>
            </a:r>
            <a:r>
              <a:rPr lang="en-US" sz="2100" dirty="0"/>
              <a:t> de </a:t>
            </a:r>
            <a:r>
              <a:rPr lang="en-US" sz="2100" dirty="0" err="1"/>
              <a:t>autodeterminación</a:t>
            </a:r>
            <a:r>
              <a:rPr lang="en-US" sz="2100" dirty="0"/>
              <a:t> o para </a:t>
            </a:r>
            <a:r>
              <a:rPr lang="en-US" sz="2100" dirty="0" err="1"/>
              <a:t>alterar</a:t>
            </a:r>
            <a:r>
              <a:rPr lang="en-US" sz="2100" dirty="0"/>
              <a:t> la </a:t>
            </a:r>
            <a:r>
              <a:rPr lang="en-US" sz="2100" dirty="0" err="1"/>
              <a:t>capacidad</a:t>
            </a:r>
            <a:r>
              <a:rPr lang="en-US" sz="2100" dirty="0"/>
              <a:t> de </a:t>
            </a:r>
            <a:r>
              <a:rPr lang="en-US" sz="2100" dirty="0" err="1"/>
              <a:t>recordar</a:t>
            </a:r>
            <a:r>
              <a:rPr lang="en-US" sz="2100" dirty="0"/>
              <a:t> o </a:t>
            </a:r>
            <a:r>
              <a:rPr lang="en-US" sz="2100" dirty="0" err="1"/>
              <a:t>valorar</a:t>
            </a:r>
            <a:r>
              <a:rPr lang="en-US" sz="2100" dirty="0"/>
              <a:t> </a:t>
            </a:r>
            <a:r>
              <a:rPr lang="en-US" sz="2100" dirty="0" err="1"/>
              <a:t>los</a:t>
            </a:r>
            <a:r>
              <a:rPr lang="en-US" sz="2100" dirty="0"/>
              <a:t> </a:t>
            </a:r>
            <a:r>
              <a:rPr lang="en-US" sz="2100" dirty="0" err="1"/>
              <a:t>hechos</a:t>
            </a:r>
            <a:r>
              <a:rPr lang="en-US" sz="2100" dirty="0"/>
              <a:t>.</a:t>
            </a:r>
          </a:p>
          <a:p>
            <a:pPr indent="-228600">
              <a:lnSpc>
                <a:spcPct val="90000"/>
              </a:lnSpc>
              <a:spcAft>
                <a:spcPts val="600"/>
              </a:spcAft>
              <a:buFont typeface="Arial" panose="020B0604020202020204" pitchFamily="34" charset="0"/>
              <a:buChar char="•"/>
            </a:pPr>
            <a:endParaRPr lang="en-US" sz="2100" dirty="0"/>
          </a:p>
        </p:txBody>
      </p:sp>
    </p:spTree>
    <p:extLst>
      <p:ext uri="{BB962C8B-B14F-4D97-AF65-F5344CB8AC3E}">
        <p14:creationId xmlns:p14="http://schemas.microsoft.com/office/powerpoint/2010/main" val="1356153856"/>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A4026A73-1F7F-49F2-B319-8CA3B3D532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1299" y="321733"/>
            <a:ext cx="8660121" cy="6214534"/>
          </a:xfrm>
          <a:custGeom>
            <a:avLst/>
            <a:gdLst>
              <a:gd name="connsiteX0" fmla="*/ 0 w 11546828"/>
              <a:gd name="connsiteY0" fmla="*/ 0 h 6214534"/>
              <a:gd name="connsiteX1" fmla="*/ 7965430 w 11546828"/>
              <a:gd name="connsiteY1" fmla="*/ 0 h 6214534"/>
              <a:gd name="connsiteX2" fmla="*/ 7965430 w 11546828"/>
              <a:gd name="connsiteY2" fmla="*/ 1786 h 6214534"/>
              <a:gd name="connsiteX3" fmla="*/ 11546828 w 11546828"/>
              <a:gd name="connsiteY3" fmla="*/ 1786 h 6214534"/>
              <a:gd name="connsiteX4" fmla="*/ 11546828 w 11546828"/>
              <a:gd name="connsiteY4" fmla="*/ 2866740 h 6214534"/>
              <a:gd name="connsiteX5" fmla="*/ 11225095 w 11546828"/>
              <a:gd name="connsiteY5" fmla="*/ 3179536 h 6214534"/>
              <a:gd name="connsiteX6" fmla="*/ 11225095 w 11546828"/>
              <a:gd name="connsiteY6" fmla="*/ 301542 h 6214534"/>
              <a:gd name="connsiteX7" fmla="*/ 320042 w 11546828"/>
              <a:gd name="connsiteY7" fmla="*/ 301542 h 6214534"/>
              <a:gd name="connsiteX8" fmla="*/ 320042 w 11546828"/>
              <a:gd name="connsiteY8" fmla="*/ 5909424 h 6214534"/>
              <a:gd name="connsiteX9" fmla="*/ 8417210 w 11546828"/>
              <a:gd name="connsiteY9" fmla="*/ 5909424 h 6214534"/>
              <a:gd name="connsiteX10" fmla="*/ 8103383 w 11546828"/>
              <a:gd name="connsiteY10" fmla="*/ 6214534 h 6214534"/>
              <a:gd name="connsiteX11" fmla="*/ 7222929 w 11546828"/>
              <a:gd name="connsiteY11" fmla="*/ 6214534 h 6214534"/>
              <a:gd name="connsiteX12" fmla="*/ 7222929 w 11546828"/>
              <a:gd name="connsiteY12" fmla="*/ 6212748 h 6214534"/>
              <a:gd name="connsiteX13" fmla="*/ 0 w 11546828"/>
              <a:gd name="connsiteY13" fmla="*/ 6212748 h 6214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546828" h="6214534">
                <a:moveTo>
                  <a:pt x="0" y="0"/>
                </a:moveTo>
                <a:lnTo>
                  <a:pt x="7965430" y="0"/>
                </a:lnTo>
                <a:lnTo>
                  <a:pt x="7965430" y="1786"/>
                </a:lnTo>
                <a:lnTo>
                  <a:pt x="11546828" y="1786"/>
                </a:lnTo>
                <a:lnTo>
                  <a:pt x="11546828" y="2866740"/>
                </a:lnTo>
                <a:lnTo>
                  <a:pt x="11225095" y="3179536"/>
                </a:lnTo>
                <a:lnTo>
                  <a:pt x="11225095" y="301542"/>
                </a:lnTo>
                <a:lnTo>
                  <a:pt x="320042" y="301542"/>
                </a:lnTo>
                <a:lnTo>
                  <a:pt x="320042" y="5909424"/>
                </a:lnTo>
                <a:lnTo>
                  <a:pt x="8417210" y="5909424"/>
                </a:lnTo>
                <a:lnTo>
                  <a:pt x="8103383" y="6214534"/>
                </a:lnTo>
                <a:lnTo>
                  <a:pt x="7222929" y="6214534"/>
                </a:lnTo>
                <a:lnTo>
                  <a:pt x="7222929" y="6212748"/>
                </a:lnTo>
                <a:lnTo>
                  <a:pt x="0" y="6212748"/>
                </a:lnTo>
                <a:close/>
              </a:path>
            </a:pathLst>
          </a:custGeom>
          <a:solidFill>
            <a:schemeClr val="tx1">
              <a:lumMod val="50000"/>
              <a:lumOff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9" name="Right Triangle 28">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432540" y="3335867"/>
            <a:ext cx="246888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30">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330" y="623275"/>
            <a:ext cx="8178790" cy="560788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8"/>
          <p:cNvSpPr>
            <a:spLocks noGrp="1"/>
          </p:cNvSpPr>
          <p:nvPr>
            <p:ph type="title"/>
          </p:nvPr>
        </p:nvSpPr>
        <p:spPr>
          <a:xfrm>
            <a:off x="755175" y="1188637"/>
            <a:ext cx="2356072" cy="4480726"/>
          </a:xfrm>
        </p:spPr>
        <p:txBody>
          <a:bodyPr vert="horz" lIns="91440" tIns="45720" rIns="91440" bIns="45720" rtlCol="0" anchor="ctr">
            <a:normAutofit/>
          </a:bodyPr>
          <a:lstStyle/>
          <a:p>
            <a:pPr indent="-228600" algn="r" defTabSz="914400">
              <a:spcAft>
                <a:spcPts val="600"/>
              </a:spcAft>
            </a:pPr>
            <a:r>
              <a:rPr lang="en-US" sz="4000" b="1" kern="1200">
                <a:solidFill>
                  <a:schemeClr val="tx1"/>
                </a:solidFill>
                <a:latin typeface="+mj-lt"/>
                <a:ea typeface="+mj-ea"/>
                <a:cs typeface="+mj-cs"/>
              </a:rPr>
              <a:t>Principio de valoración racional</a:t>
            </a:r>
          </a:p>
        </p:txBody>
      </p:sp>
      <p:cxnSp>
        <p:nvCxnSpPr>
          <p:cNvPr id="33" name="Straight Connector 32">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3854196" y="1338729"/>
            <a:ext cx="3596688" cy="4180542"/>
          </a:xfrm>
          <a:prstGeom prst="rect">
            <a:avLst/>
          </a:prstGeom>
        </p:spPr>
        <p:txBody>
          <a:bodyPr vert="horz" lIns="91440" tIns="45720" rIns="91440" bIns="45720" rtlCol="0" anchor="ctr">
            <a:normAutofit/>
          </a:bodyPr>
          <a:lstStyle/>
          <a:p>
            <a:pPr indent="-228600">
              <a:lnSpc>
                <a:spcPct val="90000"/>
              </a:lnSpc>
              <a:spcAft>
                <a:spcPts val="600"/>
              </a:spcAft>
              <a:buFont typeface="Arial" panose="020B0604020202020204" pitchFamily="34" charset="0"/>
              <a:buChar char="•"/>
            </a:pPr>
            <a:r>
              <a:rPr lang="en-US" sz="2100" b="1" dirty="0"/>
              <a:t>1.</a:t>
            </a:r>
            <a:r>
              <a:rPr lang="en-US" sz="2100" dirty="0"/>
              <a:t> En la </a:t>
            </a:r>
            <a:r>
              <a:rPr lang="en-US" sz="2100" dirty="0" err="1"/>
              <a:t>valoración</a:t>
            </a:r>
            <a:r>
              <a:rPr lang="en-US" sz="2100" dirty="0"/>
              <a:t> de la </a:t>
            </a:r>
            <a:r>
              <a:rPr lang="en-US" sz="2100" dirty="0" err="1"/>
              <a:t>prueba</a:t>
            </a:r>
            <a:r>
              <a:rPr lang="en-US" sz="2100" dirty="0"/>
              <a:t> el Juez </a:t>
            </a:r>
            <a:r>
              <a:rPr lang="en-US" sz="2100" dirty="0" err="1"/>
              <a:t>deberá</a:t>
            </a:r>
            <a:r>
              <a:rPr lang="en-US" sz="2100" dirty="0"/>
              <a:t> </a:t>
            </a:r>
            <a:r>
              <a:rPr lang="en-US" sz="2100" dirty="0" err="1"/>
              <a:t>observar</a:t>
            </a:r>
            <a:r>
              <a:rPr lang="en-US" sz="2100" dirty="0"/>
              <a:t> las </a:t>
            </a:r>
            <a:r>
              <a:rPr lang="en-US" sz="2100" dirty="0" err="1"/>
              <a:t>reglas</a:t>
            </a:r>
            <a:r>
              <a:rPr lang="en-US" sz="2100" dirty="0"/>
              <a:t> de la </a:t>
            </a:r>
            <a:r>
              <a:rPr lang="en-US" sz="2100" dirty="0" err="1"/>
              <a:t>lógica</a:t>
            </a:r>
            <a:r>
              <a:rPr lang="en-US" sz="2100" dirty="0"/>
              <a:t>, la </a:t>
            </a:r>
            <a:r>
              <a:rPr lang="en-US" sz="2100" dirty="0" err="1"/>
              <a:t>ciencia</a:t>
            </a:r>
            <a:r>
              <a:rPr lang="en-US" sz="2100" dirty="0"/>
              <a:t> y las </a:t>
            </a:r>
            <a:r>
              <a:rPr lang="en-US" sz="2100" dirty="0" err="1"/>
              <a:t>máximas</a:t>
            </a:r>
            <a:r>
              <a:rPr lang="en-US" sz="2100" dirty="0"/>
              <a:t> de la </a:t>
            </a:r>
            <a:r>
              <a:rPr lang="en-US" sz="2100" dirty="0" err="1"/>
              <a:t>experiencia</a:t>
            </a:r>
            <a:r>
              <a:rPr lang="en-US" sz="2100" dirty="0"/>
              <a:t>, y </a:t>
            </a:r>
            <a:r>
              <a:rPr lang="en-US" sz="2100" dirty="0" err="1"/>
              <a:t>expondrá</a:t>
            </a:r>
            <a:r>
              <a:rPr lang="en-US" sz="2100" dirty="0"/>
              <a:t> </a:t>
            </a:r>
            <a:r>
              <a:rPr lang="en-US" sz="2100" dirty="0" err="1"/>
              <a:t>los</a:t>
            </a:r>
            <a:r>
              <a:rPr lang="en-US" sz="2100" dirty="0"/>
              <a:t> </a:t>
            </a:r>
            <a:r>
              <a:rPr lang="en-US" sz="2100" dirty="0" err="1"/>
              <a:t>resultados</a:t>
            </a:r>
            <a:r>
              <a:rPr lang="en-US" sz="2100" dirty="0"/>
              <a:t> </a:t>
            </a:r>
            <a:r>
              <a:rPr lang="en-US" sz="2100" dirty="0" err="1"/>
              <a:t>obtenidos</a:t>
            </a:r>
            <a:r>
              <a:rPr lang="en-US" sz="2100" dirty="0"/>
              <a:t> y </a:t>
            </a:r>
            <a:r>
              <a:rPr lang="en-US" sz="2100" dirty="0" err="1"/>
              <a:t>los</a:t>
            </a:r>
            <a:r>
              <a:rPr lang="en-US" sz="2100" dirty="0"/>
              <a:t> </a:t>
            </a:r>
            <a:r>
              <a:rPr lang="en-US" sz="2100" dirty="0" err="1"/>
              <a:t>criterios</a:t>
            </a:r>
            <a:r>
              <a:rPr lang="en-US" sz="2100" dirty="0"/>
              <a:t> </a:t>
            </a:r>
            <a:r>
              <a:rPr lang="en-US" sz="2100" dirty="0" err="1"/>
              <a:t>adoptados</a:t>
            </a:r>
            <a:r>
              <a:rPr lang="en-US" sz="2100" dirty="0"/>
              <a:t>.</a:t>
            </a:r>
          </a:p>
          <a:p>
            <a:pPr indent="-228600">
              <a:lnSpc>
                <a:spcPct val="90000"/>
              </a:lnSpc>
              <a:spcAft>
                <a:spcPts val="600"/>
              </a:spcAft>
              <a:buFont typeface="Arial" panose="020B0604020202020204" pitchFamily="34" charset="0"/>
              <a:buChar char="•"/>
            </a:pPr>
            <a:endParaRPr lang="en-US" sz="2100" dirty="0"/>
          </a:p>
          <a:p>
            <a:pPr indent="-228600">
              <a:lnSpc>
                <a:spcPct val="90000"/>
              </a:lnSpc>
              <a:spcAft>
                <a:spcPts val="600"/>
              </a:spcAft>
              <a:buFont typeface="Arial" panose="020B0604020202020204" pitchFamily="34" charset="0"/>
              <a:buChar char="•"/>
            </a:pPr>
            <a:endParaRPr lang="en-US" sz="2100" dirty="0"/>
          </a:p>
        </p:txBody>
      </p:sp>
    </p:spTree>
    <p:extLst>
      <p:ext uri="{BB962C8B-B14F-4D97-AF65-F5344CB8AC3E}">
        <p14:creationId xmlns:p14="http://schemas.microsoft.com/office/powerpoint/2010/main" val="1003410693"/>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A4026A73-1F7F-49F2-B319-8CA3B3D532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1299" y="321733"/>
            <a:ext cx="8660121" cy="6214534"/>
          </a:xfrm>
          <a:custGeom>
            <a:avLst/>
            <a:gdLst>
              <a:gd name="connsiteX0" fmla="*/ 0 w 11546828"/>
              <a:gd name="connsiteY0" fmla="*/ 0 h 6214534"/>
              <a:gd name="connsiteX1" fmla="*/ 7965430 w 11546828"/>
              <a:gd name="connsiteY1" fmla="*/ 0 h 6214534"/>
              <a:gd name="connsiteX2" fmla="*/ 7965430 w 11546828"/>
              <a:gd name="connsiteY2" fmla="*/ 1786 h 6214534"/>
              <a:gd name="connsiteX3" fmla="*/ 11546828 w 11546828"/>
              <a:gd name="connsiteY3" fmla="*/ 1786 h 6214534"/>
              <a:gd name="connsiteX4" fmla="*/ 11546828 w 11546828"/>
              <a:gd name="connsiteY4" fmla="*/ 2866740 h 6214534"/>
              <a:gd name="connsiteX5" fmla="*/ 11225095 w 11546828"/>
              <a:gd name="connsiteY5" fmla="*/ 3179536 h 6214534"/>
              <a:gd name="connsiteX6" fmla="*/ 11225095 w 11546828"/>
              <a:gd name="connsiteY6" fmla="*/ 301542 h 6214534"/>
              <a:gd name="connsiteX7" fmla="*/ 320042 w 11546828"/>
              <a:gd name="connsiteY7" fmla="*/ 301542 h 6214534"/>
              <a:gd name="connsiteX8" fmla="*/ 320042 w 11546828"/>
              <a:gd name="connsiteY8" fmla="*/ 5909424 h 6214534"/>
              <a:gd name="connsiteX9" fmla="*/ 8417210 w 11546828"/>
              <a:gd name="connsiteY9" fmla="*/ 5909424 h 6214534"/>
              <a:gd name="connsiteX10" fmla="*/ 8103383 w 11546828"/>
              <a:gd name="connsiteY10" fmla="*/ 6214534 h 6214534"/>
              <a:gd name="connsiteX11" fmla="*/ 7222929 w 11546828"/>
              <a:gd name="connsiteY11" fmla="*/ 6214534 h 6214534"/>
              <a:gd name="connsiteX12" fmla="*/ 7222929 w 11546828"/>
              <a:gd name="connsiteY12" fmla="*/ 6212748 h 6214534"/>
              <a:gd name="connsiteX13" fmla="*/ 0 w 11546828"/>
              <a:gd name="connsiteY13" fmla="*/ 6212748 h 6214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546828" h="6214534">
                <a:moveTo>
                  <a:pt x="0" y="0"/>
                </a:moveTo>
                <a:lnTo>
                  <a:pt x="7965430" y="0"/>
                </a:lnTo>
                <a:lnTo>
                  <a:pt x="7965430" y="1786"/>
                </a:lnTo>
                <a:lnTo>
                  <a:pt x="11546828" y="1786"/>
                </a:lnTo>
                <a:lnTo>
                  <a:pt x="11546828" y="2866740"/>
                </a:lnTo>
                <a:lnTo>
                  <a:pt x="11225095" y="3179536"/>
                </a:lnTo>
                <a:lnTo>
                  <a:pt x="11225095" y="301542"/>
                </a:lnTo>
                <a:lnTo>
                  <a:pt x="320042" y="301542"/>
                </a:lnTo>
                <a:lnTo>
                  <a:pt x="320042" y="5909424"/>
                </a:lnTo>
                <a:lnTo>
                  <a:pt x="8417210" y="5909424"/>
                </a:lnTo>
                <a:lnTo>
                  <a:pt x="8103383" y="6214534"/>
                </a:lnTo>
                <a:lnTo>
                  <a:pt x="7222929" y="6214534"/>
                </a:lnTo>
                <a:lnTo>
                  <a:pt x="7222929" y="6212748"/>
                </a:lnTo>
                <a:lnTo>
                  <a:pt x="0" y="6212748"/>
                </a:lnTo>
                <a:close/>
              </a:path>
            </a:pathLst>
          </a:custGeom>
          <a:solidFill>
            <a:schemeClr val="tx1">
              <a:lumMod val="50000"/>
              <a:lumOff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ight Triangle 1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432540" y="3335867"/>
            <a:ext cx="246888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330" y="623275"/>
            <a:ext cx="8178790" cy="560788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8"/>
          <p:cNvSpPr>
            <a:spLocks noGrp="1"/>
          </p:cNvSpPr>
          <p:nvPr>
            <p:ph type="title"/>
          </p:nvPr>
        </p:nvSpPr>
        <p:spPr>
          <a:xfrm>
            <a:off x="755175" y="1188637"/>
            <a:ext cx="2356072" cy="4480726"/>
          </a:xfrm>
        </p:spPr>
        <p:txBody>
          <a:bodyPr vert="horz" lIns="91440" tIns="45720" rIns="91440" bIns="45720" rtlCol="0" anchor="ctr">
            <a:normAutofit/>
          </a:bodyPr>
          <a:lstStyle/>
          <a:p>
            <a:pPr>
              <a:lnSpc>
                <a:spcPct val="90000"/>
              </a:lnSpc>
              <a:spcAft>
                <a:spcPts val="600"/>
              </a:spcAft>
            </a:pPr>
            <a:r>
              <a:rPr lang="en-US" sz="2600" b="1" dirty="0"/>
              <a:t>Principio de </a:t>
            </a:r>
            <a:r>
              <a:rPr lang="en-US" sz="2600" b="1" dirty="0" err="1"/>
              <a:t>confirmación</a:t>
            </a:r>
            <a:r>
              <a:rPr lang="en-US" sz="2600" b="1" dirty="0"/>
              <a:t> </a:t>
            </a:r>
            <a:r>
              <a:rPr lang="en-US" sz="2600" b="1" dirty="0" err="1"/>
              <a:t>probatoria</a:t>
            </a:r>
            <a:endParaRPr lang="en-US" sz="2600" b="1" dirty="0"/>
          </a:p>
        </p:txBody>
      </p:sp>
      <p:cxnSp>
        <p:nvCxnSpPr>
          <p:cNvPr id="24" name="Straight Connector 23">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3854196" y="1338729"/>
            <a:ext cx="3596688" cy="4180542"/>
          </a:xfrm>
          <a:prstGeom prst="rect">
            <a:avLst/>
          </a:prstGeom>
        </p:spPr>
        <p:txBody>
          <a:bodyPr vert="horz" lIns="91440" tIns="45720" rIns="91440" bIns="45720" rtlCol="0" anchor="ctr">
            <a:normAutofit/>
          </a:bodyPr>
          <a:lstStyle/>
          <a:p>
            <a:pPr indent="-228600">
              <a:lnSpc>
                <a:spcPct val="90000"/>
              </a:lnSpc>
              <a:spcAft>
                <a:spcPts val="600"/>
              </a:spcAft>
              <a:buFont typeface="Arial" panose="020B0604020202020204" pitchFamily="34" charset="0"/>
              <a:buChar char="•"/>
            </a:pPr>
            <a:r>
              <a:rPr lang="en-US" sz="2100" b="1" dirty="0"/>
              <a:t>2.</a:t>
            </a:r>
            <a:r>
              <a:rPr lang="en-US" sz="2100" dirty="0"/>
              <a:t> En </a:t>
            </a:r>
            <a:r>
              <a:rPr lang="en-US" sz="2100" dirty="0" err="1"/>
              <a:t>los</a:t>
            </a:r>
            <a:r>
              <a:rPr lang="en-US" sz="2100" dirty="0"/>
              <a:t> </a:t>
            </a:r>
            <a:r>
              <a:rPr lang="en-US" sz="2100" dirty="0" err="1"/>
              <a:t>supuestos</a:t>
            </a:r>
            <a:r>
              <a:rPr lang="en-US" sz="2100" dirty="0"/>
              <a:t> de testigos de </a:t>
            </a:r>
            <a:r>
              <a:rPr lang="en-US" sz="2100" dirty="0" err="1"/>
              <a:t>referencia</a:t>
            </a:r>
            <a:r>
              <a:rPr lang="en-US" sz="2100" dirty="0"/>
              <a:t>, </a:t>
            </a:r>
            <a:r>
              <a:rPr lang="en-US" sz="2100" dirty="0" err="1"/>
              <a:t>declaración</a:t>
            </a:r>
            <a:r>
              <a:rPr lang="en-US" sz="2100" dirty="0"/>
              <a:t> de </a:t>
            </a:r>
            <a:r>
              <a:rPr lang="en-US" sz="2100" dirty="0" err="1"/>
              <a:t>arrepentidos</a:t>
            </a:r>
            <a:r>
              <a:rPr lang="en-US" sz="2100" dirty="0"/>
              <a:t> o </a:t>
            </a:r>
            <a:r>
              <a:rPr lang="en-US" sz="2100" dirty="0" err="1"/>
              <a:t>colaboradores</a:t>
            </a:r>
            <a:r>
              <a:rPr lang="en-US" sz="2100" dirty="0"/>
              <a:t> y </a:t>
            </a:r>
            <a:r>
              <a:rPr lang="en-US" sz="2100" dirty="0" err="1"/>
              <a:t>situaciones</a:t>
            </a:r>
            <a:r>
              <a:rPr lang="en-US" sz="2100" dirty="0"/>
              <a:t> </a:t>
            </a:r>
            <a:r>
              <a:rPr lang="en-US" sz="2100" dirty="0" err="1"/>
              <a:t>análogas</a:t>
            </a:r>
            <a:r>
              <a:rPr lang="en-US" sz="2100" dirty="0"/>
              <a:t>, </a:t>
            </a:r>
            <a:r>
              <a:rPr lang="en-US" sz="2100" dirty="0" err="1"/>
              <a:t>sólo</a:t>
            </a:r>
            <a:r>
              <a:rPr lang="en-US" sz="2100" dirty="0"/>
              <a:t> con </a:t>
            </a:r>
            <a:r>
              <a:rPr lang="en-US" sz="2100" dirty="0" err="1"/>
              <a:t>otras</a:t>
            </a:r>
            <a:r>
              <a:rPr lang="en-US" sz="2100" dirty="0"/>
              <a:t> pruebas que </a:t>
            </a:r>
            <a:r>
              <a:rPr lang="en-US" sz="2100" dirty="0" err="1"/>
              <a:t>corroboren</a:t>
            </a:r>
            <a:r>
              <a:rPr lang="en-US" sz="2100" dirty="0"/>
              <a:t> sus testimonios se </a:t>
            </a:r>
            <a:r>
              <a:rPr lang="en-US" sz="2100" dirty="0" err="1"/>
              <a:t>podrá</a:t>
            </a:r>
            <a:r>
              <a:rPr lang="en-US" sz="2100" dirty="0"/>
              <a:t> </a:t>
            </a:r>
            <a:r>
              <a:rPr lang="en-US" sz="2100" dirty="0" err="1"/>
              <a:t>imponer</a:t>
            </a:r>
            <a:r>
              <a:rPr lang="en-US" sz="2100" dirty="0"/>
              <a:t> al </a:t>
            </a:r>
            <a:r>
              <a:rPr lang="en-US" sz="2100" dirty="0" err="1"/>
              <a:t>imputado</a:t>
            </a:r>
            <a:r>
              <a:rPr lang="en-US" sz="2100" dirty="0"/>
              <a:t> </a:t>
            </a:r>
            <a:r>
              <a:rPr lang="en-US" sz="2100" dirty="0" err="1"/>
              <a:t>una</a:t>
            </a:r>
            <a:r>
              <a:rPr lang="en-US" sz="2100" dirty="0"/>
              <a:t> </a:t>
            </a:r>
            <a:r>
              <a:rPr lang="en-US" sz="2100" dirty="0" err="1"/>
              <a:t>medida</a:t>
            </a:r>
            <a:r>
              <a:rPr lang="en-US" sz="2100" dirty="0"/>
              <a:t> </a:t>
            </a:r>
            <a:r>
              <a:rPr lang="en-US" sz="2100" dirty="0" err="1"/>
              <a:t>coercitiva</a:t>
            </a:r>
            <a:r>
              <a:rPr lang="en-US" sz="2100" dirty="0"/>
              <a:t> o </a:t>
            </a:r>
            <a:r>
              <a:rPr lang="en-US" sz="2100" dirty="0" err="1"/>
              <a:t>dictar</a:t>
            </a:r>
            <a:r>
              <a:rPr lang="en-US" sz="2100" dirty="0"/>
              <a:t> </a:t>
            </a:r>
            <a:r>
              <a:rPr lang="en-US" sz="2100" dirty="0" err="1"/>
              <a:t>en</a:t>
            </a:r>
            <a:r>
              <a:rPr lang="en-US" sz="2100" dirty="0"/>
              <a:t> su contra </a:t>
            </a:r>
            <a:r>
              <a:rPr lang="en-US" sz="2100" dirty="0" err="1"/>
              <a:t>sentencia</a:t>
            </a:r>
            <a:r>
              <a:rPr lang="en-US" sz="2100" dirty="0"/>
              <a:t> </a:t>
            </a:r>
            <a:r>
              <a:rPr lang="en-US" sz="2100" dirty="0" err="1"/>
              <a:t>condenatoria</a:t>
            </a:r>
            <a:r>
              <a:rPr lang="en-US" sz="2100" dirty="0"/>
              <a:t>.</a:t>
            </a:r>
          </a:p>
          <a:p>
            <a:pPr indent="-228600">
              <a:lnSpc>
                <a:spcPct val="90000"/>
              </a:lnSpc>
              <a:spcAft>
                <a:spcPts val="600"/>
              </a:spcAft>
              <a:buFont typeface="Arial" panose="020B0604020202020204" pitchFamily="34" charset="0"/>
              <a:buChar char="•"/>
            </a:pPr>
            <a:endParaRPr lang="en-US" sz="2100" dirty="0"/>
          </a:p>
        </p:txBody>
      </p:sp>
    </p:spTree>
    <p:extLst>
      <p:ext uri="{BB962C8B-B14F-4D97-AF65-F5344CB8AC3E}">
        <p14:creationId xmlns:p14="http://schemas.microsoft.com/office/powerpoint/2010/main" val="3292615492"/>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1"/>
            <a:ext cx="9143997"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6086479"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86474" y="-1"/>
            <a:ext cx="3057523"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512" y="-1"/>
            <a:ext cx="8799485"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8"/>
          <p:cNvSpPr>
            <a:spLocks noGrp="1"/>
          </p:cNvSpPr>
          <p:nvPr>
            <p:ph type="title"/>
          </p:nvPr>
        </p:nvSpPr>
        <p:spPr>
          <a:xfrm>
            <a:off x="1028699" y="294538"/>
            <a:ext cx="7421963" cy="1033669"/>
          </a:xfrm>
        </p:spPr>
        <p:txBody>
          <a:bodyPr vert="horz" lIns="91440" tIns="45720" rIns="91440" bIns="45720" rtlCol="0" anchor="ctr">
            <a:normAutofit fontScale="90000"/>
          </a:bodyPr>
          <a:lstStyle/>
          <a:p>
            <a:pPr lvl="1" algn="ctr" rtl="0">
              <a:lnSpc>
                <a:spcPct val="90000"/>
              </a:lnSpc>
              <a:spcBef>
                <a:spcPct val="0"/>
              </a:spcBef>
            </a:pPr>
            <a:r>
              <a:rPr lang="es-ES" sz="3500" b="1" kern="1200" dirty="0">
                <a:solidFill>
                  <a:srgbClr val="FFFFFF"/>
                </a:solidFill>
                <a:latin typeface="+mj-lt"/>
                <a:ea typeface="+mj-ea"/>
                <a:cs typeface="+mj-cs"/>
              </a:rPr>
              <a:t>Principios que fundamentan la actividad probatoria</a:t>
            </a:r>
          </a:p>
        </p:txBody>
      </p:sp>
      <p:sp>
        <p:nvSpPr>
          <p:cNvPr id="11" name="TextBox 10"/>
          <p:cNvSpPr txBox="1"/>
          <p:nvPr/>
        </p:nvSpPr>
        <p:spPr>
          <a:xfrm>
            <a:off x="1028699" y="2318197"/>
            <a:ext cx="7293023" cy="3683358"/>
          </a:xfrm>
          <a:prstGeom prst="rect">
            <a:avLst/>
          </a:prstGeom>
        </p:spPr>
        <p:txBody>
          <a:bodyPr vert="horz" lIns="91440" tIns="45720" rIns="91440" bIns="45720" rtlCol="0" anchor="ctr">
            <a:normAutofit/>
          </a:bodyPr>
          <a:lstStyle/>
          <a:p>
            <a:pPr indent="-228600">
              <a:lnSpc>
                <a:spcPct val="90000"/>
              </a:lnSpc>
              <a:spcAft>
                <a:spcPts val="600"/>
              </a:spcAft>
              <a:buFont typeface="Arial" panose="020B0604020202020204" pitchFamily="34" charset="0"/>
              <a:buChar char="•"/>
            </a:pPr>
            <a:r>
              <a:rPr lang="es-ES" sz="2400" dirty="0"/>
              <a:t>Contradicción</a:t>
            </a:r>
          </a:p>
          <a:p>
            <a:pPr indent="-228600">
              <a:lnSpc>
                <a:spcPct val="90000"/>
              </a:lnSpc>
              <a:spcAft>
                <a:spcPts val="600"/>
              </a:spcAft>
              <a:buFont typeface="Arial" panose="020B0604020202020204" pitchFamily="34" charset="0"/>
              <a:buChar char="•"/>
            </a:pPr>
            <a:r>
              <a:rPr lang="es-ES" sz="2400" dirty="0"/>
              <a:t>Igualdad de armas</a:t>
            </a:r>
          </a:p>
          <a:p>
            <a:pPr indent="-228600">
              <a:lnSpc>
                <a:spcPct val="90000"/>
              </a:lnSpc>
              <a:spcAft>
                <a:spcPts val="600"/>
              </a:spcAft>
              <a:buFont typeface="Arial" panose="020B0604020202020204" pitchFamily="34" charset="0"/>
              <a:buChar char="•"/>
            </a:pPr>
            <a:r>
              <a:rPr lang="es-ES" sz="2400" dirty="0"/>
              <a:t>Publicidad</a:t>
            </a:r>
          </a:p>
          <a:p>
            <a:pPr indent="-228600">
              <a:lnSpc>
                <a:spcPct val="90000"/>
              </a:lnSpc>
              <a:spcAft>
                <a:spcPts val="600"/>
              </a:spcAft>
              <a:buFont typeface="Arial" panose="020B0604020202020204" pitchFamily="34" charset="0"/>
              <a:buChar char="•"/>
            </a:pPr>
            <a:r>
              <a:rPr lang="es-ES" sz="2400" dirty="0"/>
              <a:t>Oralidad</a:t>
            </a:r>
          </a:p>
          <a:p>
            <a:pPr indent="-228600">
              <a:lnSpc>
                <a:spcPct val="90000"/>
              </a:lnSpc>
              <a:spcAft>
                <a:spcPts val="600"/>
              </a:spcAft>
              <a:buFont typeface="Arial" panose="020B0604020202020204" pitchFamily="34" charset="0"/>
              <a:buChar char="•"/>
            </a:pPr>
            <a:r>
              <a:rPr lang="es-ES" sz="2400" dirty="0"/>
              <a:t>Inmediación </a:t>
            </a:r>
          </a:p>
          <a:p>
            <a:pPr indent="-228600">
              <a:lnSpc>
                <a:spcPct val="90000"/>
              </a:lnSpc>
              <a:spcAft>
                <a:spcPts val="600"/>
              </a:spcAft>
              <a:buFont typeface="Arial" panose="020B0604020202020204" pitchFamily="34" charset="0"/>
              <a:buChar char="•"/>
            </a:pPr>
            <a:r>
              <a:rPr lang="es-ES" sz="2400" dirty="0"/>
              <a:t>Economía </a:t>
            </a:r>
          </a:p>
          <a:p>
            <a:pPr indent="-228600">
              <a:lnSpc>
                <a:spcPct val="90000"/>
              </a:lnSpc>
              <a:spcAft>
                <a:spcPts val="600"/>
              </a:spcAft>
              <a:buFont typeface="Arial" panose="020B0604020202020204" pitchFamily="34" charset="0"/>
              <a:buChar char="•"/>
            </a:pPr>
            <a:endParaRPr lang="en-US" sz="2400" dirty="0"/>
          </a:p>
          <a:p>
            <a:pPr indent="-228600">
              <a:lnSpc>
                <a:spcPct val="90000"/>
              </a:lnSpc>
              <a:spcAft>
                <a:spcPts val="600"/>
              </a:spcAft>
              <a:buFont typeface="Arial" panose="020B0604020202020204" pitchFamily="34" charset="0"/>
              <a:buChar char="•"/>
            </a:pPr>
            <a:endParaRPr lang="en-US" sz="2400" dirty="0"/>
          </a:p>
          <a:p>
            <a:pPr indent="-228600">
              <a:lnSpc>
                <a:spcPct val="90000"/>
              </a:lnSpc>
              <a:spcAft>
                <a:spcPts val="600"/>
              </a:spcAft>
              <a:buFont typeface="Arial" panose="020B0604020202020204" pitchFamily="34" charset="0"/>
              <a:buChar char="•"/>
            </a:pPr>
            <a:endParaRPr lang="en-US" sz="2400" dirty="0"/>
          </a:p>
        </p:txBody>
      </p:sp>
    </p:spTree>
    <p:extLst>
      <p:ext uri="{BB962C8B-B14F-4D97-AF65-F5344CB8AC3E}">
        <p14:creationId xmlns:p14="http://schemas.microsoft.com/office/powerpoint/2010/main" val="1777999357"/>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A4026A73-1F7F-49F2-B319-8CA3B3D532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1299" y="321733"/>
            <a:ext cx="8660121" cy="6214534"/>
          </a:xfrm>
          <a:custGeom>
            <a:avLst/>
            <a:gdLst>
              <a:gd name="connsiteX0" fmla="*/ 0 w 11546828"/>
              <a:gd name="connsiteY0" fmla="*/ 0 h 6214534"/>
              <a:gd name="connsiteX1" fmla="*/ 7965430 w 11546828"/>
              <a:gd name="connsiteY1" fmla="*/ 0 h 6214534"/>
              <a:gd name="connsiteX2" fmla="*/ 7965430 w 11546828"/>
              <a:gd name="connsiteY2" fmla="*/ 1786 h 6214534"/>
              <a:gd name="connsiteX3" fmla="*/ 11546828 w 11546828"/>
              <a:gd name="connsiteY3" fmla="*/ 1786 h 6214534"/>
              <a:gd name="connsiteX4" fmla="*/ 11546828 w 11546828"/>
              <a:gd name="connsiteY4" fmla="*/ 2866740 h 6214534"/>
              <a:gd name="connsiteX5" fmla="*/ 11225095 w 11546828"/>
              <a:gd name="connsiteY5" fmla="*/ 3179536 h 6214534"/>
              <a:gd name="connsiteX6" fmla="*/ 11225095 w 11546828"/>
              <a:gd name="connsiteY6" fmla="*/ 301542 h 6214534"/>
              <a:gd name="connsiteX7" fmla="*/ 320042 w 11546828"/>
              <a:gd name="connsiteY7" fmla="*/ 301542 h 6214534"/>
              <a:gd name="connsiteX8" fmla="*/ 320042 w 11546828"/>
              <a:gd name="connsiteY8" fmla="*/ 5909424 h 6214534"/>
              <a:gd name="connsiteX9" fmla="*/ 8417210 w 11546828"/>
              <a:gd name="connsiteY9" fmla="*/ 5909424 h 6214534"/>
              <a:gd name="connsiteX10" fmla="*/ 8103383 w 11546828"/>
              <a:gd name="connsiteY10" fmla="*/ 6214534 h 6214534"/>
              <a:gd name="connsiteX11" fmla="*/ 7222929 w 11546828"/>
              <a:gd name="connsiteY11" fmla="*/ 6214534 h 6214534"/>
              <a:gd name="connsiteX12" fmla="*/ 7222929 w 11546828"/>
              <a:gd name="connsiteY12" fmla="*/ 6212748 h 6214534"/>
              <a:gd name="connsiteX13" fmla="*/ 0 w 11546828"/>
              <a:gd name="connsiteY13" fmla="*/ 6212748 h 6214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546828" h="6214534">
                <a:moveTo>
                  <a:pt x="0" y="0"/>
                </a:moveTo>
                <a:lnTo>
                  <a:pt x="7965430" y="0"/>
                </a:lnTo>
                <a:lnTo>
                  <a:pt x="7965430" y="1786"/>
                </a:lnTo>
                <a:lnTo>
                  <a:pt x="11546828" y="1786"/>
                </a:lnTo>
                <a:lnTo>
                  <a:pt x="11546828" y="2866740"/>
                </a:lnTo>
                <a:lnTo>
                  <a:pt x="11225095" y="3179536"/>
                </a:lnTo>
                <a:lnTo>
                  <a:pt x="11225095" y="301542"/>
                </a:lnTo>
                <a:lnTo>
                  <a:pt x="320042" y="301542"/>
                </a:lnTo>
                <a:lnTo>
                  <a:pt x="320042" y="5909424"/>
                </a:lnTo>
                <a:lnTo>
                  <a:pt x="8417210" y="5909424"/>
                </a:lnTo>
                <a:lnTo>
                  <a:pt x="8103383" y="6214534"/>
                </a:lnTo>
                <a:lnTo>
                  <a:pt x="7222929" y="6214534"/>
                </a:lnTo>
                <a:lnTo>
                  <a:pt x="7222929" y="6212748"/>
                </a:lnTo>
                <a:lnTo>
                  <a:pt x="0" y="6212748"/>
                </a:lnTo>
                <a:close/>
              </a:path>
            </a:pathLst>
          </a:custGeom>
          <a:solidFill>
            <a:schemeClr val="tx1">
              <a:lumMod val="50000"/>
              <a:lumOff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Right Triangle 20">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432540" y="3335867"/>
            <a:ext cx="246888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330" y="623275"/>
            <a:ext cx="8178790" cy="560788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8"/>
          <p:cNvSpPr>
            <a:spLocks noGrp="1"/>
          </p:cNvSpPr>
          <p:nvPr>
            <p:ph type="title"/>
          </p:nvPr>
        </p:nvSpPr>
        <p:spPr>
          <a:xfrm>
            <a:off x="755175" y="1124744"/>
            <a:ext cx="2292825" cy="4480726"/>
          </a:xfrm>
        </p:spPr>
        <p:txBody>
          <a:bodyPr vert="horz" lIns="91440" tIns="45720" rIns="91440" bIns="45720" rtlCol="0" anchor="ctr">
            <a:normAutofit/>
          </a:bodyPr>
          <a:lstStyle/>
          <a:p>
            <a:pPr lvl="0"/>
            <a:r>
              <a:rPr lang="es-ES" sz="2600" b="1" dirty="0"/>
              <a:t>Principio de prohibición de </a:t>
            </a:r>
            <a:r>
              <a:rPr lang="es-419" sz="2600" b="1" dirty="0"/>
              <a:t>Prueba ilícita</a:t>
            </a:r>
            <a:endParaRPr lang="en-US" sz="2600" dirty="0"/>
          </a:p>
        </p:txBody>
      </p:sp>
      <p:cxnSp>
        <p:nvCxnSpPr>
          <p:cNvPr id="25" name="Straight Connector 24">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aphicFrame>
        <p:nvGraphicFramePr>
          <p:cNvPr id="13" name="TextBox 10">
            <a:extLst>
              <a:ext uri="{FF2B5EF4-FFF2-40B4-BE49-F238E27FC236}">
                <a16:creationId xmlns:a16="http://schemas.microsoft.com/office/drawing/2014/main" id="{57CAF1C9-FD03-666A-6FDA-D53BD8DF18C6}"/>
              </a:ext>
            </a:extLst>
          </p:cNvPr>
          <p:cNvGraphicFramePr/>
          <p:nvPr>
            <p:extLst>
              <p:ext uri="{D42A27DB-BD31-4B8C-83A1-F6EECF244321}">
                <p14:modId xmlns:p14="http://schemas.microsoft.com/office/powerpoint/2010/main" val="3020314941"/>
              </p:ext>
            </p:extLst>
          </p:nvPr>
        </p:nvGraphicFramePr>
        <p:xfrm>
          <a:off x="3878083" y="1188637"/>
          <a:ext cx="3585312" cy="44807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98588748"/>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41009" y="1412776"/>
            <a:ext cx="8515672" cy="4392488"/>
          </a:xfrm>
          <a:prstGeom prst="rect">
            <a:avLst/>
          </a:prstGeom>
          <a:noFill/>
        </p:spPr>
        <p:txBody>
          <a:bodyPr wrap="square" rtlCol="0">
            <a:noAutofit/>
          </a:bodyPr>
          <a:lstStyle/>
          <a:p>
            <a:r>
              <a:rPr lang="es-PE" sz="2400" dirty="0"/>
              <a:t> </a:t>
            </a:r>
            <a:endParaRPr lang="es-419" sz="2400" dirty="0"/>
          </a:p>
          <a:p>
            <a:pPr lvl="0"/>
            <a:endParaRPr lang="es-ES" sz="2400" dirty="0"/>
          </a:p>
          <a:p>
            <a:pPr lvl="0"/>
            <a:r>
              <a:rPr lang="es-ES" sz="2400" dirty="0"/>
              <a:t>GRACIAS</a:t>
            </a:r>
          </a:p>
          <a:p>
            <a:pPr lvl="0"/>
            <a:endParaRPr lang="es-419" dirty="0"/>
          </a:p>
        </p:txBody>
      </p:sp>
    </p:spTree>
    <p:extLst>
      <p:ext uri="{BB962C8B-B14F-4D97-AF65-F5344CB8AC3E}">
        <p14:creationId xmlns:p14="http://schemas.microsoft.com/office/powerpoint/2010/main" val="1642335468"/>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432540" y="3335867"/>
            <a:ext cx="246888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330" y="623275"/>
            <a:ext cx="8178790"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8"/>
          <p:cNvSpPr>
            <a:spLocks noGrp="1"/>
          </p:cNvSpPr>
          <p:nvPr>
            <p:ph type="title"/>
          </p:nvPr>
        </p:nvSpPr>
        <p:spPr>
          <a:xfrm>
            <a:off x="806825" y="1188637"/>
            <a:ext cx="2241175" cy="4480726"/>
          </a:xfrm>
        </p:spPr>
        <p:txBody>
          <a:bodyPr vert="horz" lIns="91440" tIns="45720" rIns="91440" bIns="45720" rtlCol="0" anchor="ctr">
            <a:normAutofit/>
          </a:bodyPr>
          <a:lstStyle/>
          <a:p>
            <a:pPr lvl="1" algn="r" rtl="0">
              <a:lnSpc>
                <a:spcPct val="90000"/>
              </a:lnSpc>
              <a:spcBef>
                <a:spcPct val="0"/>
              </a:spcBef>
            </a:pPr>
            <a:r>
              <a:rPr lang="en-US" sz="1900" b="1" kern="1200">
                <a:solidFill>
                  <a:schemeClr val="tx1"/>
                </a:solidFill>
                <a:latin typeface="+mj-lt"/>
                <a:ea typeface="+mj-ea"/>
                <a:cs typeface="+mj-cs"/>
              </a:rPr>
              <a:t>Principio de Constitucionalidad y Convencionalidad</a:t>
            </a:r>
          </a:p>
        </p:txBody>
      </p:sp>
      <p:cxnSp>
        <p:nvCxnSpPr>
          <p:cNvPr id="22" name="Straight Connector 21">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3941445" y="1648870"/>
            <a:ext cx="3527136" cy="3560260"/>
          </a:xfrm>
          <a:prstGeom prst="rect">
            <a:avLst/>
          </a:prstGeom>
        </p:spPr>
        <p:txBody>
          <a:bodyPr vert="horz" lIns="91440" tIns="45720" rIns="91440" bIns="45720" rtlCol="0" anchor="ctr">
            <a:normAutofit/>
          </a:bodyPr>
          <a:lstStyle/>
          <a:p>
            <a:pPr indent="-228600">
              <a:lnSpc>
                <a:spcPct val="90000"/>
              </a:lnSpc>
              <a:spcAft>
                <a:spcPts val="600"/>
              </a:spcAft>
              <a:buFont typeface="Arial" panose="020B0604020202020204" pitchFamily="34" charset="0"/>
              <a:buChar char="•"/>
            </a:pPr>
            <a:r>
              <a:rPr lang="en-US" sz="2100"/>
              <a:t>     </a:t>
            </a:r>
            <a:r>
              <a:rPr lang="en-US" sz="2100" b="1"/>
              <a:t>Artículo 155 Actividad probatoria.-</a:t>
            </a:r>
            <a:endParaRPr lang="en-US" sz="2100"/>
          </a:p>
          <a:p>
            <a:pPr indent="-228600">
              <a:lnSpc>
                <a:spcPct val="90000"/>
              </a:lnSpc>
              <a:spcAft>
                <a:spcPts val="600"/>
              </a:spcAft>
              <a:buFont typeface="Arial" panose="020B0604020202020204" pitchFamily="34" charset="0"/>
              <a:buChar char="•"/>
            </a:pPr>
            <a:endParaRPr lang="en-US" sz="2100"/>
          </a:p>
          <a:p>
            <a:pPr indent="-228600">
              <a:lnSpc>
                <a:spcPct val="90000"/>
              </a:lnSpc>
              <a:spcAft>
                <a:spcPts val="600"/>
              </a:spcAft>
              <a:buFont typeface="Arial" panose="020B0604020202020204" pitchFamily="34" charset="0"/>
              <a:buChar char="•"/>
            </a:pPr>
            <a:r>
              <a:rPr lang="en-US" sz="2100"/>
              <a:t>La actividad probatoria en el proceso penal está regulada por la Constitución, Tratados aprobados y ratificados por el Perú y por el CPP</a:t>
            </a:r>
          </a:p>
          <a:p>
            <a:pPr indent="-228600">
              <a:lnSpc>
                <a:spcPct val="90000"/>
              </a:lnSpc>
              <a:spcAft>
                <a:spcPts val="600"/>
              </a:spcAft>
              <a:buFont typeface="Arial" panose="020B0604020202020204" pitchFamily="34" charset="0"/>
              <a:buChar char="•"/>
            </a:pPr>
            <a:endParaRPr lang="en-US" sz="2100"/>
          </a:p>
          <a:p>
            <a:pPr indent="-228600">
              <a:lnSpc>
                <a:spcPct val="90000"/>
              </a:lnSpc>
              <a:spcAft>
                <a:spcPts val="600"/>
              </a:spcAft>
              <a:buFont typeface="Arial" panose="020B0604020202020204" pitchFamily="34" charset="0"/>
              <a:buChar char="•"/>
            </a:pPr>
            <a:endParaRPr lang="en-US" sz="2100"/>
          </a:p>
        </p:txBody>
      </p:sp>
    </p:spTree>
    <p:extLst>
      <p:ext uri="{BB962C8B-B14F-4D97-AF65-F5344CB8AC3E}">
        <p14:creationId xmlns:p14="http://schemas.microsoft.com/office/powerpoint/2010/main" val="668357000"/>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336136" y="1336710"/>
            <a:ext cx="6858000" cy="418458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088181" y="1092216"/>
            <a:ext cx="6346209" cy="418206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833933" y="3515977"/>
            <a:ext cx="2501979" cy="418206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176002" y="1496845"/>
            <a:ext cx="6858001" cy="3864309"/>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277" y="1668285"/>
            <a:ext cx="4318303" cy="3238727"/>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itle 8"/>
          <p:cNvSpPr>
            <a:spLocks noGrp="1"/>
          </p:cNvSpPr>
          <p:nvPr>
            <p:ph type="title"/>
          </p:nvPr>
        </p:nvSpPr>
        <p:spPr>
          <a:xfrm>
            <a:off x="619797" y="586855"/>
            <a:ext cx="3172575" cy="3387497"/>
          </a:xfrm>
        </p:spPr>
        <p:txBody>
          <a:bodyPr vert="horz" lIns="91440" tIns="45720" rIns="91440" bIns="45720" rtlCol="0" anchor="b">
            <a:normAutofit/>
          </a:bodyPr>
          <a:lstStyle/>
          <a:p>
            <a:pPr lvl="1" algn="r" rtl="0">
              <a:lnSpc>
                <a:spcPct val="90000"/>
              </a:lnSpc>
              <a:spcBef>
                <a:spcPct val="0"/>
              </a:spcBef>
            </a:pPr>
            <a:r>
              <a:rPr lang="en-US" sz="3500" b="1" kern="1200" dirty="0">
                <a:solidFill>
                  <a:srgbClr val="FFFFFF"/>
                </a:solidFill>
                <a:latin typeface="+mj-lt"/>
                <a:ea typeface="+mj-ea"/>
                <a:cs typeface="+mj-cs"/>
              </a:rPr>
              <a:t>Principio </a:t>
            </a:r>
            <a:r>
              <a:rPr lang="en-US" sz="3500" b="1" kern="1200" dirty="0" err="1">
                <a:solidFill>
                  <a:srgbClr val="FFFFFF"/>
                </a:solidFill>
                <a:latin typeface="+mj-lt"/>
                <a:ea typeface="+mj-ea"/>
                <a:cs typeface="+mj-cs"/>
              </a:rPr>
              <a:t>rogatorio</a:t>
            </a:r>
            <a:r>
              <a:rPr lang="en-US" sz="3500" b="1" kern="1200" dirty="0">
                <a:solidFill>
                  <a:srgbClr val="FFFFFF"/>
                </a:solidFill>
                <a:latin typeface="+mj-lt"/>
                <a:ea typeface="+mj-ea"/>
                <a:cs typeface="+mj-cs"/>
              </a:rPr>
              <a:t>, </a:t>
            </a:r>
            <a:r>
              <a:rPr lang="en-US" sz="3500" b="1" kern="1200" dirty="0" err="1">
                <a:solidFill>
                  <a:srgbClr val="FFFFFF"/>
                </a:solidFill>
                <a:latin typeface="+mj-lt"/>
                <a:ea typeface="+mj-ea"/>
                <a:cs typeface="+mj-cs"/>
              </a:rPr>
              <a:t>peticion</a:t>
            </a:r>
            <a:r>
              <a:rPr lang="en-US" sz="3500" b="1" kern="1200" dirty="0">
                <a:solidFill>
                  <a:srgbClr val="FFFFFF"/>
                </a:solidFill>
                <a:latin typeface="+mj-lt"/>
                <a:ea typeface="+mj-ea"/>
                <a:cs typeface="+mj-cs"/>
              </a:rPr>
              <a:t> de </a:t>
            </a:r>
            <a:r>
              <a:rPr lang="en-US" sz="3500" b="1" kern="1200" dirty="0" err="1">
                <a:solidFill>
                  <a:srgbClr val="FFFFFF"/>
                </a:solidFill>
                <a:latin typeface="+mj-lt"/>
                <a:ea typeface="+mj-ea"/>
                <a:cs typeface="+mj-cs"/>
              </a:rPr>
              <a:t>parte</a:t>
            </a:r>
            <a:endParaRPr lang="en-US" sz="3500" b="1" kern="1200" dirty="0">
              <a:solidFill>
                <a:srgbClr val="FFFFFF"/>
              </a:solidFill>
              <a:latin typeface="+mj-lt"/>
              <a:ea typeface="+mj-ea"/>
              <a:cs typeface="+mj-cs"/>
            </a:endParaRPr>
          </a:p>
        </p:txBody>
      </p:sp>
      <p:sp>
        <p:nvSpPr>
          <p:cNvPr id="11" name="TextBox 10"/>
          <p:cNvSpPr txBox="1"/>
          <p:nvPr/>
        </p:nvSpPr>
        <p:spPr>
          <a:xfrm>
            <a:off x="4877368" y="649480"/>
            <a:ext cx="3646835" cy="5546047"/>
          </a:xfrm>
          <a:prstGeom prst="rect">
            <a:avLst/>
          </a:prstGeom>
        </p:spPr>
        <p:txBody>
          <a:bodyPr vert="horz" lIns="91440" tIns="45720" rIns="91440" bIns="45720" rtlCol="0" anchor="ctr">
            <a:normAutofit/>
          </a:bodyPr>
          <a:lstStyle/>
          <a:p>
            <a:pPr indent="-228600">
              <a:lnSpc>
                <a:spcPct val="90000"/>
              </a:lnSpc>
              <a:spcAft>
                <a:spcPts val="600"/>
              </a:spcAft>
              <a:buFont typeface="Arial" panose="020B0604020202020204" pitchFamily="34" charset="0"/>
              <a:buChar char="•"/>
            </a:pPr>
            <a:r>
              <a:rPr lang="en-US" sz="2400" b="1" dirty="0"/>
              <a:t>2.</a:t>
            </a:r>
            <a:r>
              <a:rPr lang="en-US" sz="2400" dirty="0"/>
              <a:t> Las pruebas se </a:t>
            </a:r>
            <a:r>
              <a:rPr lang="en-US" sz="2400" dirty="0" err="1"/>
              <a:t>admiten</a:t>
            </a:r>
            <a:r>
              <a:rPr lang="en-US" sz="2400" dirty="0"/>
              <a:t> a </a:t>
            </a:r>
            <a:r>
              <a:rPr lang="en-US" sz="2400" dirty="0" err="1"/>
              <a:t>solicitud</a:t>
            </a:r>
            <a:r>
              <a:rPr lang="en-US" sz="2400" dirty="0"/>
              <a:t> del </a:t>
            </a:r>
            <a:r>
              <a:rPr lang="en-US" sz="2400" dirty="0" err="1"/>
              <a:t>Ministerio</a:t>
            </a:r>
            <a:r>
              <a:rPr lang="en-US" sz="2400" dirty="0"/>
              <a:t> </a:t>
            </a:r>
            <a:r>
              <a:rPr lang="en-US" sz="2400" dirty="0" err="1"/>
              <a:t>Público</a:t>
            </a:r>
            <a:r>
              <a:rPr lang="en-US" sz="2400" dirty="0"/>
              <a:t> o de </a:t>
            </a:r>
            <a:r>
              <a:rPr lang="en-US" sz="2400" dirty="0" err="1"/>
              <a:t>los</a:t>
            </a:r>
            <a:r>
              <a:rPr lang="en-US" sz="2400" dirty="0"/>
              <a:t> </a:t>
            </a:r>
            <a:r>
              <a:rPr lang="en-US" sz="2400" dirty="0" err="1"/>
              <a:t>demás</a:t>
            </a:r>
            <a:r>
              <a:rPr lang="en-US" sz="2400" dirty="0"/>
              <a:t> </a:t>
            </a:r>
            <a:r>
              <a:rPr lang="en-US" sz="2400" dirty="0" err="1"/>
              <a:t>sujetos</a:t>
            </a:r>
            <a:r>
              <a:rPr lang="en-US" sz="2400" dirty="0"/>
              <a:t> </a:t>
            </a:r>
            <a:r>
              <a:rPr lang="en-US" sz="2400" dirty="0" err="1"/>
              <a:t>procesales</a:t>
            </a:r>
            <a:r>
              <a:rPr lang="en-US" sz="2400" dirty="0"/>
              <a:t>. </a:t>
            </a:r>
          </a:p>
          <a:p>
            <a:pPr indent="-228600">
              <a:lnSpc>
                <a:spcPct val="90000"/>
              </a:lnSpc>
              <a:spcAft>
                <a:spcPts val="600"/>
              </a:spcAft>
              <a:buFont typeface="Arial" panose="020B0604020202020204" pitchFamily="34" charset="0"/>
              <a:buChar char="•"/>
            </a:pPr>
            <a:endParaRPr lang="en-US" sz="1700" dirty="0"/>
          </a:p>
        </p:txBody>
      </p:sp>
    </p:spTree>
    <p:extLst>
      <p:ext uri="{BB962C8B-B14F-4D97-AF65-F5344CB8AC3E}">
        <p14:creationId xmlns:p14="http://schemas.microsoft.com/office/powerpoint/2010/main" val="4040772354"/>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432540" y="3335867"/>
            <a:ext cx="246888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330" y="623275"/>
            <a:ext cx="8178790"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8"/>
          <p:cNvSpPr>
            <a:spLocks noGrp="1"/>
          </p:cNvSpPr>
          <p:nvPr>
            <p:ph type="title"/>
          </p:nvPr>
        </p:nvSpPr>
        <p:spPr>
          <a:xfrm>
            <a:off x="806825" y="1188637"/>
            <a:ext cx="2241175" cy="4480726"/>
          </a:xfrm>
        </p:spPr>
        <p:txBody>
          <a:bodyPr vert="horz" lIns="91440" tIns="45720" rIns="91440" bIns="45720" rtlCol="0" anchor="ctr">
            <a:normAutofit/>
          </a:bodyPr>
          <a:lstStyle/>
          <a:p>
            <a:pPr lvl="1" algn="r" rtl="0">
              <a:lnSpc>
                <a:spcPct val="90000"/>
              </a:lnSpc>
              <a:spcBef>
                <a:spcPct val="0"/>
              </a:spcBef>
            </a:pPr>
            <a:r>
              <a:rPr lang="es-MX" sz="2600" b="1" kern="1200" dirty="0">
                <a:solidFill>
                  <a:schemeClr val="tx1"/>
                </a:solidFill>
                <a:latin typeface="+mj-lt"/>
                <a:ea typeface="+mj-ea"/>
                <a:cs typeface="+mj-cs"/>
              </a:rPr>
              <a:t>Principios de Motivación, y Congruencia</a:t>
            </a:r>
            <a:br>
              <a:rPr lang="es-MX" sz="2600" b="1" kern="1200" dirty="0">
                <a:solidFill>
                  <a:schemeClr val="tx1"/>
                </a:solidFill>
                <a:latin typeface="+mj-lt"/>
                <a:ea typeface="+mj-ea"/>
                <a:cs typeface="+mj-cs"/>
              </a:rPr>
            </a:br>
            <a:br>
              <a:rPr lang="es-MX" sz="2600" b="1" kern="1200" dirty="0">
                <a:solidFill>
                  <a:schemeClr val="tx1"/>
                </a:solidFill>
                <a:latin typeface="+mj-lt"/>
                <a:ea typeface="+mj-ea"/>
                <a:cs typeface="+mj-cs"/>
              </a:rPr>
            </a:br>
            <a:r>
              <a:rPr lang="es-MX" sz="2600" b="1" kern="1200" dirty="0">
                <a:solidFill>
                  <a:schemeClr val="tx1"/>
                </a:solidFill>
                <a:latin typeface="+mj-lt"/>
                <a:ea typeface="+mj-ea"/>
                <a:cs typeface="+mj-cs"/>
              </a:rPr>
              <a:t>Principio de legalidad </a:t>
            </a:r>
          </a:p>
        </p:txBody>
      </p:sp>
      <p:cxnSp>
        <p:nvCxnSpPr>
          <p:cNvPr id="22" name="Straight Connector 21">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3941445" y="1648870"/>
            <a:ext cx="3527136" cy="3560260"/>
          </a:xfrm>
          <a:prstGeom prst="rect">
            <a:avLst/>
          </a:prstGeom>
        </p:spPr>
        <p:txBody>
          <a:bodyPr vert="horz" lIns="91440" tIns="45720" rIns="91440" bIns="45720" rtlCol="0" anchor="ctr">
            <a:normAutofit/>
          </a:bodyPr>
          <a:lstStyle/>
          <a:p>
            <a:pPr indent="-228600">
              <a:lnSpc>
                <a:spcPct val="90000"/>
              </a:lnSpc>
              <a:spcAft>
                <a:spcPts val="600"/>
              </a:spcAft>
              <a:buFont typeface="Arial" panose="020B0604020202020204" pitchFamily="34" charset="0"/>
              <a:buChar char="•"/>
            </a:pPr>
            <a:r>
              <a:rPr lang="en-US" sz="2400" dirty="0"/>
              <a:t>El Juez </a:t>
            </a:r>
            <a:r>
              <a:rPr lang="en-US" sz="2400" dirty="0" err="1"/>
              <a:t>decidirá</a:t>
            </a:r>
            <a:r>
              <a:rPr lang="en-US" sz="2400" dirty="0"/>
              <a:t> su </a:t>
            </a:r>
            <a:r>
              <a:rPr lang="en-US" sz="2400" dirty="0" err="1"/>
              <a:t>admisión</a:t>
            </a:r>
            <a:r>
              <a:rPr lang="en-US" sz="2400" dirty="0"/>
              <a:t> </a:t>
            </a:r>
            <a:r>
              <a:rPr lang="en-US" sz="2400" dirty="0" err="1"/>
              <a:t>mediante</a:t>
            </a:r>
            <a:r>
              <a:rPr lang="en-US" sz="2400" dirty="0"/>
              <a:t> auto </a:t>
            </a:r>
            <a:r>
              <a:rPr lang="en-US" sz="2400" b="1" dirty="0" err="1"/>
              <a:t>motivado</a:t>
            </a:r>
            <a:r>
              <a:rPr lang="en-US" sz="2400" dirty="0"/>
              <a:t>,</a:t>
            </a:r>
          </a:p>
          <a:p>
            <a:pPr indent="-228600">
              <a:lnSpc>
                <a:spcPct val="90000"/>
              </a:lnSpc>
              <a:spcAft>
                <a:spcPts val="600"/>
              </a:spcAft>
              <a:buFont typeface="Arial" panose="020B0604020202020204" pitchFamily="34" charset="0"/>
              <a:buChar char="•"/>
            </a:pPr>
            <a:endParaRPr lang="en-US" sz="2400" dirty="0"/>
          </a:p>
          <a:p>
            <a:pPr indent="-228600">
              <a:lnSpc>
                <a:spcPct val="90000"/>
              </a:lnSpc>
              <a:spcAft>
                <a:spcPts val="600"/>
              </a:spcAft>
              <a:buFont typeface="Arial" panose="020B0604020202020204" pitchFamily="34" charset="0"/>
              <a:buChar char="•"/>
            </a:pPr>
            <a:r>
              <a:rPr lang="en-US" sz="2400" dirty="0" err="1"/>
              <a:t>Podrá</a:t>
            </a:r>
            <a:r>
              <a:rPr lang="en-US" sz="2400" dirty="0"/>
              <a:t> </a:t>
            </a:r>
            <a:r>
              <a:rPr lang="en-US" sz="2400" dirty="0" err="1"/>
              <a:t>excluir</a:t>
            </a:r>
            <a:r>
              <a:rPr lang="en-US" sz="2400" dirty="0"/>
              <a:t> las que no </a:t>
            </a:r>
            <a:r>
              <a:rPr lang="en-US" sz="2400" dirty="0" err="1"/>
              <a:t>sean</a:t>
            </a:r>
            <a:r>
              <a:rPr lang="en-US" sz="2400" dirty="0"/>
              <a:t> </a:t>
            </a:r>
            <a:r>
              <a:rPr lang="en-US" sz="2400" b="1" dirty="0" err="1"/>
              <a:t>pertinentes</a:t>
            </a:r>
            <a:r>
              <a:rPr lang="en-US" sz="2400" b="1" dirty="0"/>
              <a:t> </a:t>
            </a:r>
            <a:r>
              <a:rPr lang="en-US" sz="2400" dirty="0"/>
              <a:t>y </a:t>
            </a:r>
            <a:r>
              <a:rPr lang="en-US" sz="2400" dirty="0" err="1"/>
              <a:t>prohibidas</a:t>
            </a:r>
            <a:r>
              <a:rPr lang="en-US" sz="2400" dirty="0"/>
              <a:t> </a:t>
            </a:r>
            <a:r>
              <a:rPr lang="en-US" sz="2400" dirty="0" err="1"/>
              <a:t>por</a:t>
            </a:r>
            <a:r>
              <a:rPr lang="en-US" sz="2400" dirty="0"/>
              <a:t> la Ley. </a:t>
            </a:r>
          </a:p>
          <a:p>
            <a:pPr indent="-228600">
              <a:lnSpc>
                <a:spcPct val="90000"/>
              </a:lnSpc>
              <a:spcAft>
                <a:spcPts val="600"/>
              </a:spcAft>
              <a:buFont typeface="Arial" panose="020B0604020202020204" pitchFamily="34" charset="0"/>
              <a:buChar char="•"/>
            </a:pPr>
            <a:endParaRPr lang="en-US" sz="1900" dirty="0"/>
          </a:p>
        </p:txBody>
      </p:sp>
    </p:spTree>
    <p:extLst>
      <p:ext uri="{BB962C8B-B14F-4D97-AF65-F5344CB8AC3E}">
        <p14:creationId xmlns:p14="http://schemas.microsoft.com/office/powerpoint/2010/main" val="461513267"/>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823882" y="1992354"/>
            <a:ext cx="6068598" cy="3956926"/>
          </a:xfrm>
        </p:spPr>
        <p:txBody>
          <a:bodyPr>
            <a:noAutofit/>
          </a:bodyPr>
          <a:lstStyle/>
          <a:p>
            <a:r>
              <a:rPr lang="es-419" sz="2400" b="0" dirty="0">
                <a:latin typeface="Arial" panose="020B0604020202020204" pitchFamily="34" charset="0"/>
                <a:cs typeface="Arial" panose="020B0604020202020204" pitchFamily="34" charset="0"/>
              </a:rPr>
              <a:t>EL JUEZ, podrá limitar los medios de prueba cuando resulten manifiestamente sobreabundantes o de imposible consecución.</a:t>
            </a:r>
            <a:br>
              <a:rPr lang="es-419" sz="2400" b="0" dirty="0">
                <a:latin typeface="Arial" panose="020B0604020202020204" pitchFamily="34" charset="0"/>
                <a:cs typeface="Arial" panose="020B0604020202020204" pitchFamily="34" charset="0"/>
              </a:rPr>
            </a:br>
            <a:br>
              <a:rPr lang="es-419" sz="2400" b="0" dirty="0">
                <a:latin typeface="Arial" panose="020B0604020202020204" pitchFamily="34" charset="0"/>
                <a:cs typeface="Arial" panose="020B0604020202020204" pitchFamily="34" charset="0"/>
              </a:rPr>
            </a:br>
            <a:endParaRPr lang="es-ES" sz="2400" b="0" i="1" u="sng" dirty="0">
              <a:latin typeface="Arial" panose="020B0604020202020204" pitchFamily="34" charset="0"/>
              <a:cs typeface="Arial" panose="020B0604020202020204" pitchFamily="34" charset="0"/>
            </a:endParaRPr>
          </a:p>
        </p:txBody>
      </p:sp>
      <p:sp>
        <p:nvSpPr>
          <p:cNvPr id="3" name="Rectángulo 2">
            <a:extLst>
              <a:ext uri="{FF2B5EF4-FFF2-40B4-BE49-F238E27FC236}">
                <a16:creationId xmlns:a16="http://schemas.microsoft.com/office/drawing/2014/main" id="{02712ADF-0826-4EF1-ACC2-1FDB0F51EE52}"/>
              </a:ext>
            </a:extLst>
          </p:cNvPr>
          <p:cNvSpPr/>
          <p:nvPr/>
        </p:nvSpPr>
        <p:spPr>
          <a:xfrm>
            <a:off x="1115616" y="2276872"/>
            <a:ext cx="1296144" cy="1323439"/>
          </a:xfrm>
          <a:prstGeom prst="rect">
            <a:avLst/>
          </a:prstGeom>
        </p:spPr>
        <p:txBody>
          <a:bodyPr wrap="square">
            <a:spAutoFit/>
          </a:bodyPr>
          <a:lstStyle/>
          <a:p>
            <a:r>
              <a:rPr lang="es-419" sz="2000" b="0" i="1" u="sng" dirty="0">
                <a:latin typeface="Arial" panose="020B0604020202020204" pitchFamily="34" charset="0"/>
                <a:cs typeface="Arial" panose="020B0604020202020204" pitchFamily="34" charset="0"/>
              </a:rPr>
              <a:t>Principio de utilidad</a:t>
            </a:r>
            <a:br>
              <a:rPr lang="es-419" sz="2000" b="0" i="1" u="sng" dirty="0">
                <a:latin typeface="Arial" panose="020B0604020202020204" pitchFamily="34" charset="0"/>
                <a:cs typeface="Arial" panose="020B0604020202020204" pitchFamily="34" charset="0"/>
              </a:rPr>
            </a:br>
            <a:endParaRPr lang="es-419" sz="2000" dirty="0"/>
          </a:p>
        </p:txBody>
      </p:sp>
    </p:spTree>
    <p:extLst>
      <p:ext uri="{BB962C8B-B14F-4D97-AF65-F5344CB8AC3E}">
        <p14:creationId xmlns:p14="http://schemas.microsoft.com/office/powerpoint/2010/main" val="2169740955"/>
      </p:ext>
    </p:extLst>
  </p:cSld>
  <p:clrMapOvr>
    <a:masterClrMapping/>
  </p:clrMapOvr>
  <mc:AlternateContent xmlns:mc="http://schemas.openxmlformats.org/markup-compatibility/2006" xmlns:p14="http://schemas.microsoft.com/office/powerpoint/2010/main">
    <mc:Choice Requires="p14">
      <p:transition spd="slow" p14:dur="1700">
        <p14:gallery dir="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432540" y="3335867"/>
            <a:ext cx="246888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330" y="623275"/>
            <a:ext cx="8178790"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8"/>
          <p:cNvSpPr>
            <a:spLocks noGrp="1"/>
          </p:cNvSpPr>
          <p:nvPr>
            <p:ph type="title"/>
          </p:nvPr>
        </p:nvSpPr>
        <p:spPr>
          <a:xfrm>
            <a:off x="806825" y="1188637"/>
            <a:ext cx="2241175" cy="4480726"/>
          </a:xfrm>
        </p:spPr>
        <p:txBody>
          <a:bodyPr vert="horz" lIns="91440" tIns="45720" rIns="91440" bIns="45720" rtlCol="0" anchor="ctr">
            <a:normAutofit/>
          </a:bodyPr>
          <a:lstStyle/>
          <a:p>
            <a:pPr>
              <a:lnSpc>
                <a:spcPct val="90000"/>
              </a:lnSpc>
              <a:spcAft>
                <a:spcPts val="600"/>
              </a:spcAft>
            </a:pPr>
            <a:r>
              <a:rPr lang="en-US" sz="2600" b="1" dirty="0"/>
              <a:t>Principio de </a:t>
            </a:r>
            <a:r>
              <a:rPr lang="en-US" sz="2600" b="1" dirty="0" err="1"/>
              <a:t>busqueda</a:t>
            </a:r>
            <a:r>
              <a:rPr lang="en-US" sz="2600" b="1" dirty="0"/>
              <a:t> de la </a:t>
            </a:r>
            <a:r>
              <a:rPr lang="en-US" sz="2600" b="1" dirty="0" err="1"/>
              <a:t>Verdad</a:t>
            </a:r>
            <a:br>
              <a:rPr lang="en-US" sz="2600" b="1" dirty="0"/>
            </a:br>
            <a:br>
              <a:rPr lang="en-US" sz="2600" b="1" dirty="0"/>
            </a:br>
            <a:br>
              <a:rPr lang="en-US" sz="2600" b="1" dirty="0"/>
            </a:br>
            <a:endParaRPr lang="en-US" sz="2600" b="1" dirty="0"/>
          </a:p>
        </p:txBody>
      </p:sp>
      <p:cxnSp>
        <p:nvCxnSpPr>
          <p:cNvPr id="22" name="Straight Connector 21">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3941445" y="1648870"/>
            <a:ext cx="3527136" cy="3560260"/>
          </a:xfrm>
          <a:prstGeom prst="rect">
            <a:avLst/>
          </a:prstGeom>
        </p:spPr>
        <p:txBody>
          <a:bodyPr vert="horz" lIns="91440" tIns="45720" rIns="91440" bIns="45720" rtlCol="0" anchor="ctr">
            <a:normAutofit/>
          </a:bodyPr>
          <a:lstStyle/>
          <a:p>
            <a:pPr>
              <a:lnSpc>
                <a:spcPct val="90000"/>
              </a:lnSpc>
              <a:spcAft>
                <a:spcPts val="600"/>
              </a:spcAft>
            </a:pPr>
            <a:r>
              <a:rPr lang="en-US" sz="2100" dirty="0"/>
              <a:t>La Ley </a:t>
            </a:r>
            <a:r>
              <a:rPr lang="en-US" sz="2100" dirty="0" err="1"/>
              <a:t>establecerá</a:t>
            </a:r>
            <a:r>
              <a:rPr lang="en-US" sz="2100" dirty="0"/>
              <a:t>, </a:t>
            </a:r>
            <a:r>
              <a:rPr lang="en-US" sz="2100" dirty="0" err="1"/>
              <a:t>por</a:t>
            </a:r>
            <a:r>
              <a:rPr lang="en-US" sz="2100" dirty="0"/>
              <a:t> </a:t>
            </a:r>
            <a:r>
              <a:rPr lang="en-US" sz="2100" dirty="0" err="1"/>
              <a:t>excepción</a:t>
            </a:r>
            <a:r>
              <a:rPr lang="en-US" sz="2100" dirty="0"/>
              <a:t>, </a:t>
            </a:r>
            <a:r>
              <a:rPr lang="en-US" sz="2100" dirty="0" err="1"/>
              <a:t>los</a:t>
            </a:r>
            <a:r>
              <a:rPr lang="en-US" sz="2100" dirty="0"/>
              <a:t> </a:t>
            </a:r>
            <a:r>
              <a:rPr lang="en-US" sz="2100" dirty="0" err="1"/>
              <a:t>casos</a:t>
            </a:r>
            <a:r>
              <a:rPr lang="en-US" sz="2100" dirty="0"/>
              <a:t> </a:t>
            </a:r>
            <a:r>
              <a:rPr lang="en-US" sz="2100" dirty="0" err="1"/>
              <a:t>en</a:t>
            </a:r>
            <a:r>
              <a:rPr lang="en-US" sz="2100" dirty="0"/>
              <a:t> </a:t>
            </a:r>
            <a:r>
              <a:rPr lang="en-US" sz="2100" dirty="0" err="1"/>
              <a:t>los</a:t>
            </a:r>
            <a:r>
              <a:rPr lang="en-US" sz="2100" dirty="0"/>
              <a:t> </a:t>
            </a:r>
            <a:r>
              <a:rPr lang="en-US" sz="2100" dirty="0" err="1"/>
              <a:t>cuales</a:t>
            </a:r>
            <a:r>
              <a:rPr lang="en-US" sz="2100" dirty="0"/>
              <a:t> se </a:t>
            </a:r>
            <a:r>
              <a:rPr lang="en-US" sz="2100" dirty="0" err="1"/>
              <a:t>admitan</a:t>
            </a:r>
            <a:r>
              <a:rPr lang="en-US" sz="2100" dirty="0"/>
              <a:t> pruebas de </a:t>
            </a:r>
            <a:r>
              <a:rPr lang="en-US" sz="2100" dirty="0" err="1"/>
              <a:t>oficio</a:t>
            </a:r>
            <a:r>
              <a:rPr lang="en-US" sz="2100" dirty="0"/>
              <a:t>.</a:t>
            </a:r>
          </a:p>
          <a:p>
            <a:pPr indent="-228600">
              <a:lnSpc>
                <a:spcPct val="90000"/>
              </a:lnSpc>
              <a:spcAft>
                <a:spcPts val="600"/>
              </a:spcAft>
              <a:buFont typeface="Arial" panose="020B0604020202020204" pitchFamily="34" charset="0"/>
              <a:buChar char="•"/>
            </a:pPr>
            <a:endParaRPr lang="en-US" sz="2100" dirty="0"/>
          </a:p>
          <a:p>
            <a:pPr indent="-228600">
              <a:lnSpc>
                <a:spcPct val="90000"/>
              </a:lnSpc>
              <a:spcAft>
                <a:spcPts val="600"/>
              </a:spcAft>
              <a:buFont typeface="Arial" panose="020B0604020202020204" pitchFamily="34" charset="0"/>
              <a:buChar char="•"/>
            </a:pPr>
            <a:endParaRPr lang="en-US" sz="2100" dirty="0"/>
          </a:p>
        </p:txBody>
      </p:sp>
    </p:spTree>
    <p:extLst>
      <p:ext uri="{BB962C8B-B14F-4D97-AF65-F5344CB8AC3E}">
        <p14:creationId xmlns:p14="http://schemas.microsoft.com/office/powerpoint/2010/main" val="2430282476"/>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432540" y="3335867"/>
            <a:ext cx="246888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330" y="623275"/>
            <a:ext cx="8178790"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8"/>
          <p:cNvSpPr>
            <a:spLocks noGrp="1"/>
          </p:cNvSpPr>
          <p:nvPr>
            <p:ph type="title"/>
          </p:nvPr>
        </p:nvSpPr>
        <p:spPr>
          <a:xfrm>
            <a:off x="806825" y="1188637"/>
            <a:ext cx="2241175" cy="4480726"/>
          </a:xfrm>
        </p:spPr>
        <p:txBody>
          <a:bodyPr vert="horz" lIns="91440" tIns="45720" rIns="91440" bIns="45720" rtlCol="0" anchor="ctr">
            <a:normAutofit/>
          </a:bodyPr>
          <a:lstStyle/>
          <a:p>
            <a:pPr>
              <a:lnSpc>
                <a:spcPct val="90000"/>
              </a:lnSpc>
              <a:spcAft>
                <a:spcPts val="600"/>
              </a:spcAft>
            </a:pPr>
            <a:r>
              <a:rPr lang="en-US" sz="2600" b="1" dirty="0"/>
              <a:t>Principio de </a:t>
            </a:r>
            <a:r>
              <a:rPr lang="en-US" sz="2600" b="1" dirty="0" err="1"/>
              <a:t>reexamen</a:t>
            </a:r>
            <a:endParaRPr lang="en-US" sz="2600" b="1" dirty="0"/>
          </a:p>
        </p:txBody>
      </p:sp>
      <p:cxnSp>
        <p:nvCxnSpPr>
          <p:cNvPr id="22" name="Straight Connector 21">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3941445" y="1648870"/>
            <a:ext cx="3527136" cy="3560260"/>
          </a:xfrm>
          <a:prstGeom prst="rect">
            <a:avLst/>
          </a:prstGeom>
        </p:spPr>
        <p:txBody>
          <a:bodyPr vert="horz" lIns="91440" tIns="45720" rIns="91440" bIns="45720" rtlCol="0" anchor="ctr">
            <a:normAutofit/>
          </a:bodyPr>
          <a:lstStyle/>
          <a:p>
            <a:pPr>
              <a:lnSpc>
                <a:spcPct val="90000"/>
              </a:lnSpc>
              <a:spcAft>
                <a:spcPts val="600"/>
              </a:spcAft>
            </a:pPr>
            <a:r>
              <a:rPr lang="en-US" sz="2100" dirty="0"/>
              <a:t>Los autos que </a:t>
            </a:r>
            <a:r>
              <a:rPr lang="en-US" sz="2100" dirty="0" err="1"/>
              <a:t>decidan</a:t>
            </a:r>
            <a:r>
              <a:rPr lang="en-US" sz="2100" dirty="0"/>
              <a:t> </a:t>
            </a:r>
            <a:r>
              <a:rPr lang="en-US" sz="2100" dirty="0" err="1"/>
              <a:t>sobre</a:t>
            </a:r>
            <a:r>
              <a:rPr lang="en-US" sz="2100" dirty="0"/>
              <a:t> la </a:t>
            </a:r>
            <a:r>
              <a:rPr lang="en-US" sz="2100" dirty="0" err="1"/>
              <a:t>admisión</a:t>
            </a:r>
            <a:r>
              <a:rPr lang="en-US" sz="2100" dirty="0"/>
              <a:t> de la </a:t>
            </a:r>
            <a:r>
              <a:rPr lang="en-US" sz="2100" dirty="0" err="1"/>
              <a:t>prueba</a:t>
            </a:r>
            <a:r>
              <a:rPr lang="en-US" sz="2100" dirty="0"/>
              <a:t> </a:t>
            </a:r>
            <a:r>
              <a:rPr lang="en-US" sz="2100" dirty="0" err="1"/>
              <a:t>pueden</a:t>
            </a:r>
            <a:r>
              <a:rPr lang="en-US" sz="2100" dirty="0"/>
              <a:t> ser </a:t>
            </a:r>
            <a:r>
              <a:rPr lang="en-US" sz="2100" dirty="0" err="1"/>
              <a:t>objeto</a:t>
            </a:r>
            <a:r>
              <a:rPr lang="en-US" sz="2100" dirty="0"/>
              <a:t> de </a:t>
            </a:r>
            <a:r>
              <a:rPr lang="en-US" sz="2100" dirty="0" err="1"/>
              <a:t>reexamen</a:t>
            </a:r>
            <a:r>
              <a:rPr lang="en-US" sz="2100" dirty="0"/>
              <a:t> </a:t>
            </a:r>
            <a:r>
              <a:rPr lang="en-US" sz="2100" dirty="0" err="1"/>
              <a:t>por</a:t>
            </a:r>
            <a:r>
              <a:rPr lang="en-US" sz="2100" dirty="0"/>
              <a:t> el Juez de la causa, </a:t>
            </a:r>
            <a:r>
              <a:rPr lang="en-US" sz="2100" dirty="0" err="1"/>
              <a:t>previo</a:t>
            </a:r>
            <a:r>
              <a:rPr lang="en-US" sz="2100" dirty="0"/>
              <a:t> </a:t>
            </a:r>
            <a:r>
              <a:rPr lang="en-US" sz="2100" dirty="0" err="1"/>
              <a:t>traslado</a:t>
            </a:r>
            <a:r>
              <a:rPr lang="en-US" sz="2100" dirty="0"/>
              <a:t> al </a:t>
            </a:r>
            <a:r>
              <a:rPr lang="en-US" sz="2100" dirty="0" err="1"/>
              <a:t>Ministerio</a:t>
            </a:r>
            <a:r>
              <a:rPr lang="en-US" sz="2100" dirty="0"/>
              <a:t> </a:t>
            </a:r>
            <a:r>
              <a:rPr lang="en-US" sz="2100" dirty="0" err="1"/>
              <a:t>Público</a:t>
            </a:r>
            <a:r>
              <a:rPr lang="en-US" sz="2100" dirty="0"/>
              <a:t> y a </a:t>
            </a:r>
            <a:r>
              <a:rPr lang="en-US" sz="2100" dirty="0" err="1"/>
              <a:t>los</a:t>
            </a:r>
            <a:r>
              <a:rPr lang="en-US" sz="2100" dirty="0"/>
              <a:t> </a:t>
            </a:r>
            <a:r>
              <a:rPr lang="en-US" sz="2100" dirty="0" err="1"/>
              <a:t>demás</a:t>
            </a:r>
            <a:r>
              <a:rPr lang="en-US" sz="2100" dirty="0"/>
              <a:t> </a:t>
            </a:r>
            <a:r>
              <a:rPr lang="en-US" sz="2100" dirty="0" err="1"/>
              <a:t>sujetos</a:t>
            </a:r>
            <a:r>
              <a:rPr lang="en-US" sz="2100" dirty="0"/>
              <a:t> </a:t>
            </a:r>
            <a:r>
              <a:rPr lang="en-US" sz="2100" dirty="0" err="1"/>
              <a:t>procesales</a:t>
            </a:r>
            <a:r>
              <a:rPr lang="en-US" sz="2100" dirty="0"/>
              <a:t>.</a:t>
            </a:r>
          </a:p>
          <a:p>
            <a:pPr indent="-228600">
              <a:lnSpc>
                <a:spcPct val="90000"/>
              </a:lnSpc>
              <a:spcAft>
                <a:spcPts val="600"/>
              </a:spcAft>
              <a:buFont typeface="Arial" panose="020B0604020202020204" pitchFamily="34" charset="0"/>
              <a:buChar char="•"/>
            </a:pPr>
            <a:endParaRPr lang="en-US" sz="2100" dirty="0"/>
          </a:p>
        </p:txBody>
      </p:sp>
    </p:spTree>
    <p:extLst>
      <p:ext uri="{BB962C8B-B14F-4D97-AF65-F5344CB8AC3E}">
        <p14:creationId xmlns:p14="http://schemas.microsoft.com/office/powerpoint/2010/main" val="1680960754"/>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432540" y="3335867"/>
            <a:ext cx="246888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330" y="623275"/>
            <a:ext cx="8178790"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806825" y="1188637"/>
            <a:ext cx="2241175" cy="4480726"/>
          </a:xfrm>
          <a:prstGeom prst="rect">
            <a:avLst/>
          </a:prstGeom>
        </p:spPr>
        <p:txBody>
          <a:bodyPr vert="horz" lIns="91440" tIns="45720" rIns="91440" bIns="45720" rtlCol="0" anchor="ctr" anchorCtr="0">
            <a:normAutofit/>
          </a:bodyPr>
          <a:lstStyle/>
          <a:p>
            <a:pPr>
              <a:lnSpc>
                <a:spcPct val="90000"/>
              </a:lnSpc>
              <a:spcAft>
                <a:spcPts val="600"/>
              </a:spcAft>
            </a:pPr>
            <a:r>
              <a:rPr lang="en-US" sz="2600" b="1" dirty="0"/>
              <a:t>Principio de </a:t>
            </a:r>
            <a:r>
              <a:rPr lang="en-US" sz="2600" b="1" dirty="0" err="1"/>
              <a:t>Protección</a:t>
            </a:r>
            <a:r>
              <a:rPr lang="en-US" sz="2600" b="1" dirty="0"/>
              <a:t> de la </a:t>
            </a:r>
            <a:r>
              <a:rPr lang="en-US" sz="2600" b="1" dirty="0" err="1"/>
              <a:t>víctima</a:t>
            </a:r>
            <a:endParaRPr lang="en-US" sz="2600" b="1" dirty="0"/>
          </a:p>
        </p:txBody>
      </p:sp>
      <p:cxnSp>
        <p:nvCxnSpPr>
          <p:cNvPr id="14" name="Straight Connector 13">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Rectángulo 2"/>
          <p:cNvSpPr/>
          <p:nvPr/>
        </p:nvSpPr>
        <p:spPr>
          <a:xfrm>
            <a:off x="3941445" y="1648870"/>
            <a:ext cx="3527136" cy="3560260"/>
          </a:xfrm>
          <a:prstGeom prst="rect">
            <a:avLst/>
          </a:prstGeom>
        </p:spPr>
        <p:txBody>
          <a:bodyPr vert="horz" lIns="91440" tIns="45720" rIns="91440" bIns="45720" rtlCol="0" anchor="ctr">
            <a:normAutofit/>
          </a:bodyPr>
          <a:lstStyle/>
          <a:p>
            <a:pPr>
              <a:lnSpc>
                <a:spcPct val="90000"/>
              </a:lnSpc>
              <a:spcAft>
                <a:spcPts val="600"/>
              </a:spcAft>
            </a:pPr>
            <a:r>
              <a:rPr lang="en-US" sz="2400" dirty="0"/>
              <a:t>La </a:t>
            </a:r>
            <a:r>
              <a:rPr lang="en-US" sz="2400" dirty="0" err="1"/>
              <a:t>actuación</a:t>
            </a:r>
            <a:r>
              <a:rPr lang="en-US" sz="2400" dirty="0"/>
              <a:t> </a:t>
            </a:r>
            <a:r>
              <a:rPr lang="en-US" sz="2400" dirty="0" err="1"/>
              <a:t>probatoria</a:t>
            </a:r>
            <a:r>
              <a:rPr lang="en-US" sz="2400" dirty="0"/>
              <a:t> se </a:t>
            </a:r>
            <a:r>
              <a:rPr lang="en-US" sz="2400" dirty="0" err="1"/>
              <a:t>realizará</a:t>
            </a:r>
            <a:r>
              <a:rPr lang="en-US" sz="2400" dirty="0"/>
              <a:t>,, </a:t>
            </a:r>
            <a:r>
              <a:rPr lang="en-US" sz="2400" dirty="0" err="1"/>
              <a:t>teniendo</a:t>
            </a:r>
            <a:r>
              <a:rPr lang="en-US" sz="2400" dirty="0"/>
              <a:t> </a:t>
            </a:r>
            <a:r>
              <a:rPr lang="en-US" sz="2400" dirty="0" err="1"/>
              <a:t>en</a:t>
            </a:r>
            <a:r>
              <a:rPr lang="en-US" sz="2400" dirty="0"/>
              <a:t> </a:t>
            </a:r>
            <a:r>
              <a:rPr lang="en-US" sz="2400" dirty="0" err="1"/>
              <a:t>cuenta</a:t>
            </a:r>
            <a:r>
              <a:rPr lang="en-US" sz="2400" dirty="0"/>
              <a:t> el </a:t>
            </a:r>
            <a:r>
              <a:rPr lang="en-US" sz="2400" dirty="0" err="1"/>
              <a:t>estado</a:t>
            </a:r>
            <a:r>
              <a:rPr lang="en-US" sz="2400" dirty="0"/>
              <a:t> </a:t>
            </a:r>
            <a:r>
              <a:rPr lang="en-US" sz="2400" dirty="0" err="1"/>
              <a:t>físico</a:t>
            </a:r>
            <a:r>
              <a:rPr lang="en-US" sz="2400" dirty="0"/>
              <a:t> y </a:t>
            </a:r>
            <a:r>
              <a:rPr lang="en-US" sz="2400" dirty="0" err="1"/>
              <a:t>emocional</a:t>
            </a:r>
            <a:r>
              <a:rPr lang="en-US" sz="2400" dirty="0"/>
              <a:t> de la </a:t>
            </a:r>
            <a:r>
              <a:rPr lang="en-US" sz="2400" dirty="0" err="1"/>
              <a:t>víctima</a:t>
            </a:r>
            <a:r>
              <a:rPr lang="en-US" sz="2400" dirty="0"/>
              <a:t>.</a:t>
            </a:r>
          </a:p>
          <a:p>
            <a:pPr indent="-228600">
              <a:lnSpc>
                <a:spcPct val="90000"/>
              </a:lnSpc>
              <a:spcAft>
                <a:spcPts val="600"/>
              </a:spcAft>
              <a:buFont typeface="Arial" panose="020B0604020202020204" pitchFamily="34" charset="0"/>
              <a:buChar char="•"/>
            </a:pPr>
            <a:endParaRPr lang="en-US" sz="2100" dirty="0"/>
          </a:p>
          <a:p>
            <a:pPr indent="-228600">
              <a:lnSpc>
                <a:spcPct val="90000"/>
              </a:lnSpc>
              <a:spcAft>
                <a:spcPts val="600"/>
              </a:spcAft>
              <a:buFont typeface="Arial" panose="020B0604020202020204" pitchFamily="34" charset="0"/>
              <a:buChar char="•"/>
            </a:pPr>
            <a:endParaRPr lang="en-US" sz="2100" dirty="0"/>
          </a:p>
          <a:p>
            <a:pPr indent="-228600">
              <a:lnSpc>
                <a:spcPct val="90000"/>
              </a:lnSpc>
              <a:spcAft>
                <a:spcPts val="600"/>
              </a:spcAft>
              <a:buFont typeface="Arial" panose="020B0604020202020204" pitchFamily="34" charset="0"/>
              <a:buChar char="•"/>
            </a:pPr>
            <a:endParaRPr lang="en-US" sz="2100" dirty="0"/>
          </a:p>
        </p:txBody>
      </p:sp>
    </p:spTree>
    <p:extLst>
      <p:ext uri="{BB962C8B-B14F-4D97-AF65-F5344CB8AC3E}">
        <p14:creationId xmlns:p14="http://schemas.microsoft.com/office/powerpoint/2010/main" val="1061670761"/>
      </p:ext>
    </p:extLst>
  </p:cSld>
  <p:clrMapOvr>
    <a:masterClrMapping/>
  </p:clrMapOvr>
  <mc:AlternateContent xmlns:mc="http://schemas.openxmlformats.org/markup-compatibility/2006" xmlns:p14="http://schemas.microsoft.com/office/powerpoint/2010/main">
    <mc:Choice Requires="p14">
      <p:transition spd="slow" p14:dur="2000">
        <p14:flip dir="r"/>
      </p:transition>
    </mc:Choice>
    <mc:Fallback xmlns="">
      <p:transition spd="slow">
        <p:fade/>
      </p:transition>
    </mc:Fallback>
  </mc:AlternateContent>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771</Words>
  <Application>Microsoft Office PowerPoint</Application>
  <PresentationFormat>Presentación en pantalla (4:3)</PresentationFormat>
  <Paragraphs>95</Paragraphs>
  <Slides>21</Slides>
  <Notes>21</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21</vt:i4>
      </vt:variant>
    </vt:vector>
  </HeadingPairs>
  <TitlesOfParts>
    <vt:vector size="26" baseType="lpstr">
      <vt:lpstr>Arial</vt:lpstr>
      <vt:lpstr>Calibri</vt:lpstr>
      <vt:lpstr>Calibri Light</vt:lpstr>
      <vt:lpstr>Georgia</vt:lpstr>
      <vt:lpstr>Tema de Office</vt:lpstr>
      <vt:lpstr>PRINCIPIOS DE PRUEBA </vt:lpstr>
      <vt:lpstr>Principios que fundamentan la actividad probatoria</vt:lpstr>
      <vt:lpstr>Principio de Constitucionalidad y Convencionalidad</vt:lpstr>
      <vt:lpstr>Principio rogatorio, peticion de parte</vt:lpstr>
      <vt:lpstr>Principios de Motivación, y Congruencia  Principio de legalidad </vt:lpstr>
      <vt:lpstr>EL JUEZ, podrá limitar los medios de prueba cuando resulten manifiestamente sobreabundantes o de imposible consecución.  </vt:lpstr>
      <vt:lpstr>Principio de busqueda de la Verdad   </vt:lpstr>
      <vt:lpstr>Principio de reexamen</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Principio de prevalencia penal</vt:lpstr>
      <vt:lpstr>Principio de Libertad de autodeterminación</vt:lpstr>
      <vt:lpstr>Principio de valoración racional</vt:lpstr>
      <vt:lpstr>Principio de confirmación probatoria</vt:lpstr>
      <vt:lpstr>Principio de prohibición de Prueba ilícita</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2015-05-21T13:27:07Z</dcterms:created>
  <dcterms:modified xsi:type="dcterms:W3CDTF">2022-09-04T21:33:38Z</dcterms:modified>
</cp:coreProperties>
</file>