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67"/>
  </p:notesMasterIdLst>
  <p:sldIdLst>
    <p:sldId id="256" r:id="rId2"/>
    <p:sldId id="1441" r:id="rId3"/>
    <p:sldId id="1450" r:id="rId4"/>
    <p:sldId id="1402" r:id="rId5"/>
    <p:sldId id="1403" r:id="rId6"/>
    <p:sldId id="1404" r:id="rId7"/>
    <p:sldId id="1405" r:id="rId8"/>
    <p:sldId id="1406" r:id="rId9"/>
    <p:sldId id="1407" r:id="rId10"/>
    <p:sldId id="1408" r:id="rId11"/>
    <p:sldId id="1382" r:id="rId12"/>
    <p:sldId id="1380" r:id="rId13"/>
    <p:sldId id="564" r:id="rId14"/>
    <p:sldId id="565" r:id="rId15"/>
    <p:sldId id="566" r:id="rId16"/>
    <p:sldId id="567" r:id="rId17"/>
    <p:sldId id="568" r:id="rId18"/>
    <p:sldId id="1429" r:id="rId19"/>
    <p:sldId id="1448" r:id="rId20"/>
    <p:sldId id="1452" r:id="rId21"/>
    <p:sldId id="311" r:id="rId22"/>
    <p:sldId id="257" r:id="rId23"/>
    <p:sldId id="314" r:id="rId24"/>
    <p:sldId id="315" r:id="rId25"/>
    <p:sldId id="258" r:id="rId26"/>
    <p:sldId id="263" r:id="rId27"/>
    <p:sldId id="316" r:id="rId28"/>
    <p:sldId id="317" r:id="rId29"/>
    <p:sldId id="318" r:id="rId30"/>
    <p:sldId id="320" r:id="rId31"/>
    <p:sldId id="321" r:id="rId32"/>
    <p:sldId id="322" r:id="rId33"/>
    <p:sldId id="323" r:id="rId34"/>
    <p:sldId id="325" r:id="rId35"/>
    <p:sldId id="328" r:id="rId36"/>
    <p:sldId id="329" r:id="rId37"/>
    <p:sldId id="330" r:id="rId38"/>
    <p:sldId id="331" r:id="rId39"/>
    <p:sldId id="335" r:id="rId40"/>
    <p:sldId id="336" r:id="rId41"/>
    <p:sldId id="340" r:id="rId42"/>
    <p:sldId id="337" r:id="rId43"/>
    <p:sldId id="338" r:id="rId44"/>
    <p:sldId id="341" r:id="rId45"/>
    <p:sldId id="1453" r:id="rId46"/>
    <p:sldId id="342" r:id="rId47"/>
    <p:sldId id="343" r:id="rId48"/>
    <p:sldId id="339" r:id="rId49"/>
    <p:sldId id="368" r:id="rId50"/>
    <p:sldId id="369" r:id="rId51"/>
    <p:sldId id="346" r:id="rId52"/>
    <p:sldId id="370" r:id="rId53"/>
    <p:sldId id="371" r:id="rId54"/>
    <p:sldId id="372" r:id="rId55"/>
    <p:sldId id="373" r:id="rId56"/>
    <p:sldId id="374" r:id="rId57"/>
    <p:sldId id="375" r:id="rId58"/>
    <p:sldId id="376" r:id="rId59"/>
    <p:sldId id="358" r:id="rId60"/>
    <p:sldId id="362" r:id="rId61"/>
    <p:sldId id="367" r:id="rId62"/>
    <p:sldId id="377" r:id="rId63"/>
    <p:sldId id="378" r:id="rId64"/>
    <p:sldId id="366" r:id="rId65"/>
    <p:sldId id="286" r:id="rId66"/>
  </p:sldIdLst>
  <p:sldSz cx="9144000" cy="5143500" type="screen16x9"/>
  <p:notesSz cx="6858000" cy="9144000"/>
  <p:embeddedFontLst>
    <p:embeddedFont>
      <p:font typeface="Calibri" panose="020F0502020204030204" pitchFamily="34" charset="0"/>
      <p:regular r:id="rId68"/>
      <p:bold r:id="rId69"/>
      <p:italic r:id="rId70"/>
      <p:boldItalic r:id="rId71"/>
    </p:embeddedFont>
    <p:embeddedFont>
      <p:font typeface="Montserrat"/>
      <p:regular r:id="rId72"/>
      <p:bold r:id="rId73"/>
      <p:italic r:id="rId74"/>
      <p:boldItalic r:id="rId75"/>
    </p:embeddedFont>
    <p:embeddedFont>
      <p:font typeface="Open Sans" panose="020B0604020202020204" charset="0"/>
      <p:regular r:id="rId76"/>
      <p:bold r:id="rId77"/>
      <p:italic r:id="rId78"/>
      <p:boldItalic r:id="rId79"/>
    </p:embeddedFont>
    <p:embeddedFont>
      <p:font typeface="Titan One" panose="020B0604020202020204" charset="0"/>
      <p:regular r:id="rId80"/>
    </p:embeddedFont>
    <p:embeddedFont>
      <p:font typeface="Verdana" panose="020B0604030504040204" pitchFamily="34" charset="0"/>
      <p:regular r:id="rId81"/>
      <p:bold r:id="rId82"/>
      <p:italic r:id="rId83"/>
      <p:boldItalic r:id="rId8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74021E-8D1D-414A-9FD0-D5DE1B649E65}">
  <a:tblStyle styleId="{FC74021E-8D1D-414A-9FD0-D5DE1B649E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426" autoAdjust="0"/>
    <p:restoredTop sz="94291" autoAdjust="0"/>
  </p:normalViewPr>
  <p:slideViewPr>
    <p:cSldViewPr snapToGrid="0">
      <p:cViewPr varScale="1">
        <p:scale>
          <a:sx n="92" d="100"/>
          <a:sy n="92" d="100"/>
        </p:scale>
        <p:origin x="90" y="96"/>
      </p:cViewPr>
      <p:guideLst/>
    </p:cSldViewPr>
  </p:slideViewPr>
  <p:notesTextViewPr>
    <p:cViewPr>
      <p:scale>
        <a:sx n="1" d="1"/>
        <a:sy n="1" d="1"/>
      </p:scale>
      <p:origin x="0" y="0"/>
    </p:cViewPr>
  </p:notesTextViewPr>
  <p:sorterViewPr>
    <p:cViewPr>
      <p:scale>
        <a:sx n="80" d="100"/>
        <a:sy n="80" d="100"/>
      </p:scale>
      <p:origin x="0" y="-67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7.fntdata"/><Relationship Id="rId79" Type="http://schemas.openxmlformats.org/officeDocument/2006/relationships/font" Target="fonts/font12.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5.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126384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301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10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a:extLst>
              <a:ext uri="{FF2B5EF4-FFF2-40B4-BE49-F238E27FC236}">
                <a16:creationId xmlns:a16="http://schemas.microsoft.com/office/drawing/2014/main" id="{C70034F6-50AC-44CC-BF00-2458FB8A410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a:extLst>
              <a:ext uri="{FF2B5EF4-FFF2-40B4-BE49-F238E27FC236}">
                <a16:creationId xmlns:a16="http://schemas.microsoft.com/office/drawing/2014/main" id="{39485937-A36B-4287-BDA9-97186BAFEF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a:p>
        </p:txBody>
      </p:sp>
      <p:sp>
        <p:nvSpPr>
          <p:cNvPr id="29700" name="Marcador de número de diapositiva 3">
            <a:extLst>
              <a:ext uri="{FF2B5EF4-FFF2-40B4-BE49-F238E27FC236}">
                <a16:creationId xmlns:a16="http://schemas.microsoft.com/office/drawing/2014/main" id="{47CD4A25-B1E4-4850-B1DD-220BCE6769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Arial Unicode MS"/>
                <a:cs typeface="Arial Unicode MS"/>
              </a:defRPr>
            </a:lvl1pPr>
            <a:lvl2pPr marL="742950" indent="-285750">
              <a:defRPr>
                <a:solidFill>
                  <a:schemeClr val="tx1"/>
                </a:solidFill>
                <a:latin typeface="Calibri" panose="020F0502020204030204" pitchFamily="34" charset="0"/>
                <a:ea typeface="Arial Unicode MS"/>
                <a:cs typeface="Arial Unicode MS"/>
              </a:defRPr>
            </a:lvl2pPr>
            <a:lvl3pPr marL="1143000" indent="-228600">
              <a:defRPr>
                <a:solidFill>
                  <a:schemeClr val="tx1"/>
                </a:solidFill>
                <a:latin typeface="Calibri" panose="020F0502020204030204" pitchFamily="34" charset="0"/>
                <a:ea typeface="Arial Unicode MS"/>
                <a:cs typeface="Arial Unicode MS"/>
              </a:defRPr>
            </a:lvl3pPr>
            <a:lvl4pPr marL="1600200" indent="-228600">
              <a:defRPr>
                <a:solidFill>
                  <a:schemeClr val="tx1"/>
                </a:solidFill>
                <a:latin typeface="Calibri" panose="020F0502020204030204" pitchFamily="34" charset="0"/>
                <a:ea typeface="Arial Unicode MS"/>
                <a:cs typeface="Arial Unicode MS"/>
              </a:defRPr>
            </a:lvl4pPr>
            <a:lvl5pPr marL="2057400" indent="-228600">
              <a:defRPr>
                <a:solidFill>
                  <a:schemeClr val="tx1"/>
                </a:solidFill>
                <a:latin typeface="Calibri" panose="020F050202020403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Calibri" panose="020F050202020403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Calibri" panose="020F050202020403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Calibri" panose="020F050202020403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Calibri" panose="020F0502020204030204" pitchFamily="34" charset="0"/>
                <a:ea typeface="Arial Unicode MS"/>
                <a:cs typeface="Arial Unicode MS"/>
              </a:defRPr>
            </a:lvl9pPr>
          </a:lstStyle>
          <a:p>
            <a:fld id="{FB776BFA-04B4-4872-A7B7-4B39D6E80C75}" type="slidenum">
              <a:rPr lang="es-PE" altLang="es-PE" smtClean="0"/>
              <a:pPr/>
              <a:t>12</a:t>
            </a:fld>
            <a:endParaRPr lang="es-PE" altLang="es-PE"/>
          </a:p>
        </p:txBody>
      </p:sp>
    </p:spTree>
    <p:extLst>
      <p:ext uri="{BB962C8B-B14F-4D97-AF65-F5344CB8AC3E}">
        <p14:creationId xmlns:p14="http://schemas.microsoft.com/office/powerpoint/2010/main" val="358090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184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115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488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57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411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3"/>
        <p:cNvGrpSpPr/>
        <p:nvPr/>
      </p:nvGrpSpPr>
      <p:grpSpPr>
        <a:xfrm>
          <a:off x="0" y="0"/>
          <a:ext cx="0" cy="0"/>
          <a:chOff x="0" y="0"/>
          <a:chExt cx="0" cy="0"/>
        </a:xfrm>
      </p:grpSpPr>
      <p:sp>
        <p:nvSpPr>
          <p:cNvPr id="3374" name="Google Shape;3374;g880bcc31b3_0_2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5" name="Google Shape;3375;g880bcc31b3_0_2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106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301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80bcc31b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880bcc31b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246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5c8952f75_1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5c8952f75_1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303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80bcc31b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880bcc31b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319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5c8952f75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85c8952f75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05282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5c8952f75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85c8952f75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081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5c8952f75_0_4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85c8952f75_0_4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921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4115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880bcc31b3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880bcc31b3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52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33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1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471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30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14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8575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7bba13311_0_3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87bba13311_0_3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022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63408" y="-508591"/>
            <a:ext cx="7459534" cy="2284659"/>
            <a:chOff x="-376225" y="-642751"/>
            <a:chExt cx="3577028" cy="2384573"/>
          </a:xfrm>
        </p:grpSpPr>
        <p:sp>
          <p:nvSpPr>
            <p:cNvPr id="10" name="Google Shape;10;p2"/>
            <p:cNvSpPr/>
            <p:nvPr/>
          </p:nvSpPr>
          <p:spPr>
            <a:xfrm rot="10800000" flipH="1">
              <a:off x="-376225" y="-328076"/>
              <a:ext cx="3469403" cy="2069898"/>
            </a:xfrm>
            <a:custGeom>
              <a:avLst/>
              <a:gdLst/>
              <a:ahLst/>
              <a:cxnLst/>
              <a:rect l="l" t="t" r="r" b="b"/>
              <a:pathLst>
                <a:path w="83010" h="107096" extrusionOk="0">
                  <a:moveTo>
                    <a:pt x="79310" y="80471"/>
                  </a:moveTo>
                  <a:cubicBezTo>
                    <a:pt x="80660" y="82955"/>
                    <a:pt x="81605" y="85601"/>
                    <a:pt x="82145" y="88356"/>
                  </a:cubicBezTo>
                  <a:cubicBezTo>
                    <a:pt x="83009" y="92784"/>
                    <a:pt x="82496" y="97861"/>
                    <a:pt x="79229" y="100939"/>
                  </a:cubicBezTo>
                  <a:cubicBezTo>
                    <a:pt x="77366" y="102748"/>
                    <a:pt x="74800" y="103613"/>
                    <a:pt x="72289" y="104288"/>
                  </a:cubicBezTo>
                  <a:cubicBezTo>
                    <a:pt x="62730" y="106853"/>
                    <a:pt x="53387" y="105665"/>
                    <a:pt x="43773" y="106340"/>
                  </a:cubicBezTo>
                  <a:cubicBezTo>
                    <a:pt x="32999" y="107096"/>
                    <a:pt x="21064" y="105017"/>
                    <a:pt x="10505" y="102937"/>
                  </a:cubicBezTo>
                  <a:cubicBezTo>
                    <a:pt x="9641" y="102775"/>
                    <a:pt x="8723" y="102559"/>
                    <a:pt x="8102" y="101938"/>
                  </a:cubicBezTo>
                  <a:cubicBezTo>
                    <a:pt x="7562" y="101398"/>
                    <a:pt x="7346" y="100615"/>
                    <a:pt x="7130" y="99886"/>
                  </a:cubicBezTo>
                  <a:cubicBezTo>
                    <a:pt x="3295" y="85925"/>
                    <a:pt x="1999" y="71398"/>
                    <a:pt x="1135" y="56951"/>
                  </a:cubicBezTo>
                  <a:cubicBezTo>
                    <a:pt x="487" y="46420"/>
                    <a:pt x="82" y="35888"/>
                    <a:pt x="649" y="25357"/>
                  </a:cubicBezTo>
                  <a:cubicBezTo>
                    <a:pt x="1054" y="17283"/>
                    <a:pt x="1" y="5537"/>
                    <a:pt x="8507" y="1378"/>
                  </a:cubicBezTo>
                  <a:cubicBezTo>
                    <a:pt x="10505" y="433"/>
                    <a:pt x="12909" y="1"/>
                    <a:pt x="14934" y="946"/>
                  </a:cubicBezTo>
                  <a:cubicBezTo>
                    <a:pt x="16122" y="1486"/>
                    <a:pt x="17067" y="2485"/>
                    <a:pt x="17850" y="3538"/>
                  </a:cubicBezTo>
                  <a:cubicBezTo>
                    <a:pt x="19227" y="5348"/>
                    <a:pt x="20227" y="7427"/>
                    <a:pt x="20794" y="9641"/>
                  </a:cubicBezTo>
                  <a:cubicBezTo>
                    <a:pt x="22468" y="16392"/>
                    <a:pt x="19578" y="23413"/>
                    <a:pt x="19416" y="30353"/>
                  </a:cubicBezTo>
                  <a:cubicBezTo>
                    <a:pt x="19308" y="37698"/>
                    <a:pt x="22198" y="44772"/>
                    <a:pt x="27463" y="49930"/>
                  </a:cubicBezTo>
                  <a:cubicBezTo>
                    <a:pt x="32891" y="55250"/>
                    <a:pt x="39318" y="56951"/>
                    <a:pt x="46501" y="58760"/>
                  </a:cubicBezTo>
                  <a:cubicBezTo>
                    <a:pt x="54440" y="60731"/>
                    <a:pt x="62244" y="63648"/>
                    <a:pt x="68779" y="68481"/>
                  </a:cubicBezTo>
                  <a:cubicBezTo>
                    <a:pt x="73099" y="71695"/>
                    <a:pt x="76826" y="75772"/>
                    <a:pt x="79310" y="804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flipH="1">
              <a:off x="-268600" y="-642751"/>
              <a:ext cx="3469403" cy="2069898"/>
            </a:xfrm>
            <a:custGeom>
              <a:avLst/>
              <a:gdLst/>
              <a:ahLst/>
              <a:cxnLst/>
              <a:rect l="l" t="t" r="r" b="b"/>
              <a:pathLst>
                <a:path w="83010" h="107096" extrusionOk="0">
                  <a:moveTo>
                    <a:pt x="79310" y="80471"/>
                  </a:moveTo>
                  <a:cubicBezTo>
                    <a:pt x="80660" y="82955"/>
                    <a:pt x="81605" y="85601"/>
                    <a:pt x="82145" y="88356"/>
                  </a:cubicBezTo>
                  <a:cubicBezTo>
                    <a:pt x="83009" y="92784"/>
                    <a:pt x="82496" y="97861"/>
                    <a:pt x="79229" y="100939"/>
                  </a:cubicBezTo>
                  <a:cubicBezTo>
                    <a:pt x="77366" y="102748"/>
                    <a:pt x="74800" y="103613"/>
                    <a:pt x="72289" y="104288"/>
                  </a:cubicBezTo>
                  <a:cubicBezTo>
                    <a:pt x="62730" y="106853"/>
                    <a:pt x="53387" y="105665"/>
                    <a:pt x="43773" y="106340"/>
                  </a:cubicBezTo>
                  <a:cubicBezTo>
                    <a:pt x="32999" y="107096"/>
                    <a:pt x="21064" y="105017"/>
                    <a:pt x="10505" y="102937"/>
                  </a:cubicBezTo>
                  <a:cubicBezTo>
                    <a:pt x="9641" y="102775"/>
                    <a:pt x="8723" y="102559"/>
                    <a:pt x="8102" y="101938"/>
                  </a:cubicBezTo>
                  <a:cubicBezTo>
                    <a:pt x="7562" y="101398"/>
                    <a:pt x="7346" y="100615"/>
                    <a:pt x="7130" y="99886"/>
                  </a:cubicBezTo>
                  <a:cubicBezTo>
                    <a:pt x="3295" y="85925"/>
                    <a:pt x="1999" y="71398"/>
                    <a:pt x="1135" y="56951"/>
                  </a:cubicBezTo>
                  <a:cubicBezTo>
                    <a:pt x="487" y="46420"/>
                    <a:pt x="82" y="35888"/>
                    <a:pt x="649" y="25357"/>
                  </a:cubicBezTo>
                  <a:cubicBezTo>
                    <a:pt x="1054" y="17283"/>
                    <a:pt x="1" y="5537"/>
                    <a:pt x="8507" y="1378"/>
                  </a:cubicBezTo>
                  <a:cubicBezTo>
                    <a:pt x="10505" y="433"/>
                    <a:pt x="12909" y="1"/>
                    <a:pt x="14934" y="946"/>
                  </a:cubicBezTo>
                  <a:cubicBezTo>
                    <a:pt x="16122" y="1486"/>
                    <a:pt x="17067" y="2485"/>
                    <a:pt x="17850" y="3538"/>
                  </a:cubicBezTo>
                  <a:cubicBezTo>
                    <a:pt x="19227" y="5348"/>
                    <a:pt x="20227" y="7427"/>
                    <a:pt x="20794" y="9641"/>
                  </a:cubicBezTo>
                  <a:cubicBezTo>
                    <a:pt x="22468" y="16392"/>
                    <a:pt x="19578" y="23413"/>
                    <a:pt x="19416" y="30353"/>
                  </a:cubicBezTo>
                  <a:cubicBezTo>
                    <a:pt x="19308" y="37698"/>
                    <a:pt x="22198" y="44772"/>
                    <a:pt x="27463" y="49930"/>
                  </a:cubicBezTo>
                  <a:cubicBezTo>
                    <a:pt x="32891" y="55250"/>
                    <a:pt x="39318" y="56951"/>
                    <a:pt x="46501" y="58760"/>
                  </a:cubicBezTo>
                  <a:cubicBezTo>
                    <a:pt x="54440" y="60731"/>
                    <a:pt x="62244" y="63648"/>
                    <a:pt x="68779" y="68481"/>
                  </a:cubicBezTo>
                  <a:cubicBezTo>
                    <a:pt x="73099" y="71695"/>
                    <a:pt x="76826" y="75772"/>
                    <a:pt x="79310" y="8047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2729705" y="3526869"/>
            <a:ext cx="7247561" cy="2109789"/>
            <a:chOff x="4436525" y="2041875"/>
            <a:chExt cx="3801700" cy="1821925"/>
          </a:xfrm>
        </p:grpSpPr>
        <p:sp>
          <p:nvSpPr>
            <p:cNvPr id="13" name="Google Shape;13;p2"/>
            <p:cNvSpPr/>
            <p:nvPr/>
          </p:nvSpPr>
          <p:spPr>
            <a:xfrm>
              <a:off x="4704300" y="2041875"/>
              <a:ext cx="3503950" cy="1743325"/>
            </a:xfrm>
            <a:custGeom>
              <a:avLst/>
              <a:gdLst/>
              <a:ahLst/>
              <a:cxnLst/>
              <a:rect l="l" t="t" r="r" b="b"/>
              <a:pathLst>
                <a:path w="140158" h="69733" extrusionOk="0">
                  <a:moveTo>
                    <a:pt x="104186" y="23742"/>
                  </a:moveTo>
                  <a:cubicBezTo>
                    <a:pt x="100616" y="25847"/>
                    <a:pt x="96885" y="27659"/>
                    <a:pt x="93021" y="29231"/>
                  </a:cubicBezTo>
                  <a:cubicBezTo>
                    <a:pt x="78739" y="34986"/>
                    <a:pt x="63391" y="37384"/>
                    <a:pt x="48256" y="40342"/>
                  </a:cubicBezTo>
                  <a:cubicBezTo>
                    <a:pt x="33148" y="43273"/>
                    <a:pt x="17880" y="46897"/>
                    <a:pt x="4637" y="54757"/>
                  </a:cubicBezTo>
                  <a:cubicBezTo>
                    <a:pt x="2452" y="56063"/>
                    <a:pt x="1" y="58301"/>
                    <a:pt x="880" y="60699"/>
                  </a:cubicBezTo>
                  <a:cubicBezTo>
                    <a:pt x="1440" y="62218"/>
                    <a:pt x="3118" y="62964"/>
                    <a:pt x="4664" y="63471"/>
                  </a:cubicBezTo>
                  <a:cubicBezTo>
                    <a:pt x="10393" y="65336"/>
                    <a:pt x="16388" y="65416"/>
                    <a:pt x="22277" y="66322"/>
                  </a:cubicBezTo>
                  <a:cubicBezTo>
                    <a:pt x="29045" y="67361"/>
                    <a:pt x="35839" y="68134"/>
                    <a:pt x="42687" y="68640"/>
                  </a:cubicBezTo>
                  <a:cubicBezTo>
                    <a:pt x="55744" y="69679"/>
                    <a:pt x="68880" y="69732"/>
                    <a:pt x="81990" y="68826"/>
                  </a:cubicBezTo>
                  <a:cubicBezTo>
                    <a:pt x="95073" y="67894"/>
                    <a:pt x="108156" y="66375"/>
                    <a:pt x="120813" y="62964"/>
                  </a:cubicBezTo>
                  <a:cubicBezTo>
                    <a:pt x="125689" y="61659"/>
                    <a:pt x="130805" y="59820"/>
                    <a:pt x="133710" y="55690"/>
                  </a:cubicBezTo>
                  <a:cubicBezTo>
                    <a:pt x="136614" y="51480"/>
                    <a:pt x="136534" y="46177"/>
                    <a:pt x="137147" y="41301"/>
                  </a:cubicBezTo>
                  <a:cubicBezTo>
                    <a:pt x="137573" y="37837"/>
                    <a:pt x="139225" y="34560"/>
                    <a:pt x="139439" y="31069"/>
                  </a:cubicBezTo>
                  <a:cubicBezTo>
                    <a:pt x="140158" y="19718"/>
                    <a:pt x="132910" y="9326"/>
                    <a:pt x="127475" y="0"/>
                  </a:cubicBezTo>
                  <a:cubicBezTo>
                    <a:pt x="122492" y="10099"/>
                    <a:pt x="113992" y="17986"/>
                    <a:pt x="104186" y="237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36525" y="2249700"/>
              <a:ext cx="3801700" cy="1614100"/>
            </a:xfrm>
            <a:custGeom>
              <a:avLst/>
              <a:gdLst/>
              <a:ahLst/>
              <a:cxnLst/>
              <a:rect l="l" t="t" r="r" b="b"/>
              <a:pathLst>
                <a:path w="152068" h="64564" fill="none" extrusionOk="0">
                  <a:moveTo>
                    <a:pt x="113138" y="21904"/>
                  </a:moveTo>
                  <a:cubicBezTo>
                    <a:pt x="109195" y="23796"/>
                    <a:pt x="105118" y="25448"/>
                    <a:pt x="100961" y="26807"/>
                  </a:cubicBezTo>
                  <a:cubicBezTo>
                    <a:pt x="86413" y="31576"/>
                    <a:pt x="70825" y="33654"/>
                    <a:pt x="55557" y="35653"/>
                  </a:cubicBezTo>
                  <a:cubicBezTo>
                    <a:pt x="45565" y="36959"/>
                    <a:pt x="35413" y="37145"/>
                    <a:pt x="25500" y="39250"/>
                  </a:cubicBezTo>
                  <a:cubicBezTo>
                    <a:pt x="20597" y="40289"/>
                    <a:pt x="15775" y="41781"/>
                    <a:pt x="11325" y="44153"/>
                  </a:cubicBezTo>
                  <a:cubicBezTo>
                    <a:pt x="8713" y="45538"/>
                    <a:pt x="0" y="50255"/>
                    <a:pt x="906" y="54092"/>
                  </a:cubicBezTo>
                  <a:cubicBezTo>
                    <a:pt x="1119" y="55051"/>
                    <a:pt x="1892" y="55744"/>
                    <a:pt x="2718" y="56277"/>
                  </a:cubicBezTo>
                  <a:cubicBezTo>
                    <a:pt x="8154" y="59741"/>
                    <a:pt x="16760" y="59368"/>
                    <a:pt x="22916" y="60167"/>
                  </a:cubicBezTo>
                  <a:cubicBezTo>
                    <a:pt x="30483" y="61126"/>
                    <a:pt x="38077" y="62112"/>
                    <a:pt x="45671" y="62832"/>
                  </a:cubicBezTo>
                  <a:cubicBezTo>
                    <a:pt x="59767" y="64137"/>
                    <a:pt x="73942" y="64564"/>
                    <a:pt x="88091" y="64057"/>
                  </a:cubicBezTo>
                  <a:cubicBezTo>
                    <a:pt x="102240" y="63498"/>
                    <a:pt x="116416" y="62432"/>
                    <a:pt x="130192" y="59501"/>
                  </a:cubicBezTo>
                  <a:cubicBezTo>
                    <a:pt x="135468" y="58382"/>
                    <a:pt x="141063" y="56783"/>
                    <a:pt x="144261" y="52946"/>
                  </a:cubicBezTo>
                  <a:cubicBezTo>
                    <a:pt x="147512" y="49056"/>
                    <a:pt x="147538" y="44020"/>
                    <a:pt x="148311" y="39437"/>
                  </a:cubicBezTo>
                  <a:cubicBezTo>
                    <a:pt x="148871" y="36133"/>
                    <a:pt x="150709" y="33068"/>
                    <a:pt x="151029" y="29791"/>
                  </a:cubicBezTo>
                  <a:cubicBezTo>
                    <a:pt x="152068" y="19053"/>
                    <a:pt x="144501" y="9007"/>
                    <a:pt x="138852" y="1"/>
                  </a:cubicBezTo>
                  <a:cubicBezTo>
                    <a:pt x="133229" y="9460"/>
                    <a:pt x="123850" y="16708"/>
                    <a:pt x="113138" y="21904"/>
                  </a:cubicBezTo>
                  <a:close/>
                </a:path>
              </a:pathLst>
            </a:custGeom>
            <a:noFill/>
            <a:ln w="8650" cap="flat" cmpd="sng">
              <a:solidFill>
                <a:schemeClr val="lt2"/>
              </a:solidFill>
              <a:prstDash val="solid"/>
              <a:miter lim="266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flipH="1">
            <a:off x="997575" y="2131350"/>
            <a:ext cx="3613200" cy="11346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6000">
                <a:solidFill>
                  <a:srgbClr val="3F0D08"/>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997564" y="3137800"/>
            <a:ext cx="3613200" cy="883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None/>
              <a:defRPr sz="2000">
                <a:solidFill>
                  <a:srgbClr val="AF5223"/>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DABC8A00-AB46-489C-AEFC-81A161C68718}"/>
              </a:ext>
            </a:extLst>
          </p:cNvPr>
          <p:cNvSpPr>
            <a:spLocks noGrp="1"/>
          </p:cNvSpPr>
          <p:nvPr>
            <p:ph type="dt" sz="half" idx="10"/>
          </p:nvPr>
        </p:nvSpPr>
        <p:spPr/>
        <p:txBody>
          <a:bodyPr/>
          <a:lstStyle>
            <a:lvl1pPr>
              <a:defRPr/>
            </a:lvl1pPr>
          </a:lstStyle>
          <a:p>
            <a:pPr>
              <a:defRPr/>
            </a:pPr>
            <a:fld id="{8941F39A-055B-4A1A-8A05-649392F559C4}" type="datetimeFigureOut">
              <a:rPr lang="en-US"/>
              <a:pPr>
                <a:defRPr/>
              </a:pPr>
              <a:t>7/24/2021</a:t>
            </a:fld>
            <a:endParaRPr lang="en-US" dirty="0"/>
          </a:p>
        </p:txBody>
      </p:sp>
      <p:sp>
        <p:nvSpPr>
          <p:cNvPr id="5" name="Footer Placeholder 4">
            <a:extLst>
              <a:ext uri="{FF2B5EF4-FFF2-40B4-BE49-F238E27FC236}">
                <a16:creationId xmlns:a16="http://schemas.microsoft.com/office/drawing/2014/main" id="{FF62A0B0-B2F9-493E-BC0C-296319689D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7A8342-2F7C-4CD1-AF54-F7717296D77E}"/>
              </a:ext>
            </a:extLst>
          </p:cNvPr>
          <p:cNvSpPr>
            <a:spLocks noGrp="1"/>
          </p:cNvSpPr>
          <p:nvPr>
            <p:ph type="sldNum" sz="quarter" idx="12"/>
          </p:nvPr>
        </p:nvSpPr>
        <p:spPr/>
        <p:txBody>
          <a:bodyPr/>
          <a:lstStyle>
            <a:lvl1pPr>
              <a:defRPr/>
            </a:lvl1pPr>
          </a:lstStyle>
          <a:p>
            <a:pPr>
              <a:defRPr/>
            </a:pPr>
            <a:fld id="{121F926E-71E0-4829-A6A5-4DF42DDF6B9B}" type="slidenum">
              <a:rPr lang="en-US" altLang="es-PE"/>
              <a:pPr>
                <a:defRPr/>
              </a:pPr>
              <a:t>‹Nº›</a:t>
            </a:fld>
            <a:endParaRPr lang="en-US" altLang="es-PE"/>
          </a:p>
        </p:txBody>
      </p:sp>
    </p:spTree>
    <p:extLst>
      <p:ext uri="{BB962C8B-B14F-4D97-AF65-F5344CB8AC3E}">
        <p14:creationId xmlns:p14="http://schemas.microsoft.com/office/powerpoint/2010/main" val="268246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205"/>
        <p:cNvGrpSpPr/>
        <p:nvPr/>
      </p:nvGrpSpPr>
      <p:grpSpPr>
        <a:xfrm>
          <a:off x="0" y="0"/>
          <a:ext cx="0" cy="0"/>
          <a:chOff x="0" y="0"/>
          <a:chExt cx="0" cy="0"/>
        </a:xfrm>
      </p:grpSpPr>
      <p:sp>
        <p:nvSpPr>
          <p:cNvPr id="206" name="Google Shape;206;p2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atin typeface="Open Sans"/>
                <a:ea typeface="Open Sans"/>
                <a:cs typeface="Open Sans"/>
                <a:sym typeface="Open Sans"/>
              </a:defRPr>
            </a:lvl2pPr>
            <a:lvl3pPr lvl="2">
              <a:spcBef>
                <a:spcPts val="0"/>
              </a:spcBef>
              <a:spcAft>
                <a:spcPts val="0"/>
              </a:spcAft>
              <a:buNone/>
              <a:defRPr>
                <a:latin typeface="Open Sans"/>
                <a:ea typeface="Open Sans"/>
                <a:cs typeface="Open Sans"/>
                <a:sym typeface="Open Sans"/>
              </a:defRPr>
            </a:lvl3pPr>
            <a:lvl4pPr lvl="3">
              <a:spcBef>
                <a:spcPts val="0"/>
              </a:spcBef>
              <a:spcAft>
                <a:spcPts val="0"/>
              </a:spcAft>
              <a:buNone/>
              <a:defRPr>
                <a:latin typeface="Open Sans"/>
                <a:ea typeface="Open Sans"/>
                <a:cs typeface="Open Sans"/>
                <a:sym typeface="Open Sans"/>
              </a:defRPr>
            </a:lvl4pPr>
            <a:lvl5pPr lvl="4">
              <a:spcBef>
                <a:spcPts val="0"/>
              </a:spcBef>
              <a:spcAft>
                <a:spcPts val="0"/>
              </a:spcAft>
              <a:buNone/>
              <a:defRPr>
                <a:latin typeface="Open Sans"/>
                <a:ea typeface="Open Sans"/>
                <a:cs typeface="Open Sans"/>
                <a:sym typeface="Open Sans"/>
              </a:defRPr>
            </a:lvl5pPr>
            <a:lvl6pPr lvl="5">
              <a:spcBef>
                <a:spcPts val="0"/>
              </a:spcBef>
              <a:spcAft>
                <a:spcPts val="0"/>
              </a:spcAft>
              <a:buNone/>
              <a:defRPr>
                <a:latin typeface="Open Sans"/>
                <a:ea typeface="Open Sans"/>
                <a:cs typeface="Open Sans"/>
                <a:sym typeface="Open Sans"/>
              </a:defRPr>
            </a:lvl6pPr>
            <a:lvl7pPr lvl="6">
              <a:spcBef>
                <a:spcPts val="0"/>
              </a:spcBef>
              <a:spcAft>
                <a:spcPts val="0"/>
              </a:spcAft>
              <a:buNone/>
              <a:defRPr>
                <a:latin typeface="Open Sans"/>
                <a:ea typeface="Open Sans"/>
                <a:cs typeface="Open Sans"/>
                <a:sym typeface="Open Sans"/>
              </a:defRPr>
            </a:lvl7pPr>
            <a:lvl8pPr lvl="7">
              <a:spcBef>
                <a:spcPts val="0"/>
              </a:spcBef>
              <a:spcAft>
                <a:spcPts val="0"/>
              </a:spcAft>
              <a:buNone/>
              <a:defRPr>
                <a:latin typeface="Open Sans"/>
                <a:ea typeface="Open Sans"/>
                <a:cs typeface="Open Sans"/>
                <a:sym typeface="Open Sans"/>
              </a:defRPr>
            </a:lvl8pPr>
            <a:lvl9pPr lvl="8">
              <a:spcBef>
                <a:spcPts val="0"/>
              </a:spcBef>
              <a:spcAft>
                <a:spcPts val="0"/>
              </a:spcAft>
              <a:buNone/>
              <a:defRPr>
                <a:latin typeface="Open Sans"/>
                <a:ea typeface="Open Sans"/>
                <a:cs typeface="Open Sans"/>
                <a:sym typeface="Open Sans"/>
              </a:defRPr>
            </a:lvl9pPr>
          </a:lstStyle>
          <a:p>
            <a:endParaRPr/>
          </a:p>
        </p:txBody>
      </p:sp>
      <p:sp>
        <p:nvSpPr>
          <p:cNvPr id="207" name="Google Shape;207;p23"/>
          <p:cNvSpPr txBox="1">
            <a:spLocks noGrp="1"/>
          </p:cNvSpPr>
          <p:nvPr>
            <p:ph type="subTitle" idx="1"/>
          </p:nvPr>
        </p:nvSpPr>
        <p:spPr>
          <a:xfrm>
            <a:off x="1029300" y="1865100"/>
            <a:ext cx="2008500" cy="1413300"/>
          </a:xfrm>
          <a:prstGeom prst="rect">
            <a:avLst/>
          </a:prstGeom>
        </p:spPr>
        <p:txBody>
          <a:bodyPr spcFirstLastPara="1" wrap="square" lIns="91425" tIns="91425" rIns="91425" bIns="91425" anchor="t" anchorCtr="0">
            <a:noAutofit/>
          </a:bodyPr>
          <a:lstStyle>
            <a:lvl1pPr lvl="0" algn="r">
              <a:spcBef>
                <a:spcPts val="0"/>
              </a:spcBef>
              <a:spcAft>
                <a:spcPts val="0"/>
              </a:spcAft>
              <a:buNone/>
              <a:defRPr/>
            </a:lvl1pPr>
            <a:lvl2pPr lvl="1" algn="r">
              <a:spcBef>
                <a:spcPts val="0"/>
              </a:spcBef>
              <a:spcAft>
                <a:spcPts val="0"/>
              </a:spcAft>
              <a:buNone/>
              <a:defRPr/>
            </a:lvl2pPr>
            <a:lvl3pPr lvl="2" algn="r">
              <a:spcBef>
                <a:spcPts val="0"/>
              </a:spcBef>
              <a:spcAft>
                <a:spcPts val="0"/>
              </a:spcAft>
              <a:buNone/>
              <a:defRPr/>
            </a:lvl3pPr>
            <a:lvl4pPr lvl="3" algn="r">
              <a:spcBef>
                <a:spcPts val="0"/>
              </a:spcBef>
              <a:spcAft>
                <a:spcPts val="0"/>
              </a:spcAft>
              <a:buNone/>
              <a:defRPr/>
            </a:lvl4pPr>
            <a:lvl5pPr lvl="4" algn="r">
              <a:spcBef>
                <a:spcPts val="0"/>
              </a:spcBef>
              <a:spcAft>
                <a:spcPts val="0"/>
              </a:spcAft>
              <a:buNone/>
              <a:defRPr/>
            </a:lvl5pPr>
            <a:lvl6pPr lvl="5" algn="r">
              <a:spcBef>
                <a:spcPts val="0"/>
              </a:spcBef>
              <a:spcAft>
                <a:spcPts val="0"/>
              </a:spcAft>
              <a:buNone/>
              <a:defRPr/>
            </a:lvl6pPr>
            <a:lvl7pPr lvl="6" algn="r">
              <a:spcBef>
                <a:spcPts val="0"/>
              </a:spcBef>
              <a:spcAft>
                <a:spcPts val="0"/>
              </a:spcAft>
              <a:buNone/>
              <a:defRPr/>
            </a:lvl7pPr>
            <a:lvl8pPr lvl="7" algn="r">
              <a:spcBef>
                <a:spcPts val="0"/>
              </a:spcBef>
              <a:spcAft>
                <a:spcPts val="0"/>
              </a:spcAft>
              <a:buNone/>
              <a:defRPr/>
            </a:lvl8pPr>
            <a:lvl9pPr lvl="8" algn="r">
              <a:spcBef>
                <a:spcPts val="0"/>
              </a:spcBef>
              <a:spcAft>
                <a:spcPts val="0"/>
              </a:spcAft>
              <a:buNone/>
              <a:defRPr/>
            </a:lvl9pPr>
          </a:lstStyle>
          <a:p>
            <a:endParaRPr/>
          </a:p>
        </p:txBody>
      </p:sp>
      <p:grpSp>
        <p:nvGrpSpPr>
          <p:cNvPr id="208" name="Google Shape;208;p23"/>
          <p:cNvGrpSpPr/>
          <p:nvPr/>
        </p:nvGrpSpPr>
        <p:grpSpPr>
          <a:xfrm>
            <a:off x="-994918" y="-179421"/>
            <a:ext cx="4262924" cy="1692122"/>
            <a:chOff x="-410700" y="-115637"/>
            <a:chExt cx="2789689" cy="1107338"/>
          </a:xfrm>
        </p:grpSpPr>
        <p:sp>
          <p:nvSpPr>
            <p:cNvPr id="209" name="Google Shape;209;p23"/>
            <p:cNvSpPr/>
            <p:nvPr/>
          </p:nvSpPr>
          <p:spPr>
            <a:xfrm>
              <a:off x="-410700" y="-115625"/>
              <a:ext cx="2647814" cy="1107325"/>
            </a:xfrm>
            <a:custGeom>
              <a:avLst/>
              <a:gdLst/>
              <a:ahLst/>
              <a:cxnLst/>
              <a:rect l="l" t="t" r="r" b="b"/>
              <a:pathLst>
                <a:path w="77734" h="44293" extrusionOk="0">
                  <a:moveTo>
                    <a:pt x="10152" y="42365"/>
                  </a:moveTo>
                  <a:cubicBezTo>
                    <a:pt x="8924" y="41938"/>
                    <a:pt x="7781" y="41290"/>
                    <a:pt x="6774" y="40454"/>
                  </a:cubicBezTo>
                  <a:cubicBezTo>
                    <a:pt x="4335" y="38355"/>
                    <a:pt x="2628" y="35062"/>
                    <a:pt x="1997" y="31991"/>
                  </a:cubicBezTo>
                  <a:cubicBezTo>
                    <a:pt x="547" y="24928"/>
                    <a:pt x="1" y="17711"/>
                    <a:pt x="376" y="10511"/>
                  </a:cubicBezTo>
                  <a:cubicBezTo>
                    <a:pt x="410" y="9589"/>
                    <a:pt x="479" y="8651"/>
                    <a:pt x="888" y="7815"/>
                  </a:cubicBezTo>
                  <a:cubicBezTo>
                    <a:pt x="1281" y="6979"/>
                    <a:pt x="1963" y="6348"/>
                    <a:pt x="2714" y="5819"/>
                  </a:cubicBezTo>
                  <a:cubicBezTo>
                    <a:pt x="5546" y="3823"/>
                    <a:pt x="9146" y="3396"/>
                    <a:pt x="12592" y="3021"/>
                  </a:cubicBezTo>
                  <a:cubicBezTo>
                    <a:pt x="27180" y="1434"/>
                    <a:pt x="41836" y="1"/>
                    <a:pt x="56526" y="52"/>
                  </a:cubicBezTo>
                  <a:cubicBezTo>
                    <a:pt x="61030" y="69"/>
                    <a:pt x="65568" y="223"/>
                    <a:pt x="70038" y="820"/>
                  </a:cubicBezTo>
                  <a:cubicBezTo>
                    <a:pt x="71898" y="1076"/>
                    <a:pt x="73741" y="1332"/>
                    <a:pt x="75361" y="2338"/>
                  </a:cubicBezTo>
                  <a:cubicBezTo>
                    <a:pt x="76453" y="3021"/>
                    <a:pt x="77358" y="4096"/>
                    <a:pt x="77494" y="5358"/>
                  </a:cubicBezTo>
                  <a:cubicBezTo>
                    <a:pt x="77733" y="7406"/>
                    <a:pt x="76010" y="9146"/>
                    <a:pt x="74253" y="10221"/>
                  </a:cubicBezTo>
                  <a:cubicBezTo>
                    <a:pt x="71659" y="11807"/>
                    <a:pt x="68742" y="12712"/>
                    <a:pt x="65824" y="13514"/>
                  </a:cubicBezTo>
                  <a:cubicBezTo>
                    <a:pt x="53728" y="16772"/>
                    <a:pt x="40266" y="21908"/>
                    <a:pt x="32264" y="32094"/>
                  </a:cubicBezTo>
                  <a:cubicBezTo>
                    <a:pt x="30950" y="33766"/>
                    <a:pt x="29824" y="35574"/>
                    <a:pt x="28391" y="37144"/>
                  </a:cubicBezTo>
                  <a:cubicBezTo>
                    <a:pt x="24160" y="41750"/>
                    <a:pt x="17591" y="44293"/>
                    <a:pt x="11432" y="42740"/>
                  </a:cubicBezTo>
                  <a:cubicBezTo>
                    <a:pt x="10989" y="42638"/>
                    <a:pt x="10579" y="42501"/>
                    <a:pt x="10152" y="423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268825" y="-115637"/>
              <a:ext cx="2647814" cy="1107325"/>
            </a:xfrm>
            <a:custGeom>
              <a:avLst/>
              <a:gdLst/>
              <a:ahLst/>
              <a:cxnLst/>
              <a:rect l="l" t="t" r="r" b="b"/>
              <a:pathLst>
                <a:path w="77734" h="44293" extrusionOk="0">
                  <a:moveTo>
                    <a:pt x="10152" y="42365"/>
                  </a:moveTo>
                  <a:cubicBezTo>
                    <a:pt x="8924" y="41938"/>
                    <a:pt x="7781" y="41290"/>
                    <a:pt x="6774" y="40454"/>
                  </a:cubicBezTo>
                  <a:cubicBezTo>
                    <a:pt x="4335" y="38355"/>
                    <a:pt x="2628" y="35062"/>
                    <a:pt x="1997" y="31991"/>
                  </a:cubicBezTo>
                  <a:cubicBezTo>
                    <a:pt x="547" y="24928"/>
                    <a:pt x="1" y="17711"/>
                    <a:pt x="376" y="10511"/>
                  </a:cubicBezTo>
                  <a:cubicBezTo>
                    <a:pt x="410" y="9589"/>
                    <a:pt x="479" y="8651"/>
                    <a:pt x="888" y="7815"/>
                  </a:cubicBezTo>
                  <a:cubicBezTo>
                    <a:pt x="1281" y="6979"/>
                    <a:pt x="1963" y="6348"/>
                    <a:pt x="2714" y="5819"/>
                  </a:cubicBezTo>
                  <a:cubicBezTo>
                    <a:pt x="5546" y="3823"/>
                    <a:pt x="9146" y="3396"/>
                    <a:pt x="12592" y="3021"/>
                  </a:cubicBezTo>
                  <a:cubicBezTo>
                    <a:pt x="27180" y="1434"/>
                    <a:pt x="41836" y="1"/>
                    <a:pt x="56526" y="52"/>
                  </a:cubicBezTo>
                  <a:cubicBezTo>
                    <a:pt x="61030" y="69"/>
                    <a:pt x="65568" y="223"/>
                    <a:pt x="70038" y="820"/>
                  </a:cubicBezTo>
                  <a:cubicBezTo>
                    <a:pt x="71898" y="1076"/>
                    <a:pt x="73741" y="1332"/>
                    <a:pt x="75361" y="2338"/>
                  </a:cubicBezTo>
                  <a:cubicBezTo>
                    <a:pt x="76453" y="3021"/>
                    <a:pt x="77358" y="4096"/>
                    <a:pt x="77494" y="5358"/>
                  </a:cubicBezTo>
                  <a:cubicBezTo>
                    <a:pt x="77733" y="7406"/>
                    <a:pt x="76010" y="9146"/>
                    <a:pt x="74253" y="10221"/>
                  </a:cubicBezTo>
                  <a:cubicBezTo>
                    <a:pt x="71659" y="11807"/>
                    <a:pt x="68742" y="12712"/>
                    <a:pt x="65824" y="13514"/>
                  </a:cubicBezTo>
                  <a:cubicBezTo>
                    <a:pt x="53728" y="16772"/>
                    <a:pt x="40266" y="21908"/>
                    <a:pt x="32264" y="32094"/>
                  </a:cubicBezTo>
                  <a:cubicBezTo>
                    <a:pt x="30950" y="33766"/>
                    <a:pt x="29824" y="35574"/>
                    <a:pt x="28391" y="37144"/>
                  </a:cubicBezTo>
                  <a:cubicBezTo>
                    <a:pt x="24160" y="41750"/>
                    <a:pt x="17591" y="44293"/>
                    <a:pt x="11432" y="42740"/>
                  </a:cubicBezTo>
                  <a:cubicBezTo>
                    <a:pt x="10989" y="42638"/>
                    <a:pt x="10579" y="42501"/>
                    <a:pt x="10152" y="42365"/>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23"/>
          <p:cNvGrpSpPr/>
          <p:nvPr/>
        </p:nvGrpSpPr>
        <p:grpSpPr>
          <a:xfrm>
            <a:off x="6695024" y="2840844"/>
            <a:ext cx="2730630" cy="2545239"/>
            <a:chOff x="7296588" y="3483020"/>
            <a:chExt cx="2205144" cy="2055430"/>
          </a:xfrm>
        </p:grpSpPr>
        <p:sp>
          <p:nvSpPr>
            <p:cNvPr id="212" name="Google Shape;212;p23"/>
            <p:cNvSpPr/>
            <p:nvPr/>
          </p:nvSpPr>
          <p:spPr>
            <a:xfrm rot="-5400000">
              <a:off x="7471370" y="3371463"/>
              <a:ext cx="1918805" cy="2141919"/>
            </a:xfrm>
            <a:custGeom>
              <a:avLst/>
              <a:gdLst/>
              <a:ahLst/>
              <a:cxnLst/>
              <a:rect l="l" t="t" r="r" b="b"/>
              <a:pathLst>
                <a:path w="51100" h="57038" extrusionOk="0">
                  <a:moveTo>
                    <a:pt x="49239" y="45640"/>
                  </a:moveTo>
                  <a:cubicBezTo>
                    <a:pt x="50297" y="47056"/>
                    <a:pt x="51099" y="48865"/>
                    <a:pt x="50621" y="50571"/>
                  </a:cubicBezTo>
                  <a:cubicBezTo>
                    <a:pt x="50383" y="51339"/>
                    <a:pt x="49956" y="52055"/>
                    <a:pt x="49393" y="52652"/>
                  </a:cubicBezTo>
                  <a:cubicBezTo>
                    <a:pt x="47465" y="54836"/>
                    <a:pt x="44616" y="56048"/>
                    <a:pt x="41749" y="56542"/>
                  </a:cubicBezTo>
                  <a:cubicBezTo>
                    <a:pt x="38866" y="57037"/>
                    <a:pt x="35931" y="56867"/>
                    <a:pt x="33014" y="56713"/>
                  </a:cubicBezTo>
                  <a:lnTo>
                    <a:pt x="495" y="54887"/>
                  </a:lnTo>
                  <a:lnTo>
                    <a:pt x="0" y="154"/>
                  </a:lnTo>
                  <a:cubicBezTo>
                    <a:pt x="4027" y="0"/>
                    <a:pt x="7848" y="2287"/>
                    <a:pt x="10476" y="5324"/>
                  </a:cubicBezTo>
                  <a:cubicBezTo>
                    <a:pt x="13103" y="8361"/>
                    <a:pt x="14724" y="12148"/>
                    <a:pt x="16174" y="15902"/>
                  </a:cubicBezTo>
                  <a:cubicBezTo>
                    <a:pt x="17625" y="19672"/>
                    <a:pt x="18989" y="23511"/>
                    <a:pt x="21190" y="26872"/>
                  </a:cubicBezTo>
                  <a:cubicBezTo>
                    <a:pt x="23016" y="29602"/>
                    <a:pt x="24978" y="32588"/>
                    <a:pt x="27623" y="34721"/>
                  </a:cubicBezTo>
                  <a:cubicBezTo>
                    <a:pt x="33918" y="39805"/>
                    <a:pt x="44172" y="38918"/>
                    <a:pt x="49239" y="456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rot="-5400000">
              <a:off x="7408145" y="3508088"/>
              <a:ext cx="1918805" cy="2141919"/>
            </a:xfrm>
            <a:custGeom>
              <a:avLst/>
              <a:gdLst/>
              <a:ahLst/>
              <a:cxnLst/>
              <a:rect l="l" t="t" r="r" b="b"/>
              <a:pathLst>
                <a:path w="51100" h="57038" extrusionOk="0">
                  <a:moveTo>
                    <a:pt x="49239" y="45640"/>
                  </a:moveTo>
                  <a:cubicBezTo>
                    <a:pt x="50297" y="47056"/>
                    <a:pt x="51099" y="48865"/>
                    <a:pt x="50621" y="50571"/>
                  </a:cubicBezTo>
                  <a:cubicBezTo>
                    <a:pt x="50383" y="51339"/>
                    <a:pt x="49956" y="52055"/>
                    <a:pt x="49393" y="52652"/>
                  </a:cubicBezTo>
                  <a:cubicBezTo>
                    <a:pt x="47465" y="54836"/>
                    <a:pt x="44616" y="56048"/>
                    <a:pt x="41749" y="56542"/>
                  </a:cubicBezTo>
                  <a:cubicBezTo>
                    <a:pt x="38866" y="57037"/>
                    <a:pt x="35931" y="56867"/>
                    <a:pt x="33014" y="56713"/>
                  </a:cubicBezTo>
                  <a:lnTo>
                    <a:pt x="495" y="54887"/>
                  </a:lnTo>
                  <a:lnTo>
                    <a:pt x="0" y="154"/>
                  </a:lnTo>
                  <a:cubicBezTo>
                    <a:pt x="4027" y="0"/>
                    <a:pt x="7848" y="2287"/>
                    <a:pt x="10476" y="5324"/>
                  </a:cubicBezTo>
                  <a:cubicBezTo>
                    <a:pt x="13103" y="8361"/>
                    <a:pt x="14724" y="12148"/>
                    <a:pt x="16174" y="15902"/>
                  </a:cubicBezTo>
                  <a:cubicBezTo>
                    <a:pt x="17625" y="19672"/>
                    <a:pt x="18989" y="23511"/>
                    <a:pt x="21190" y="26872"/>
                  </a:cubicBezTo>
                  <a:cubicBezTo>
                    <a:pt x="23016" y="29602"/>
                    <a:pt x="24978" y="32588"/>
                    <a:pt x="27623" y="34721"/>
                  </a:cubicBezTo>
                  <a:cubicBezTo>
                    <a:pt x="33918" y="39805"/>
                    <a:pt x="44172" y="38918"/>
                    <a:pt x="49239" y="45640"/>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06793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713225" y="1246950"/>
            <a:ext cx="7717500" cy="33570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Font typeface="Montserrat"/>
              <a:buChar char="●"/>
              <a:defRPr sz="1100"/>
            </a:lvl1pPr>
            <a:lvl2pPr marL="914400" lvl="1" indent="-298450">
              <a:spcBef>
                <a:spcPts val="0"/>
              </a:spcBef>
              <a:spcAft>
                <a:spcPts val="0"/>
              </a:spcAft>
              <a:buSzPts val="1100"/>
              <a:buFont typeface="Roboto Condensed Light"/>
              <a:buChar char="○"/>
              <a:defRPr sz="1100"/>
            </a:lvl2pPr>
            <a:lvl3pPr marL="1371600" lvl="2" indent="-298450">
              <a:spcBef>
                <a:spcPts val="0"/>
              </a:spcBef>
              <a:spcAft>
                <a:spcPts val="0"/>
              </a:spcAft>
              <a:buSzPts val="1100"/>
              <a:buFont typeface="Roboto Condensed Light"/>
              <a:buChar char="■"/>
              <a:defRPr sz="1100"/>
            </a:lvl3pPr>
            <a:lvl4pPr marL="1828800" lvl="3" indent="-298450">
              <a:spcBef>
                <a:spcPts val="0"/>
              </a:spcBef>
              <a:spcAft>
                <a:spcPts val="0"/>
              </a:spcAft>
              <a:buSzPts val="1100"/>
              <a:buFont typeface="Roboto Condensed Light"/>
              <a:buChar char="●"/>
              <a:defRPr sz="1100"/>
            </a:lvl4pPr>
            <a:lvl5pPr marL="2286000" lvl="4" indent="-298450">
              <a:spcBef>
                <a:spcPts val="0"/>
              </a:spcBef>
              <a:spcAft>
                <a:spcPts val="0"/>
              </a:spcAft>
              <a:buSzPts val="1100"/>
              <a:buFont typeface="Roboto Condensed Light"/>
              <a:buChar char="○"/>
              <a:defRPr sz="1100"/>
            </a:lvl5pPr>
            <a:lvl6pPr marL="2743200" lvl="5" indent="-298450">
              <a:spcBef>
                <a:spcPts val="0"/>
              </a:spcBef>
              <a:spcAft>
                <a:spcPts val="0"/>
              </a:spcAft>
              <a:buSzPts val="1100"/>
              <a:buFont typeface="Roboto Condensed Light"/>
              <a:buChar char="■"/>
              <a:defRPr sz="1100"/>
            </a:lvl6pPr>
            <a:lvl7pPr marL="3200400" lvl="6" indent="-298450">
              <a:spcBef>
                <a:spcPts val="0"/>
              </a:spcBef>
              <a:spcAft>
                <a:spcPts val="0"/>
              </a:spcAft>
              <a:buSzPts val="1100"/>
              <a:buFont typeface="Roboto Condensed Light"/>
              <a:buChar char="●"/>
              <a:defRPr sz="1100"/>
            </a:lvl7pPr>
            <a:lvl8pPr marL="3657600" lvl="7" indent="-298450">
              <a:spcBef>
                <a:spcPts val="0"/>
              </a:spcBef>
              <a:spcAft>
                <a:spcPts val="0"/>
              </a:spcAft>
              <a:buSzPts val="1100"/>
              <a:buFont typeface="Roboto Condensed Light"/>
              <a:buChar char="○"/>
              <a:defRPr sz="1100"/>
            </a:lvl8pPr>
            <a:lvl9pPr marL="4114800" lvl="8" indent="-298450">
              <a:spcBef>
                <a:spcPts val="0"/>
              </a:spcBef>
              <a:spcAft>
                <a:spcPts val="0"/>
              </a:spcAft>
              <a:buSzPts val="1100"/>
              <a:buFont typeface="Roboto Condensed Light"/>
              <a:buChar char="■"/>
              <a:defRPr sz="1100"/>
            </a:lvl9pPr>
          </a:lstStyle>
          <a:p>
            <a:endParaRPr/>
          </a:p>
        </p:txBody>
      </p:sp>
      <p:grpSp>
        <p:nvGrpSpPr>
          <p:cNvPr id="27" name="Google Shape;27;p4"/>
          <p:cNvGrpSpPr/>
          <p:nvPr/>
        </p:nvGrpSpPr>
        <p:grpSpPr>
          <a:xfrm rot="5400000">
            <a:off x="-16500" y="-768195"/>
            <a:ext cx="2167107" cy="2190055"/>
            <a:chOff x="2590990" y="-408529"/>
            <a:chExt cx="1730225" cy="1748547"/>
          </a:xfrm>
        </p:grpSpPr>
        <p:sp>
          <p:nvSpPr>
            <p:cNvPr id="28" name="Google Shape;28;p4"/>
            <p:cNvSpPr/>
            <p:nvPr/>
          </p:nvSpPr>
          <p:spPr>
            <a:xfrm rot="7534219">
              <a:off x="2802154" y="-148667"/>
              <a:ext cx="1231697" cy="1152622"/>
            </a:xfrm>
            <a:custGeom>
              <a:avLst/>
              <a:gdLst/>
              <a:ahLst/>
              <a:cxnLst/>
              <a:rect l="l" t="t" r="r" b="b"/>
              <a:pathLst>
                <a:path w="49268" h="46105" extrusionOk="0">
                  <a:moveTo>
                    <a:pt x="45922" y="1146"/>
                  </a:moveTo>
                  <a:cubicBezTo>
                    <a:pt x="44455" y="321"/>
                    <a:pt x="42805" y="0"/>
                    <a:pt x="41110" y="138"/>
                  </a:cubicBezTo>
                  <a:cubicBezTo>
                    <a:pt x="36802" y="367"/>
                    <a:pt x="32769" y="2337"/>
                    <a:pt x="29927" y="5546"/>
                  </a:cubicBezTo>
                  <a:cubicBezTo>
                    <a:pt x="25940" y="10083"/>
                    <a:pt x="24840" y="16407"/>
                    <a:pt x="22182" y="21815"/>
                  </a:cubicBezTo>
                  <a:cubicBezTo>
                    <a:pt x="19661" y="26902"/>
                    <a:pt x="15720" y="31164"/>
                    <a:pt x="10862" y="34098"/>
                  </a:cubicBezTo>
                  <a:cubicBezTo>
                    <a:pt x="9304" y="35060"/>
                    <a:pt x="7562" y="35885"/>
                    <a:pt x="6233" y="37168"/>
                  </a:cubicBezTo>
                  <a:cubicBezTo>
                    <a:pt x="0" y="43034"/>
                    <a:pt x="9945" y="46105"/>
                    <a:pt x="14574" y="44272"/>
                  </a:cubicBezTo>
                  <a:cubicBezTo>
                    <a:pt x="27361" y="39231"/>
                    <a:pt x="38772" y="27315"/>
                    <a:pt x="45968" y="15811"/>
                  </a:cubicBezTo>
                  <a:cubicBezTo>
                    <a:pt x="47388" y="13520"/>
                    <a:pt x="48717" y="10999"/>
                    <a:pt x="48992" y="8295"/>
                  </a:cubicBezTo>
                  <a:cubicBezTo>
                    <a:pt x="49267" y="5546"/>
                    <a:pt x="48259" y="2567"/>
                    <a:pt x="45922" y="11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7534219">
              <a:off x="2878354" y="-72467"/>
              <a:ext cx="1231697" cy="1152622"/>
            </a:xfrm>
            <a:custGeom>
              <a:avLst/>
              <a:gdLst/>
              <a:ahLst/>
              <a:cxnLst/>
              <a:rect l="l" t="t" r="r" b="b"/>
              <a:pathLst>
                <a:path w="49268" h="46105" extrusionOk="0">
                  <a:moveTo>
                    <a:pt x="45922" y="1146"/>
                  </a:moveTo>
                  <a:cubicBezTo>
                    <a:pt x="44455" y="321"/>
                    <a:pt x="42805" y="0"/>
                    <a:pt x="41110" y="138"/>
                  </a:cubicBezTo>
                  <a:cubicBezTo>
                    <a:pt x="36802" y="367"/>
                    <a:pt x="32769" y="2337"/>
                    <a:pt x="29927" y="5546"/>
                  </a:cubicBezTo>
                  <a:cubicBezTo>
                    <a:pt x="25940" y="10083"/>
                    <a:pt x="24840" y="16407"/>
                    <a:pt x="22182" y="21815"/>
                  </a:cubicBezTo>
                  <a:cubicBezTo>
                    <a:pt x="19661" y="26902"/>
                    <a:pt x="15720" y="31164"/>
                    <a:pt x="10862" y="34098"/>
                  </a:cubicBezTo>
                  <a:cubicBezTo>
                    <a:pt x="9304" y="35060"/>
                    <a:pt x="7562" y="35885"/>
                    <a:pt x="6233" y="37168"/>
                  </a:cubicBezTo>
                  <a:cubicBezTo>
                    <a:pt x="0" y="43034"/>
                    <a:pt x="9945" y="46105"/>
                    <a:pt x="14574" y="44272"/>
                  </a:cubicBezTo>
                  <a:cubicBezTo>
                    <a:pt x="27361" y="39231"/>
                    <a:pt x="38772" y="27315"/>
                    <a:pt x="45968" y="15811"/>
                  </a:cubicBezTo>
                  <a:cubicBezTo>
                    <a:pt x="47388" y="13520"/>
                    <a:pt x="48717" y="10999"/>
                    <a:pt x="48992" y="8295"/>
                  </a:cubicBezTo>
                  <a:cubicBezTo>
                    <a:pt x="49267" y="5546"/>
                    <a:pt x="48259" y="2567"/>
                    <a:pt x="45922" y="1146"/>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4"/>
          <p:cNvGrpSpPr/>
          <p:nvPr/>
        </p:nvGrpSpPr>
        <p:grpSpPr>
          <a:xfrm rot="-5400000">
            <a:off x="8212409" y="3924273"/>
            <a:ext cx="899769" cy="1748587"/>
            <a:chOff x="256325" y="3718550"/>
            <a:chExt cx="516100" cy="1002975"/>
          </a:xfrm>
        </p:grpSpPr>
        <p:sp>
          <p:nvSpPr>
            <p:cNvPr id="31" name="Google Shape;31;p4"/>
            <p:cNvSpPr/>
            <p:nvPr/>
          </p:nvSpPr>
          <p:spPr>
            <a:xfrm>
              <a:off x="256325" y="3786550"/>
              <a:ext cx="484675" cy="934975"/>
            </a:xfrm>
            <a:custGeom>
              <a:avLst/>
              <a:gdLst/>
              <a:ahLst/>
              <a:cxnLst/>
              <a:rect l="l" t="t" r="r" b="b"/>
              <a:pathLst>
                <a:path w="19387" h="37399" extrusionOk="0">
                  <a:moveTo>
                    <a:pt x="7276" y="1"/>
                  </a:moveTo>
                  <a:cubicBezTo>
                    <a:pt x="5795" y="1"/>
                    <a:pt x="4482" y="2279"/>
                    <a:pt x="3896" y="3410"/>
                  </a:cubicBezTo>
                  <a:cubicBezTo>
                    <a:pt x="1879" y="7260"/>
                    <a:pt x="1054" y="12026"/>
                    <a:pt x="504" y="16380"/>
                  </a:cubicBezTo>
                  <a:cubicBezTo>
                    <a:pt x="0" y="20734"/>
                    <a:pt x="413" y="25225"/>
                    <a:pt x="2292" y="28800"/>
                  </a:cubicBezTo>
                  <a:cubicBezTo>
                    <a:pt x="4042" y="32171"/>
                    <a:pt x="9506" y="37398"/>
                    <a:pt x="13852" y="37398"/>
                  </a:cubicBezTo>
                  <a:cubicBezTo>
                    <a:pt x="15651" y="37398"/>
                    <a:pt x="17259" y="36502"/>
                    <a:pt x="18332" y="34208"/>
                  </a:cubicBezTo>
                  <a:cubicBezTo>
                    <a:pt x="19386" y="32008"/>
                    <a:pt x="18974" y="29166"/>
                    <a:pt x="18011" y="26967"/>
                  </a:cubicBezTo>
                  <a:cubicBezTo>
                    <a:pt x="17003" y="24767"/>
                    <a:pt x="15491" y="23025"/>
                    <a:pt x="14116" y="21238"/>
                  </a:cubicBezTo>
                  <a:cubicBezTo>
                    <a:pt x="11870" y="18259"/>
                    <a:pt x="9854" y="14684"/>
                    <a:pt x="9624" y="10560"/>
                  </a:cubicBezTo>
                  <a:cubicBezTo>
                    <a:pt x="9487" y="8635"/>
                    <a:pt x="9762" y="6710"/>
                    <a:pt x="9624" y="4785"/>
                  </a:cubicBezTo>
                  <a:cubicBezTo>
                    <a:pt x="9579" y="3456"/>
                    <a:pt x="9166" y="477"/>
                    <a:pt x="7700" y="65"/>
                  </a:cubicBezTo>
                  <a:cubicBezTo>
                    <a:pt x="7557" y="21"/>
                    <a:pt x="7416" y="1"/>
                    <a:pt x="7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287750" y="3718550"/>
              <a:ext cx="484675" cy="934975"/>
            </a:xfrm>
            <a:custGeom>
              <a:avLst/>
              <a:gdLst/>
              <a:ahLst/>
              <a:cxnLst/>
              <a:rect l="l" t="t" r="r" b="b"/>
              <a:pathLst>
                <a:path w="19387" h="37399" extrusionOk="0">
                  <a:moveTo>
                    <a:pt x="7276" y="1"/>
                  </a:moveTo>
                  <a:cubicBezTo>
                    <a:pt x="5795" y="1"/>
                    <a:pt x="4482" y="2279"/>
                    <a:pt x="3896" y="3410"/>
                  </a:cubicBezTo>
                  <a:cubicBezTo>
                    <a:pt x="1879" y="7260"/>
                    <a:pt x="1054" y="12026"/>
                    <a:pt x="504" y="16380"/>
                  </a:cubicBezTo>
                  <a:cubicBezTo>
                    <a:pt x="0" y="20734"/>
                    <a:pt x="413" y="25225"/>
                    <a:pt x="2292" y="28800"/>
                  </a:cubicBezTo>
                  <a:cubicBezTo>
                    <a:pt x="4042" y="32171"/>
                    <a:pt x="9506" y="37398"/>
                    <a:pt x="13852" y="37398"/>
                  </a:cubicBezTo>
                  <a:cubicBezTo>
                    <a:pt x="15651" y="37398"/>
                    <a:pt x="17259" y="36502"/>
                    <a:pt x="18332" y="34208"/>
                  </a:cubicBezTo>
                  <a:cubicBezTo>
                    <a:pt x="19386" y="32008"/>
                    <a:pt x="18974" y="29166"/>
                    <a:pt x="18011" y="26967"/>
                  </a:cubicBezTo>
                  <a:cubicBezTo>
                    <a:pt x="17003" y="24767"/>
                    <a:pt x="15491" y="23025"/>
                    <a:pt x="14116" y="21238"/>
                  </a:cubicBezTo>
                  <a:cubicBezTo>
                    <a:pt x="11870" y="18259"/>
                    <a:pt x="9854" y="14684"/>
                    <a:pt x="9624" y="10560"/>
                  </a:cubicBezTo>
                  <a:cubicBezTo>
                    <a:pt x="9487" y="8635"/>
                    <a:pt x="9762" y="6710"/>
                    <a:pt x="9624" y="4785"/>
                  </a:cubicBezTo>
                  <a:cubicBezTo>
                    <a:pt x="9579" y="3456"/>
                    <a:pt x="9166" y="477"/>
                    <a:pt x="7700" y="65"/>
                  </a:cubicBezTo>
                  <a:cubicBezTo>
                    <a:pt x="7557" y="21"/>
                    <a:pt x="7416" y="1"/>
                    <a:pt x="7276"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19933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8"/>
        <p:cNvGrpSpPr/>
        <p:nvPr/>
      </p:nvGrpSpPr>
      <p:grpSpPr>
        <a:xfrm>
          <a:off x="0" y="0"/>
          <a:ext cx="0" cy="0"/>
          <a:chOff x="0" y="0"/>
          <a:chExt cx="0" cy="0"/>
        </a:xfrm>
      </p:grpSpPr>
      <p:grpSp>
        <p:nvGrpSpPr>
          <p:cNvPr id="89" name="Google Shape;89;p13"/>
          <p:cNvGrpSpPr/>
          <p:nvPr/>
        </p:nvGrpSpPr>
        <p:grpSpPr>
          <a:xfrm rot="10800000" flipH="1">
            <a:off x="-601226" y="3235605"/>
            <a:ext cx="4058138" cy="2384573"/>
            <a:chOff x="-376225" y="-642751"/>
            <a:chExt cx="3577028" cy="2384573"/>
          </a:xfrm>
        </p:grpSpPr>
        <p:sp>
          <p:nvSpPr>
            <p:cNvPr id="90" name="Google Shape;90;p13"/>
            <p:cNvSpPr/>
            <p:nvPr/>
          </p:nvSpPr>
          <p:spPr>
            <a:xfrm rot="10800000" flipH="1">
              <a:off x="-376225" y="-328076"/>
              <a:ext cx="3469403" cy="2069898"/>
            </a:xfrm>
            <a:custGeom>
              <a:avLst/>
              <a:gdLst/>
              <a:ahLst/>
              <a:cxnLst/>
              <a:rect l="l" t="t" r="r" b="b"/>
              <a:pathLst>
                <a:path w="83010" h="107096" extrusionOk="0">
                  <a:moveTo>
                    <a:pt x="79310" y="80471"/>
                  </a:moveTo>
                  <a:cubicBezTo>
                    <a:pt x="80660" y="82955"/>
                    <a:pt x="81605" y="85601"/>
                    <a:pt x="82145" y="88356"/>
                  </a:cubicBezTo>
                  <a:cubicBezTo>
                    <a:pt x="83009" y="92784"/>
                    <a:pt x="82496" y="97861"/>
                    <a:pt x="79229" y="100939"/>
                  </a:cubicBezTo>
                  <a:cubicBezTo>
                    <a:pt x="77366" y="102748"/>
                    <a:pt x="74800" y="103613"/>
                    <a:pt x="72289" y="104288"/>
                  </a:cubicBezTo>
                  <a:cubicBezTo>
                    <a:pt x="62730" y="106853"/>
                    <a:pt x="53387" y="105665"/>
                    <a:pt x="43773" y="106340"/>
                  </a:cubicBezTo>
                  <a:cubicBezTo>
                    <a:pt x="32999" y="107096"/>
                    <a:pt x="21064" y="105017"/>
                    <a:pt x="10505" y="102937"/>
                  </a:cubicBezTo>
                  <a:cubicBezTo>
                    <a:pt x="9641" y="102775"/>
                    <a:pt x="8723" y="102559"/>
                    <a:pt x="8102" y="101938"/>
                  </a:cubicBezTo>
                  <a:cubicBezTo>
                    <a:pt x="7562" y="101398"/>
                    <a:pt x="7346" y="100615"/>
                    <a:pt x="7130" y="99886"/>
                  </a:cubicBezTo>
                  <a:cubicBezTo>
                    <a:pt x="3295" y="85925"/>
                    <a:pt x="1999" y="71398"/>
                    <a:pt x="1135" y="56951"/>
                  </a:cubicBezTo>
                  <a:cubicBezTo>
                    <a:pt x="487" y="46420"/>
                    <a:pt x="82" y="35888"/>
                    <a:pt x="649" y="25357"/>
                  </a:cubicBezTo>
                  <a:cubicBezTo>
                    <a:pt x="1054" y="17283"/>
                    <a:pt x="1" y="5537"/>
                    <a:pt x="8507" y="1378"/>
                  </a:cubicBezTo>
                  <a:cubicBezTo>
                    <a:pt x="10505" y="433"/>
                    <a:pt x="12909" y="1"/>
                    <a:pt x="14934" y="946"/>
                  </a:cubicBezTo>
                  <a:cubicBezTo>
                    <a:pt x="16122" y="1486"/>
                    <a:pt x="17067" y="2485"/>
                    <a:pt x="17850" y="3538"/>
                  </a:cubicBezTo>
                  <a:cubicBezTo>
                    <a:pt x="19227" y="5348"/>
                    <a:pt x="20227" y="7427"/>
                    <a:pt x="20794" y="9641"/>
                  </a:cubicBezTo>
                  <a:cubicBezTo>
                    <a:pt x="22468" y="16392"/>
                    <a:pt x="19578" y="23413"/>
                    <a:pt x="19416" y="30353"/>
                  </a:cubicBezTo>
                  <a:cubicBezTo>
                    <a:pt x="19308" y="37698"/>
                    <a:pt x="22198" y="44772"/>
                    <a:pt x="27463" y="49930"/>
                  </a:cubicBezTo>
                  <a:cubicBezTo>
                    <a:pt x="32891" y="55250"/>
                    <a:pt x="39318" y="56951"/>
                    <a:pt x="46501" y="58760"/>
                  </a:cubicBezTo>
                  <a:cubicBezTo>
                    <a:pt x="54440" y="60731"/>
                    <a:pt x="62244" y="63648"/>
                    <a:pt x="68779" y="68481"/>
                  </a:cubicBezTo>
                  <a:cubicBezTo>
                    <a:pt x="73099" y="71695"/>
                    <a:pt x="76826" y="75772"/>
                    <a:pt x="79310" y="804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rot="10800000" flipH="1">
              <a:off x="-268600" y="-642751"/>
              <a:ext cx="3469403" cy="2069898"/>
            </a:xfrm>
            <a:custGeom>
              <a:avLst/>
              <a:gdLst/>
              <a:ahLst/>
              <a:cxnLst/>
              <a:rect l="l" t="t" r="r" b="b"/>
              <a:pathLst>
                <a:path w="83010" h="107096" extrusionOk="0">
                  <a:moveTo>
                    <a:pt x="79310" y="80471"/>
                  </a:moveTo>
                  <a:cubicBezTo>
                    <a:pt x="80660" y="82955"/>
                    <a:pt x="81605" y="85601"/>
                    <a:pt x="82145" y="88356"/>
                  </a:cubicBezTo>
                  <a:cubicBezTo>
                    <a:pt x="83009" y="92784"/>
                    <a:pt x="82496" y="97861"/>
                    <a:pt x="79229" y="100939"/>
                  </a:cubicBezTo>
                  <a:cubicBezTo>
                    <a:pt x="77366" y="102748"/>
                    <a:pt x="74800" y="103613"/>
                    <a:pt x="72289" y="104288"/>
                  </a:cubicBezTo>
                  <a:cubicBezTo>
                    <a:pt x="62730" y="106853"/>
                    <a:pt x="53387" y="105665"/>
                    <a:pt x="43773" y="106340"/>
                  </a:cubicBezTo>
                  <a:cubicBezTo>
                    <a:pt x="32999" y="107096"/>
                    <a:pt x="21064" y="105017"/>
                    <a:pt x="10505" y="102937"/>
                  </a:cubicBezTo>
                  <a:cubicBezTo>
                    <a:pt x="9641" y="102775"/>
                    <a:pt x="8723" y="102559"/>
                    <a:pt x="8102" y="101938"/>
                  </a:cubicBezTo>
                  <a:cubicBezTo>
                    <a:pt x="7562" y="101398"/>
                    <a:pt x="7346" y="100615"/>
                    <a:pt x="7130" y="99886"/>
                  </a:cubicBezTo>
                  <a:cubicBezTo>
                    <a:pt x="3295" y="85925"/>
                    <a:pt x="1999" y="71398"/>
                    <a:pt x="1135" y="56951"/>
                  </a:cubicBezTo>
                  <a:cubicBezTo>
                    <a:pt x="487" y="46420"/>
                    <a:pt x="82" y="35888"/>
                    <a:pt x="649" y="25357"/>
                  </a:cubicBezTo>
                  <a:cubicBezTo>
                    <a:pt x="1054" y="17283"/>
                    <a:pt x="1" y="5537"/>
                    <a:pt x="8507" y="1378"/>
                  </a:cubicBezTo>
                  <a:cubicBezTo>
                    <a:pt x="10505" y="433"/>
                    <a:pt x="12909" y="1"/>
                    <a:pt x="14934" y="946"/>
                  </a:cubicBezTo>
                  <a:cubicBezTo>
                    <a:pt x="16122" y="1486"/>
                    <a:pt x="17067" y="2485"/>
                    <a:pt x="17850" y="3538"/>
                  </a:cubicBezTo>
                  <a:cubicBezTo>
                    <a:pt x="19227" y="5348"/>
                    <a:pt x="20227" y="7427"/>
                    <a:pt x="20794" y="9641"/>
                  </a:cubicBezTo>
                  <a:cubicBezTo>
                    <a:pt x="22468" y="16392"/>
                    <a:pt x="19578" y="23413"/>
                    <a:pt x="19416" y="30353"/>
                  </a:cubicBezTo>
                  <a:cubicBezTo>
                    <a:pt x="19308" y="37698"/>
                    <a:pt x="22198" y="44772"/>
                    <a:pt x="27463" y="49930"/>
                  </a:cubicBezTo>
                  <a:cubicBezTo>
                    <a:pt x="32891" y="55250"/>
                    <a:pt x="39318" y="56951"/>
                    <a:pt x="46501" y="58760"/>
                  </a:cubicBezTo>
                  <a:cubicBezTo>
                    <a:pt x="54440" y="60731"/>
                    <a:pt x="62244" y="63648"/>
                    <a:pt x="68779" y="68481"/>
                  </a:cubicBezTo>
                  <a:cubicBezTo>
                    <a:pt x="73099" y="71695"/>
                    <a:pt x="76826" y="75772"/>
                    <a:pt x="79310" y="8047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13"/>
          <p:cNvGrpSpPr/>
          <p:nvPr/>
        </p:nvGrpSpPr>
        <p:grpSpPr>
          <a:xfrm>
            <a:off x="5546575" y="-338000"/>
            <a:ext cx="4146250" cy="3105250"/>
            <a:chOff x="5546575" y="-338000"/>
            <a:chExt cx="4146250" cy="3105250"/>
          </a:xfrm>
        </p:grpSpPr>
        <p:sp>
          <p:nvSpPr>
            <p:cNvPr id="93" name="Google Shape;93;p13"/>
            <p:cNvSpPr/>
            <p:nvPr/>
          </p:nvSpPr>
          <p:spPr>
            <a:xfrm>
              <a:off x="5546575" y="-338000"/>
              <a:ext cx="3993850" cy="2952850"/>
            </a:xfrm>
            <a:custGeom>
              <a:avLst/>
              <a:gdLst/>
              <a:ahLst/>
              <a:cxnLst/>
              <a:rect l="l" t="t" r="r" b="b"/>
              <a:pathLst>
                <a:path w="159754" h="118114" extrusionOk="0">
                  <a:moveTo>
                    <a:pt x="158511" y="32432"/>
                  </a:moveTo>
                  <a:cubicBezTo>
                    <a:pt x="157971" y="28084"/>
                    <a:pt x="157080" y="23656"/>
                    <a:pt x="154838" y="19902"/>
                  </a:cubicBezTo>
                  <a:cubicBezTo>
                    <a:pt x="152084" y="15285"/>
                    <a:pt x="147493" y="12071"/>
                    <a:pt x="142714" y="9560"/>
                  </a:cubicBezTo>
                  <a:cubicBezTo>
                    <a:pt x="126971" y="1351"/>
                    <a:pt x="108528" y="1"/>
                    <a:pt x="90759" y="865"/>
                  </a:cubicBezTo>
                  <a:cubicBezTo>
                    <a:pt x="73018" y="1729"/>
                    <a:pt x="55358" y="4645"/>
                    <a:pt x="37590" y="4213"/>
                  </a:cubicBezTo>
                  <a:cubicBezTo>
                    <a:pt x="29354" y="4024"/>
                    <a:pt x="22360" y="6860"/>
                    <a:pt x="13125" y="5861"/>
                  </a:cubicBezTo>
                  <a:lnTo>
                    <a:pt x="2458" y="4835"/>
                  </a:lnTo>
                  <a:cubicBezTo>
                    <a:pt x="1" y="13881"/>
                    <a:pt x="6590" y="18201"/>
                    <a:pt x="15042" y="22225"/>
                  </a:cubicBezTo>
                  <a:cubicBezTo>
                    <a:pt x="23494" y="26275"/>
                    <a:pt x="33161" y="26464"/>
                    <a:pt x="42450" y="27517"/>
                  </a:cubicBezTo>
                  <a:cubicBezTo>
                    <a:pt x="56654" y="29110"/>
                    <a:pt x="70507" y="32837"/>
                    <a:pt x="83603" y="38508"/>
                  </a:cubicBezTo>
                  <a:cubicBezTo>
                    <a:pt x="96727" y="44232"/>
                    <a:pt x="106853" y="55142"/>
                    <a:pt x="114252" y="67158"/>
                  </a:cubicBezTo>
                  <a:cubicBezTo>
                    <a:pt x="123055" y="81416"/>
                    <a:pt x="126107" y="101020"/>
                    <a:pt x="138501" y="112767"/>
                  </a:cubicBezTo>
                  <a:cubicBezTo>
                    <a:pt x="140473" y="114630"/>
                    <a:pt x="142768" y="116277"/>
                    <a:pt x="145414" y="116817"/>
                  </a:cubicBezTo>
                  <a:cubicBezTo>
                    <a:pt x="151679" y="118113"/>
                    <a:pt x="154082" y="112794"/>
                    <a:pt x="155135" y="107663"/>
                  </a:cubicBezTo>
                  <a:cubicBezTo>
                    <a:pt x="158133" y="92919"/>
                    <a:pt x="158619" y="77770"/>
                    <a:pt x="159105" y="62703"/>
                  </a:cubicBezTo>
                  <a:cubicBezTo>
                    <a:pt x="159429" y="52603"/>
                    <a:pt x="159753" y="42450"/>
                    <a:pt x="158511" y="324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4" name="Google Shape;94;p13"/>
            <p:cNvSpPr/>
            <p:nvPr/>
          </p:nvSpPr>
          <p:spPr>
            <a:xfrm>
              <a:off x="5698975" y="-185600"/>
              <a:ext cx="3993850" cy="2952850"/>
            </a:xfrm>
            <a:custGeom>
              <a:avLst/>
              <a:gdLst/>
              <a:ahLst/>
              <a:cxnLst/>
              <a:rect l="l" t="t" r="r" b="b"/>
              <a:pathLst>
                <a:path w="159754" h="118114" extrusionOk="0">
                  <a:moveTo>
                    <a:pt x="158511" y="32432"/>
                  </a:moveTo>
                  <a:cubicBezTo>
                    <a:pt x="157971" y="28084"/>
                    <a:pt x="157080" y="23656"/>
                    <a:pt x="154838" y="19902"/>
                  </a:cubicBezTo>
                  <a:cubicBezTo>
                    <a:pt x="152084" y="15285"/>
                    <a:pt x="147493" y="12071"/>
                    <a:pt x="142714" y="9560"/>
                  </a:cubicBezTo>
                  <a:cubicBezTo>
                    <a:pt x="126971" y="1351"/>
                    <a:pt x="108528" y="1"/>
                    <a:pt x="90759" y="865"/>
                  </a:cubicBezTo>
                  <a:cubicBezTo>
                    <a:pt x="73018" y="1729"/>
                    <a:pt x="55358" y="4645"/>
                    <a:pt x="37590" y="4213"/>
                  </a:cubicBezTo>
                  <a:cubicBezTo>
                    <a:pt x="29354" y="4024"/>
                    <a:pt x="22360" y="6860"/>
                    <a:pt x="13125" y="5861"/>
                  </a:cubicBezTo>
                  <a:lnTo>
                    <a:pt x="2458" y="4835"/>
                  </a:lnTo>
                  <a:cubicBezTo>
                    <a:pt x="1" y="13881"/>
                    <a:pt x="6590" y="18201"/>
                    <a:pt x="15042" y="22225"/>
                  </a:cubicBezTo>
                  <a:cubicBezTo>
                    <a:pt x="23494" y="26275"/>
                    <a:pt x="33161" y="26464"/>
                    <a:pt x="42450" y="27517"/>
                  </a:cubicBezTo>
                  <a:cubicBezTo>
                    <a:pt x="56654" y="29110"/>
                    <a:pt x="70507" y="32837"/>
                    <a:pt x="83603" y="38508"/>
                  </a:cubicBezTo>
                  <a:cubicBezTo>
                    <a:pt x="96727" y="44232"/>
                    <a:pt x="106853" y="55142"/>
                    <a:pt x="114252" y="67158"/>
                  </a:cubicBezTo>
                  <a:cubicBezTo>
                    <a:pt x="123055" y="81416"/>
                    <a:pt x="126107" y="101020"/>
                    <a:pt x="138501" y="112767"/>
                  </a:cubicBezTo>
                  <a:cubicBezTo>
                    <a:pt x="140473" y="114630"/>
                    <a:pt x="142768" y="116277"/>
                    <a:pt x="145414" y="116817"/>
                  </a:cubicBezTo>
                  <a:cubicBezTo>
                    <a:pt x="151679" y="118113"/>
                    <a:pt x="154082" y="112794"/>
                    <a:pt x="155135" y="107663"/>
                  </a:cubicBezTo>
                  <a:cubicBezTo>
                    <a:pt x="158133" y="92919"/>
                    <a:pt x="158619" y="77770"/>
                    <a:pt x="159105" y="62703"/>
                  </a:cubicBezTo>
                  <a:cubicBezTo>
                    <a:pt x="159429" y="52603"/>
                    <a:pt x="159753" y="42450"/>
                    <a:pt x="158511" y="32432"/>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95" name="Google Shape;95;p1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96" name="Google Shape;96;p13"/>
          <p:cNvSpPr txBox="1">
            <a:spLocks noGrp="1"/>
          </p:cNvSpPr>
          <p:nvPr>
            <p:ph type="title" idx="2" hasCustomPrompt="1"/>
          </p:nvPr>
        </p:nvSpPr>
        <p:spPr>
          <a:xfrm>
            <a:off x="3199925" y="2941750"/>
            <a:ext cx="1291500" cy="1428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97" name="Google Shape;97;p13"/>
          <p:cNvSpPr txBox="1">
            <a:spLocks noGrp="1"/>
          </p:cNvSpPr>
          <p:nvPr>
            <p:ph type="title" idx="3"/>
          </p:nvPr>
        </p:nvSpPr>
        <p:spPr>
          <a:xfrm>
            <a:off x="713225" y="3099750"/>
            <a:ext cx="2486700" cy="567900"/>
          </a:xfrm>
          <a:prstGeom prst="rect">
            <a:avLst/>
          </a:prstGeom>
        </p:spPr>
        <p:txBody>
          <a:bodyPr spcFirstLastPara="1" wrap="square" lIns="91425" tIns="91425" rIns="91425" bIns="91425" anchor="b" anchorCtr="0">
            <a:noAutofit/>
          </a:bodyPr>
          <a:lstStyle>
            <a:lvl1pPr lvl="0" algn="r">
              <a:spcBef>
                <a:spcPts val="0"/>
              </a:spcBef>
              <a:spcAft>
                <a:spcPts val="0"/>
              </a:spcAft>
              <a:buNone/>
              <a:defRPr sz="2000"/>
            </a:lvl1pPr>
            <a:lvl2pPr lvl="1" algn="r">
              <a:spcBef>
                <a:spcPts val="0"/>
              </a:spcBef>
              <a:spcAft>
                <a:spcPts val="0"/>
              </a:spcAft>
              <a:buNone/>
              <a:defRPr sz="2000"/>
            </a:lvl2pPr>
            <a:lvl3pPr lvl="2" algn="r">
              <a:spcBef>
                <a:spcPts val="0"/>
              </a:spcBef>
              <a:spcAft>
                <a:spcPts val="0"/>
              </a:spcAft>
              <a:buNone/>
              <a:defRPr sz="2000"/>
            </a:lvl3pPr>
            <a:lvl4pPr lvl="3" algn="r">
              <a:spcBef>
                <a:spcPts val="0"/>
              </a:spcBef>
              <a:spcAft>
                <a:spcPts val="0"/>
              </a:spcAft>
              <a:buNone/>
              <a:defRPr sz="2000"/>
            </a:lvl4pPr>
            <a:lvl5pPr lvl="4" algn="r">
              <a:spcBef>
                <a:spcPts val="0"/>
              </a:spcBef>
              <a:spcAft>
                <a:spcPts val="0"/>
              </a:spcAft>
              <a:buNone/>
              <a:defRPr sz="2000"/>
            </a:lvl5pPr>
            <a:lvl6pPr lvl="5" algn="r">
              <a:spcBef>
                <a:spcPts val="0"/>
              </a:spcBef>
              <a:spcAft>
                <a:spcPts val="0"/>
              </a:spcAft>
              <a:buNone/>
              <a:defRPr sz="2000"/>
            </a:lvl6pPr>
            <a:lvl7pPr lvl="6" algn="r">
              <a:spcBef>
                <a:spcPts val="0"/>
              </a:spcBef>
              <a:spcAft>
                <a:spcPts val="0"/>
              </a:spcAft>
              <a:buNone/>
              <a:defRPr sz="2000"/>
            </a:lvl7pPr>
            <a:lvl8pPr lvl="7" algn="r">
              <a:spcBef>
                <a:spcPts val="0"/>
              </a:spcBef>
              <a:spcAft>
                <a:spcPts val="0"/>
              </a:spcAft>
              <a:buNone/>
              <a:defRPr sz="2000"/>
            </a:lvl8pPr>
            <a:lvl9pPr lvl="8" algn="r">
              <a:spcBef>
                <a:spcPts val="0"/>
              </a:spcBef>
              <a:spcAft>
                <a:spcPts val="0"/>
              </a:spcAft>
              <a:buNone/>
              <a:defRPr sz="2000"/>
            </a:lvl9pPr>
          </a:lstStyle>
          <a:p>
            <a:endParaRPr/>
          </a:p>
        </p:txBody>
      </p:sp>
      <p:sp>
        <p:nvSpPr>
          <p:cNvPr id="98" name="Google Shape;98;p13"/>
          <p:cNvSpPr txBox="1">
            <a:spLocks noGrp="1"/>
          </p:cNvSpPr>
          <p:nvPr>
            <p:ph type="subTitle" idx="1"/>
          </p:nvPr>
        </p:nvSpPr>
        <p:spPr>
          <a:xfrm>
            <a:off x="713225" y="3529436"/>
            <a:ext cx="2486700" cy="5727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1400"/>
            </a:lvl1pPr>
            <a:lvl2pPr lvl="1" algn="r">
              <a:spcBef>
                <a:spcPts val="0"/>
              </a:spcBef>
              <a:spcAft>
                <a:spcPts val="0"/>
              </a:spcAft>
              <a:buNone/>
              <a:defRPr sz="1400"/>
            </a:lvl2pPr>
            <a:lvl3pPr lvl="2" algn="r">
              <a:spcBef>
                <a:spcPts val="0"/>
              </a:spcBef>
              <a:spcAft>
                <a:spcPts val="0"/>
              </a:spcAft>
              <a:buNone/>
              <a:defRPr sz="1400"/>
            </a:lvl3pPr>
            <a:lvl4pPr lvl="3" algn="r">
              <a:spcBef>
                <a:spcPts val="0"/>
              </a:spcBef>
              <a:spcAft>
                <a:spcPts val="0"/>
              </a:spcAft>
              <a:buNone/>
              <a:defRPr sz="1400"/>
            </a:lvl4pPr>
            <a:lvl5pPr lvl="4" algn="r">
              <a:spcBef>
                <a:spcPts val="0"/>
              </a:spcBef>
              <a:spcAft>
                <a:spcPts val="0"/>
              </a:spcAft>
              <a:buNone/>
              <a:defRPr sz="1400"/>
            </a:lvl5pPr>
            <a:lvl6pPr lvl="5" algn="r">
              <a:spcBef>
                <a:spcPts val="0"/>
              </a:spcBef>
              <a:spcAft>
                <a:spcPts val="0"/>
              </a:spcAft>
              <a:buNone/>
              <a:defRPr sz="1400"/>
            </a:lvl6pPr>
            <a:lvl7pPr lvl="6" algn="r">
              <a:spcBef>
                <a:spcPts val="0"/>
              </a:spcBef>
              <a:spcAft>
                <a:spcPts val="0"/>
              </a:spcAft>
              <a:buNone/>
              <a:defRPr sz="1400"/>
            </a:lvl7pPr>
            <a:lvl8pPr lvl="7" algn="r">
              <a:spcBef>
                <a:spcPts val="0"/>
              </a:spcBef>
              <a:spcAft>
                <a:spcPts val="0"/>
              </a:spcAft>
              <a:buNone/>
              <a:defRPr sz="1400"/>
            </a:lvl8pPr>
            <a:lvl9pPr lvl="8" algn="r">
              <a:spcBef>
                <a:spcPts val="0"/>
              </a:spcBef>
              <a:spcAft>
                <a:spcPts val="0"/>
              </a:spcAft>
              <a:buNone/>
              <a:defRPr sz="1400"/>
            </a:lvl9pPr>
          </a:lstStyle>
          <a:p>
            <a:endParaRPr/>
          </a:p>
        </p:txBody>
      </p:sp>
      <p:sp>
        <p:nvSpPr>
          <p:cNvPr id="99" name="Google Shape;99;p13"/>
          <p:cNvSpPr txBox="1">
            <a:spLocks noGrp="1"/>
          </p:cNvSpPr>
          <p:nvPr>
            <p:ph type="title" idx="4" hasCustomPrompt="1"/>
          </p:nvPr>
        </p:nvSpPr>
        <p:spPr>
          <a:xfrm>
            <a:off x="3199925" y="1499400"/>
            <a:ext cx="1291500" cy="1428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6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100" name="Google Shape;100;p13"/>
          <p:cNvSpPr txBox="1">
            <a:spLocks noGrp="1"/>
          </p:cNvSpPr>
          <p:nvPr>
            <p:ph type="title" idx="5"/>
          </p:nvPr>
        </p:nvSpPr>
        <p:spPr>
          <a:xfrm>
            <a:off x="713225" y="1657400"/>
            <a:ext cx="2486700" cy="5679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2000"/>
            </a:lvl1pPr>
            <a:lvl2pPr lvl="1" algn="r" rtl="0">
              <a:spcBef>
                <a:spcPts val="0"/>
              </a:spcBef>
              <a:spcAft>
                <a:spcPts val="0"/>
              </a:spcAft>
              <a:buNone/>
              <a:defRPr sz="2000"/>
            </a:lvl2pPr>
            <a:lvl3pPr lvl="2" algn="r" rtl="0">
              <a:spcBef>
                <a:spcPts val="0"/>
              </a:spcBef>
              <a:spcAft>
                <a:spcPts val="0"/>
              </a:spcAft>
              <a:buNone/>
              <a:defRPr sz="2000"/>
            </a:lvl3pPr>
            <a:lvl4pPr lvl="3" algn="r" rtl="0">
              <a:spcBef>
                <a:spcPts val="0"/>
              </a:spcBef>
              <a:spcAft>
                <a:spcPts val="0"/>
              </a:spcAft>
              <a:buNone/>
              <a:defRPr sz="2000"/>
            </a:lvl4pPr>
            <a:lvl5pPr lvl="4" algn="r" rtl="0">
              <a:spcBef>
                <a:spcPts val="0"/>
              </a:spcBef>
              <a:spcAft>
                <a:spcPts val="0"/>
              </a:spcAft>
              <a:buNone/>
              <a:defRPr sz="2000"/>
            </a:lvl5pPr>
            <a:lvl6pPr lvl="5" algn="r" rtl="0">
              <a:spcBef>
                <a:spcPts val="0"/>
              </a:spcBef>
              <a:spcAft>
                <a:spcPts val="0"/>
              </a:spcAft>
              <a:buNone/>
              <a:defRPr sz="2000"/>
            </a:lvl6pPr>
            <a:lvl7pPr lvl="6" algn="r" rtl="0">
              <a:spcBef>
                <a:spcPts val="0"/>
              </a:spcBef>
              <a:spcAft>
                <a:spcPts val="0"/>
              </a:spcAft>
              <a:buNone/>
              <a:defRPr sz="2000"/>
            </a:lvl7pPr>
            <a:lvl8pPr lvl="7" algn="r" rtl="0">
              <a:spcBef>
                <a:spcPts val="0"/>
              </a:spcBef>
              <a:spcAft>
                <a:spcPts val="0"/>
              </a:spcAft>
              <a:buNone/>
              <a:defRPr sz="2000"/>
            </a:lvl8pPr>
            <a:lvl9pPr lvl="8" algn="r" rtl="0">
              <a:spcBef>
                <a:spcPts val="0"/>
              </a:spcBef>
              <a:spcAft>
                <a:spcPts val="0"/>
              </a:spcAft>
              <a:buNone/>
              <a:defRPr sz="2000"/>
            </a:lvl9pPr>
          </a:lstStyle>
          <a:p>
            <a:endParaRPr/>
          </a:p>
        </p:txBody>
      </p:sp>
      <p:sp>
        <p:nvSpPr>
          <p:cNvPr id="101" name="Google Shape;101;p13"/>
          <p:cNvSpPr txBox="1">
            <a:spLocks noGrp="1"/>
          </p:cNvSpPr>
          <p:nvPr>
            <p:ph type="subTitle" idx="6"/>
          </p:nvPr>
        </p:nvSpPr>
        <p:spPr>
          <a:xfrm>
            <a:off x="713225" y="2087086"/>
            <a:ext cx="2486700" cy="572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vl1pPr>
            <a:lvl2pPr lvl="1" algn="r" rtl="0">
              <a:spcBef>
                <a:spcPts val="0"/>
              </a:spcBef>
              <a:spcAft>
                <a:spcPts val="0"/>
              </a:spcAft>
              <a:buNone/>
              <a:defRPr sz="1400"/>
            </a:lvl2pPr>
            <a:lvl3pPr lvl="2" algn="r" rtl="0">
              <a:spcBef>
                <a:spcPts val="0"/>
              </a:spcBef>
              <a:spcAft>
                <a:spcPts val="0"/>
              </a:spcAft>
              <a:buNone/>
              <a:defRPr sz="1400"/>
            </a:lvl3pPr>
            <a:lvl4pPr lvl="3" algn="r" rtl="0">
              <a:spcBef>
                <a:spcPts val="0"/>
              </a:spcBef>
              <a:spcAft>
                <a:spcPts val="0"/>
              </a:spcAft>
              <a:buNone/>
              <a:defRPr sz="1400"/>
            </a:lvl4pPr>
            <a:lvl5pPr lvl="4" algn="r" rtl="0">
              <a:spcBef>
                <a:spcPts val="0"/>
              </a:spcBef>
              <a:spcAft>
                <a:spcPts val="0"/>
              </a:spcAft>
              <a:buNone/>
              <a:defRPr sz="1400"/>
            </a:lvl5pPr>
            <a:lvl6pPr lvl="5" algn="r" rtl="0">
              <a:spcBef>
                <a:spcPts val="0"/>
              </a:spcBef>
              <a:spcAft>
                <a:spcPts val="0"/>
              </a:spcAft>
              <a:buNone/>
              <a:defRPr sz="1400"/>
            </a:lvl6pPr>
            <a:lvl7pPr lvl="6" algn="r" rtl="0">
              <a:spcBef>
                <a:spcPts val="0"/>
              </a:spcBef>
              <a:spcAft>
                <a:spcPts val="0"/>
              </a:spcAft>
              <a:buNone/>
              <a:defRPr sz="1400"/>
            </a:lvl7pPr>
            <a:lvl8pPr lvl="7" algn="r" rtl="0">
              <a:spcBef>
                <a:spcPts val="0"/>
              </a:spcBef>
              <a:spcAft>
                <a:spcPts val="0"/>
              </a:spcAft>
              <a:buNone/>
              <a:defRPr sz="1400"/>
            </a:lvl8pPr>
            <a:lvl9pPr lvl="8" algn="r" rtl="0">
              <a:spcBef>
                <a:spcPts val="0"/>
              </a:spcBef>
              <a:spcAft>
                <a:spcPts val="0"/>
              </a:spcAft>
              <a:buNone/>
              <a:defRPr sz="1400"/>
            </a:lvl9pPr>
          </a:lstStyle>
          <a:p>
            <a:endParaRPr/>
          </a:p>
        </p:txBody>
      </p:sp>
      <p:sp>
        <p:nvSpPr>
          <p:cNvPr id="102" name="Google Shape;102;p13"/>
          <p:cNvSpPr txBox="1">
            <a:spLocks noGrp="1"/>
          </p:cNvSpPr>
          <p:nvPr>
            <p:ph type="title" idx="7" hasCustomPrompt="1"/>
          </p:nvPr>
        </p:nvSpPr>
        <p:spPr>
          <a:xfrm>
            <a:off x="4657925" y="2941750"/>
            <a:ext cx="1291500" cy="142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103" name="Google Shape;103;p13"/>
          <p:cNvSpPr txBox="1">
            <a:spLocks noGrp="1"/>
          </p:cNvSpPr>
          <p:nvPr>
            <p:ph type="title" idx="8"/>
          </p:nvPr>
        </p:nvSpPr>
        <p:spPr>
          <a:xfrm>
            <a:off x="5949425" y="3099750"/>
            <a:ext cx="2486700" cy="567900"/>
          </a:xfrm>
          <a:prstGeom prst="rect">
            <a:avLst/>
          </a:prstGeom>
        </p:spPr>
        <p:txBody>
          <a:bodyPr spcFirstLastPara="1" wrap="square" lIns="91425" tIns="91425" rIns="91425" bIns="91425" anchor="b"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104" name="Google Shape;104;p13"/>
          <p:cNvSpPr txBox="1">
            <a:spLocks noGrp="1"/>
          </p:cNvSpPr>
          <p:nvPr>
            <p:ph type="subTitle" idx="9"/>
          </p:nvPr>
        </p:nvSpPr>
        <p:spPr>
          <a:xfrm>
            <a:off x="5949425" y="3529436"/>
            <a:ext cx="2486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105" name="Google Shape;105;p13"/>
          <p:cNvSpPr txBox="1">
            <a:spLocks noGrp="1"/>
          </p:cNvSpPr>
          <p:nvPr>
            <p:ph type="title" idx="13" hasCustomPrompt="1"/>
          </p:nvPr>
        </p:nvSpPr>
        <p:spPr>
          <a:xfrm>
            <a:off x="4657925" y="1499400"/>
            <a:ext cx="1291500" cy="142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106" name="Google Shape;106;p13"/>
          <p:cNvSpPr txBox="1">
            <a:spLocks noGrp="1"/>
          </p:cNvSpPr>
          <p:nvPr>
            <p:ph type="title" idx="14"/>
          </p:nvPr>
        </p:nvSpPr>
        <p:spPr>
          <a:xfrm>
            <a:off x="5949425" y="1657400"/>
            <a:ext cx="2486700" cy="567900"/>
          </a:xfrm>
          <a:prstGeom prst="rect">
            <a:avLst/>
          </a:prstGeom>
        </p:spPr>
        <p:txBody>
          <a:bodyPr spcFirstLastPara="1" wrap="square" lIns="91425" tIns="91425" rIns="91425" bIns="91425" anchor="b" anchorCtr="0">
            <a:noAutofit/>
          </a:bodyPr>
          <a:lstStyle>
            <a:lvl1pPr lvl="0" algn="l" rtl="0">
              <a:spcBef>
                <a:spcPts val="0"/>
              </a:spcBef>
              <a:spcAft>
                <a:spcPts val="0"/>
              </a:spcAft>
              <a:buNone/>
              <a:defRPr sz="2000"/>
            </a:lvl1pPr>
            <a:lvl2pPr lvl="1" algn="l" rtl="0">
              <a:spcBef>
                <a:spcPts val="0"/>
              </a:spcBef>
              <a:spcAft>
                <a:spcPts val="0"/>
              </a:spcAft>
              <a:buNone/>
              <a:defRPr sz="2000"/>
            </a:lvl2pPr>
            <a:lvl3pPr lvl="2" algn="l" rtl="0">
              <a:spcBef>
                <a:spcPts val="0"/>
              </a:spcBef>
              <a:spcAft>
                <a:spcPts val="0"/>
              </a:spcAft>
              <a:buNone/>
              <a:defRPr sz="2000"/>
            </a:lvl3pPr>
            <a:lvl4pPr lvl="3" algn="l" rtl="0">
              <a:spcBef>
                <a:spcPts val="0"/>
              </a:spcBef>
              <a:spcAft>
                <a:spcPts val="0"/>
              </a:spcAft>
              <a:buNone/>
              <a:defRPr sz="2000"/>
            </a:lvl4pPr>
            <a:lvl5pPr lvl="4" algn="l" rtl="0">
              <a:spcBef>
                <a:spcPts val="0"/>
              </a:spcBef>
              <a:spcAft>
                <a:spcPts val="0"/>
              </a:spcAft>
              <a:buNone/>
              <a:defRPr sz="2000"/>
            </a:lvl5pPr>
            <a:lvl6pPr lvl="5" algn="l" rtl="0">
              <a:spcBef>
                <a:spcPts val="0"/>
              </a:spcBef>
              <a:spcAft>
                <a:spcPts val="0"/>
              </a:spcAft>
              <a:buNone/>
              <a:defRPr sz="2000"/>
            </a:lvl6pPr>
            <a:lvl7pPr lvl="6" algn="l" rtl="0">
              <a:spcBef>
                <a:spcPts val="0"/>
              </a:spcBef>
              <a:spcAft>
                <a:spcPts val="0"/>
              </a:spcAft>
              <a:buNone/>
              <a:defRPr sz="2000"/>
            </a:lvl7pPr>
            <a:lvl8pPr lvl="7" algn="l" rtl="0">
              <a:spcBef>
                <a:spcPts val="0"/>
              </a:spcBef>
              <a:spcAft>
                <a:spcPts val="0"/>
              </a:spcAft>
              <a:buNone/>
              <a:defRPr sz="2000"/>
            </a:lvl8pPr>
            <a:lvl9pPr lvl="8" algn="l" rtl="0">
              <a:spcBef>
                <a:spcPts val="0"/>
              </a:spcBef>
              <a:spcAft>
                <a:spcPts val="0"/>
              </a:spcAft>
              <a:buNone/>
              <a:defRPr sz="2000"/>
            </a:lvl9pPr>
          </a:lstStyle>
          <a:p>
            <a:endParaRPr/>
          </a:p>
        </p:txBody>
      </p:sp>
      <p:sp>
        <p:nvSpPr>
          <p:cNvPr id="107" name="Google Shape;107;p13"/>
          <p:cNvSpPr txBox="1">
            <a:spLocks noGrp="1"/>
          </p:cNvSpPr>
          <p:nvPr>
            <p:ph type="subTitle" idx="15"/>
          </p:nvPr>
        </p:nvSpPr>
        <p:spPr>
          <a:xfrm>
            <a:off x="5949425" y="2087086"/>
            <a:ext cx="2486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grpSp>
        <p:nvGrpSpPr>
          <p:cNvPr id="108" name="Google Shape;108;p13"/>
          <p:cNvGrpSpPr/>
          <p:nvPr/>
        </p:nvGrpSpPr>
        <p:grpSpPr>
          <a:xfrm rot="5400000">
            <a:off x="-268188" y="602925"/>
            <a:ext cx="1400683" cy="562147"/>
            <a:chOff x="7578038" y="4514975"/>
            <a:chExt cx="1400683" cy="562147"/>
          </a:xfrm>
        </p:grpSpPr>
        <p:sp>
          <p:nvSpPr>
            <p:cNvPr id="109" name="Google Shape;109;p13"/>
            <p:cNvSpPr/>
            <p:nvPr/>
          </p:nvSpPr>
          <p:spPr>
            <a:xfrm>
              <a:off x="7578038" y="4591175"/>
              <a:ext cx="1324483" cy="485947"/>
            </a:xfrm>
            <a:custGeom>
              <a:avLst/>
              <a:gdLst/>
              <a:ahLst/>
              <a:cxnLst/>
              <a:rect l="l" t="t" r="r" b="b"/>
              <a:pathLst>
                <a:path w="18801" h="6898" extrusionOk="0">
                  <a:moveTo>
                    <a:pt x="13903" y="0"/>
                  </a:moveTo>
                  <a:cubicBezTo>
                    <a:pt x="13384" y="0"/>
                    <a:pt x="12866" y="64"/>
                    <a:pt x="12360" y="190"/>
                  </a:cubicBezTo>
                  <a:cubicBezTo>
                    <a:pt x="10924" y="582"/>
                    <a:pt x="9705" y="1365"/>
                    <a:pt x="8400" y="1931"/>
                  </a:cubicBezTo>
                  <a:cubicBezTo>
                    <a:pt x="7355" y="2410"/>
                    <a:pt x="6224" y="2714"/>
                    <a:pt x="5136" y="2888"/>
                  </a:cubicBezTo>
                  <a:cubicBezTo>
                    <a:pt x="3874" y="3063"/>
                    <a:pt x="2525" y="3063"/>
                    <a:pt x="1437" y="3672"/>
                  </a:cubicBezTo>
                  <a:cubicBezTo>
                    <a:pt x="1045" y="3846"/>
                    <a:pt x="740" y="4107"/>
                    <a:pt x="566" y="4499"/>
                  </a:cubicBezTo>
                  <a:cubicBezTo>
                    <a:pt x="0" y="5500"/>
                    <a:pt x="827" y="6152"/>
                    <a:pt x="1741" y="6327"/>
                  </a:cubicBezTo>
                  <a:cubicBezTo>
                    <a:pt x="3438" y="6704"/>
                    <a:pt x="5185" y="6897"/>
                    <a:pt x="6931" y="6897"/>
                  </a:cubicBezTo>
                  <a:cubicBezTo>
                    <a:pt x="8005" y="6897"/>
                    <a:pt x="9079" y="6824"/>
                    <a:pt x="10140" y="6675"/>
                  </a:cubicBezTo>
                  <a:cubicBezTo>
                    <a:pt x="12273" y="6327"/>
                    <a:pt x="18801" y="6327"/>
                    <a:pt x="18627" y="3063"/>
                  </a:cubicBezTo>
                  <a:cubicBezTo>
                    <a:pt x="18583" y="2584"/>
                    <a:pt x="18409" y="2149"/>
                    <a:pt x="18148" y="1757"/>
                  </a:cubicBezTo>
                  <a:cubicBezTo>
                    <a:pt x="17756" y="1235"/>
                    <a:pt x="17191" y="843"/>
                    <a:pt x="16581" y="582"/>
                  </a:cubicBezTo>
                  <a:cubicBezTo>
                    <a:pt x="15723" y="194"/>
                    <a:pt x="14811" y="0"/>
                    <a:pt x="13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7654238" y="4514975"/>
              <a:ext cx="1324483" cy="485947"/>
            </a:xfrm>
            <a:custGeom>
              <a:avLst/>
              <a:gdLst/>
              <a:ahLst/>
              <a:cxnLst/>
              <a:rect l="l" t="t" r="r" b="b"/>
              <a:pathLst>
                <a:path w="18801" h="6898" extrusionOk="0">
                  <a:moveTo>
                    <a:pt x="13903" y="0"/>
                  </a:moveTo>
                  <a:cubicBezTo>
                    <a:pt x="13384" y="0"/>
                    <a:pt x="12866" y="64"/>
                    <a:pt x="12360" y="190"/>
                  </a:cubicBezTo>
                  <a:cubicBezTo>
                    <a:pt x="10924" y="582"/>
                    <a:pt x="9705" y="1365"/>
                    <a:pt x="8400" y="1931"/>
                  </a:cubicBezTo>
                  <a:cubicBezTo>
                    <a:pt x="7355" y="2410"/>
                    <a:pt x="6224" y="2714"/>
                    <a:pt x="5136" y="2888"/>
                  </a:cubicBezTo>
                  <a:cubicBezTo>
                    <a:pt x="3874" y="3063"/>
                    <a:pt x="2525" y="3063"/>
                    <a:pt x="1437" y="3672"/>
                  </a:cubicBezTo>
                  <a:cubicBezTo>
                    <a:pt x="1045" y="3846"/>
                    <a:pt x="740" y="4107"/>
                    <a:pt x="566" y="4499"/>
                  </a:cubicBezTo>
                  <a:cubicBezTo>
                    <a:pt x="0" y="5500"/>
                    <a:pt x="827" y="6152"/>
                    <a:pt x="1741" y="6327"/>
                  </a:cubicBezTo>
                  <a:cubicBezTo>
                    <a:pt x="3438" y="6704"/>
                    <a:pt x="5185" y="6897"/>
                    <a:pt x="6931" y="6897"/>
                  </a:cubicBezTo>
                  <a:cubicBezTo>
                    <a:pt x="8005" y="6897"/>
                    <a:pt x="9079" y="6824"/>
                    <a:pt x="10140" y="6675"/>
                  </a:cubicBezTo>
                  <a:cubicBezTo>
                    <a:pt x="12273" y="6327"/>
                    <a:pt x="18801" y="6327"/>
                    <a:pt x="18627" y="3063"/>
                  </a:cubicBezTo>
                  <a:cubicBezTo>
                    <a:pt x="18583" y="2584"/>
                    <a:pt x="18409" y="2149"/>
                    <a:pt x="18148" y="1757"/>
                  </a:cubicBezTo>
                  <a:cubicBezTo>
                    <a:pt x="17756" y="1235"/>
                    <a:pt x="17191" y="843"/>
                    <a:pt x="16581" y="582"/>
                  </a:cubicBezTo>
                  <a:cubicBezTo>
                    <a:pt x="15723" y="194"/>
                    <a:pt x="14811" y="0"/>
                    <a:pt x="13903" y="0"/>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13"/>
          <p:cNvGrpSpPr/>
          <p:nvPr/>
        </p:nvGrpSpPr>
        <p:grpSpPr>
          <a:xfrm rot="-5400000">
            <a:off x="8240250" y="4275738"/>
            <a:ext cx="549700" cy="963225"/>
            <a:chOff x="83400" y="4012400"/>
            <a:chExt cx="549700" cy="963225"/>
          </a:xfrm>
        </p:grpSpPr>
        <p:sp>
          <p:nvSpPr>
            <p:cNvPr id="112" name="Google Shape;112;p13"/>
            <p:cNvSpPr/>
            <p:nvPr/>
          </p:nvSpPr>
          <p:spPr>
            <a:xfrm>
              <a:off x="83400" y="4124325"/>
              <a:ext cx="484675" cy="851300"/>
            </a:xfrm>
            <a:custGeom>
              <a:avLst/>
              <a:gdLst/>
              <a:ahLst/>
              <a:cxnLst/>
              <a:rect l="l" t="t" r="r" b="b"/>
              <a:pathLst>
                <a:path w="19387" h="34052" extrusionOk="0">
                  <a:moveTo>
                    <a:pt x="18974" y="30935"/>
                  </a:moveTo>
                  <a:cubicBezTo>
                    <a:pt x="17965" y="28552"/>
                    <a:pt x="16728" y="26261"/>
                    <a:pt x="16086" y="23786"/>
                  </a:cubicBezTo>
                  <a:cubicBezTo>
                    <a:pt x="15307" y="20624"/>
                    <a:pt x="15491" y="17324"/>
                    <a:pt x="15399" y="14116"/>
                  </a:cubicBezTo>
                  <a:cubicBezTo>
                    <a:pt x="15307" y="10862"/>
                    <a:pt x="14803" y="7470"/>
                    <a:pt x="12878" y="4858"/>
                  </a:cubicBezTo>
                  <a:cubicBezTo>
                    <a:pt x="10174" y="1238"/>
                    <a:pt x="3392" y="0"/>
                    <a:pt x="2200" y="5500"/>
                  </a:cubicBezTo>
                  <a:cubicBezTo>
                    <a:pt x="0" y="15353"/>
                    <a:pt x="7195" y="27315"/>
                    <a:pt x="14849" y="32814"/>
                  </a:cubicBezTo>
                  <a:cubicBezTo>
                    <a:pt x="15536" y="33410"/>
                    <a:pt x="16316" y="33777"/>
                    <a:pt x="17186" y="33914"/>
                  </a:cubicBezTo>
                  <a:cubicBezTo>
                    <a:pt x="18057" y="34052"/>
                    <a:pt x="18928" y="33593"/>
                    <a:pt x="19295" y="32768"/>
                  </a:cubicBezTo>
                  <a:cubicBezTo>
                    <a:pt x="19386" y="32127"/>
                    <a:pt x="19295" y="31485"/>
                    <a:pt x="18974" y="309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148425" y="4012400"/>
              <a:ext cx="484675" cy="851300"/>
            </a:xfrm>
            <a:custGeom>
              <a:avLst/>
              <a:gdLst/>
              <a:ahLst/>
              <a:cxnLst/>
              <a:rect l="l" t="t" r="r" b="b"/>
              <a:pathLst>
                <a:path w="19387" h="34052" extrusionOk="0">
                  <a:moveTo>
                    <a:pt x="18974" y="30935"/>
                  </a:moveTo>
                  <a:cubicBezTo>
                    <a:pt x="17965" y="28552"/>
                    <a:pt x="16728" y="26261"/>
                    <a:pt x="16086" y="23786"/>
                  </a:cubicBezTo>
                  <a:cubicBezTo>
                    <a:pt x="15307" y="20624"/>
                    <a:pt x="15491" y="17324"/>
                    <a:pt x="15399" y="14116"/>
                  </a:cubicBezTo>
                  <a:cubicBezTo>
                    <a:pt x="15307" y="10862"/>
                    <a:pt x="14803" y="7470"/>
                    <a:pt x="12878" y="4858"/>
                  </a:cubicBezTo>
                  <a:cubicBezTo>
                    <a:pt x="10174" y="1238"/>
                    <a:pt x="3392" y="0"/>
                    <a:pt x="2200" y="5500"/>
                  </a:cubicBezTo>
                  <a:cubicBezTo>
                    <a:pt x="0" y="15353"/>
                    <a:pt x="7195" y="27315"/>
                    <a:pt x="14849" y="32814"/>
                  </a:cubicBezTo>
                  <a:cubicBezTo>
                    <a:pt x="15536" y="33410"/>
                    <a:pt x="16316" y="33777"/>
                    <a:pt x="17186" y="33914"/>
                  </a:cubicBezTo>
                  <a:cubicBezTo>
                    <a:pt x="18057" y="34052"/>
                    <a:pt x="18928" y="33593"/>
                    <a:pt x="19295" y="32768"/>
                  </a:cubicBezTo>
                  <a:cubicBezTo>
                    <a:pt x="19386" y="32127"/>
                    <a:pt x="19295" y="31485"/>
                    <a:pt x="18974" y="30935"/>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4878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363EFA5E-FA76-400D-B3DC-F0BA90E6D107}" type="datetimeFigureOut">
              <a:rPr lang="en-US" smtClean="0"/>
              <a:t>7/24/2021</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6D22F896-40B5-4ADD-8801-0D06FADFA095}" type="slidenum">
              <a:rPr lang="en-US" smtClean="0"/>
              <a:t>‹Nº›</a:t>
            </a:fld>
            <a:endParaRPr lang="en-US" dirty="0"/>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2385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E331444B-B92B-4E27-8C94-BB93EAF5CB18}" type="datetimeFigureOut">
              <a:rPr lang="en-US" smtClean="0"/>
              <a:t>7/24/2021</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6D22F896-40B5-4ADD-8801-0D06FADFA095}" type="slidenum">
              <a:rPr lang="en-US" smtClean="0"/>
              <a:t>‹Nº›</a:t>
            </a:fld>
            <a:endParaRPr lang="en-US" dirty="0"/>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431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flipH="1">
            <a:off x="329948" y="-568560"/>
            <a:ext cx="9252063" cy="2619713"/>
            <a:chOff x="182150" y="370775"/>
            <a:chExt cx="4861575" cy="2177650"/>
          </a:xfrm>
        </p:grpSpPr>
        <p:sp>
          <p:nvSpPr>
            <p:cNvPr id="19" name="Google Shape;19;p3"/>
            <p:cNvSpPr/>
            <p:nvPr/>
          </p:nvSpPr>
          <p:spPr>
            <a:xfrm>
              <a:off x="182150" y="370775"/>
              <a:ext cx="4861575" cy="2077725"/>
            </a:xfrm>
            <a:custGeom>
              <a:avLst/>
              <a:gdLst/>
              <a:ahLst/>
              <a:cxnLst/>
              <a:rect l="l" t="t" r="r" b="b"/>
              <a:pathLst>
                <a:path w="194463" h="83109" extrusionOk="0">
                  <a:moveTo>
                    <a:pt x="2745" y="29124"/>
                  </a:moveTo>
                  <a:cubicBezTo>
                    <a:pt x="3278" y="24328"/>
                    <a:pt x="4531" y="19399"/>
                    <a:pt x="7781" y="15855"/>
                  </a:cubicBezTo>
                  <a:cubicBezTo>
                    <a:pt x="10339" y="13084"/>
                    <a:pt x="13883" y="11432"/>
                    <a:pt x="17400" y="10046"/>
                  </a:cubicBezTo>
                  <a:cubicBezTo>
                    <a:pt x="43220" y="1"/>
                    <a:pt x="71918" y="1866"/>
                    <a:pt x="99630" y="2399"/>
                  </a:cubicBezTo>
                  <a:cubicBezTo>
                    <a:pt x="114365" y="2692"/>
                    <a:pt x="129180" y="1732"/>
                    <a:pt x="143968" y="1999"/>
                  </a:cubicBezTo>
                  <a:cubicBezTo>
                    <a:pt x="151962" y="2159"/>
                    <a:pt x="159956" y="2452"/>
                    <a:pt x="167949" y="2932"/>
                  </a:cubicBezTo>
                  <a:cubicBezTo>
                    <a:pt x="173625" y="3251"/>
                    <a:pt x="181219" y="3358"/>
                    <a:pt x="186202" y="6342"/>
                  </a:cubicBezTo>
                  <a:cubicBezTo>
                    <a:pt x="194462" y="11325"/>
                    <a:pt x="166457" y="22569"/>
                    <a:pt x="163500" y="25261"/>
                  </a:cubicBezTo>
                  <a:cubicBezTo>
                    <a:pt x="158410" y="29897"/>
                    <a:pt x="154893" y="35679"/>
                    <a:pt x="148125" y="38051"/>
                  </a:cubicBezTo>
                  <a:cubicBezTo>
                    <a:pt x="140691" y="40662"/>
                    <a:pt x="132564" y="39383"/>
                    <a:pt x="124863" y="39836"/>
                  </a:cubicBezTo>
                  <a:cubicBezTo>
                    <a:pt x="120200" y="40102"/>
                    <a:pt x="115990" y="41888"/>
                    <a:pt x="111434" y="42341"/>
                  </a:cubicBezTo>
                  <a:cubicBezTo>
                    <a:pt x="105971" y="42873"/>
                    <a:pt x="100802" y="43326"/>
                    <a:pt x="95526" y="45138"/>
                  </a:cubicBezTo>
                  <a:cubicBezTo>
                    <a:pt x="85667" y="48469"/>
                    <a:pt x="77087" y="54118"/>
                    <a:pt x="70479" y="62138"/>
                  </a:cubicBezTo>
                  <a:cubicBezTo>
                    <a:pt x="64777" y="69066"/>
                    <a:pt x="60194" y="78099"/>
                    <a:pt x="51347" y="81536"/>
                  </a:cubicBezTo>
                  <a:cubicBezTo>
                    <a:pt x="48017" y="82815"/>
                    <a:pt x="44419" y="83109"/>
                    <a:pt x="40875" y="82895"/>
                  </a:cubicBezTo>
                  <a:cubicBezTo>
                    <a:pt x="13937" y="81323"/>
                    <a:pt x="1" y="53718"/>
                    <a:pt x="2745" y="29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182825" y="495350"/>
              <a:ext cx="4792275" cy="2053075"/>
            </a:xfrm>
            <a:custGeom>
              <a:avLst/>
              <a:gdLst/>
              <a:ahLst/>
              <a:cxnLst/>
              <a:rect l="l" t="t" r="r" b="b"/>
              <a:pathLst>
                <a:path w="191691" h="82123" fill="none" extrusionOk="0">
                  <a:moveTo>
                    <a:pt x="2718" y="28751"/>
                  </a:moveTo>
                  <a:cubicBezTo>
                    <a:pt x="3251" y="24035"/>
                    <a:pt x="4477" y="19159"/>
                    <a:pt x="7674" y="15668"/>
                  </a:cubicBezTo>
                  <a:cubicBezTo>
                    <a:pt x="10206" y="12897"/>
                    <a:pt x="13696" y="11271"/>
                    <a:pt x="17160" y="9939"/>
                  </a:cubicBezTo>
                  <a:cubicBezTo>
                    <a:pt x="42634" y="0"/>
                    <a:pt x="70905" y="1839"/>
                    <a:pt x="98244" y="2372"/>
                  </a:cubicBezTo>
                  <a:cubicBezTo>
                    <a:pt x="112766" y="2638"/>
                    <a:pt x="127394" y="1706"/>
                    <a:pt x="141969" y="1972"/>
                  </a:cubicBezTo>
                  <a:cubicBezTo>
                    <a:pt x="157104" y="2239"/>
                    <a:pt x="172239" y="3091"/>
                    <a:pt x="187321" y="4530"/>
                  </a:cubicBezTo>
                  <a:cubicBezTo>
                    <a:pt x="191691" y="4956"/>
                    <a:pt x="191264" y="9673"/>
                    <a:pt x="188386" y="11858"/>
                  </a:cubicBezTo>
                  <a:cubicBezTo>
                    <a:pt x="187107" y="12817"/>
                    <a:pt x="185589" y="13350"/>
                    <a:pt x="184097" y="13856"/>
                  </a:cubicBezTo>
                  <a:cubicBezTo>
                    <a:pt x="177222" y="16228"/>
                    <a:pt x="171333" y="18839"/>
                    <a:pt x="165977" y="23795"/>
                  </a:cubicBezTo>
                  <a:cubicBezTo>
                    <a:pt x="160568" y="28831"/>
                    <a:pt x="155319" y="34533"/>
                    <a:pt x="148604" y="37864"/>
                  </a:cubicBezTo>
                  <a:cubicBezTo>
                    <a:pt x="137120" y="43566"/>
                    <a:pt x="123717" y="42527"/>
                    <a:pt x="111273" y="43779"/>
                  </a:cubicBezTo>
                  <a:cubicBezTo>
                    <a:pt x="97418" y="45165"/>
                    <a:pt x="82682" y="47963"/>
                    <a:pt x="72770" y="57768"/>
                  </a:cubicBezTo>
                  <a:cubicBezTo>
                    <a:pt x="65149" y="65282"/>
                    <a:pt x="60620" y="76660"/>
                    <a:pt x="50654" y="80550"/>
                  </a:cubicBezTo>
                  <a:cubicBezTo>
                    <a:pt x="47377" y="81829"/>
                    <a:pt x="43806" y="82122"/>
                    <a:pt x="40289" y="81909"/>
                  </a:cubicBezTo>
                  <a:cubicBezTo>
                    <a:pt x="13723" y="80364"/>
                    <a:pt x="0" y="53079"/>
                    <a:pt x="2718" y="28751"/>
                  </a:cubicBezTo>
                  <a:close/>
                </a:path>
              </a:pathLst>
            </a:custGeom>
            <a:noFill/>
            <a:ln w="8650" cap="flat" cmpd="sng">
              <a:solidFill>
                <a:schemeClr val="lt2"/>
              </a:solidFill>
              <a:prstDash val="solid"/>
              <a:miter lim="266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4572000" y="2609700"/>
            <a:ext cx="3858900" cy="8418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40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4572000" y="1778075"/>
            <a:ext cx="1325400" cy="1136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 name="Google Shape;23;p3"/>
          <p:cNvSpPr txBox="1">
            <a:spLocks noGrp="1"/>
          </p:cNvSpPr>
          <p:nvPr>
            <p:ph type="subTitle" idx="1"/>
          </p:nvPr>
        </p:nvSpPr>
        <p:spPr>
          <a:xfrm>
            <a:off x="4572000" y="3299100"/>
            <a:ext cx="3858900" cy="770100"/>
          </a:xfrm>
          <a:prstGeom prst="rect">
            <a:avLst/>
          </a:prstGeom>
        </p:spPr>
        <p:txBody>
          <a:bodyPr spcFirstLastPara="1" wrap="square" lIns="91425" tIns="91425" rIns="91425" bIns="91425" anchor="t" anchorCtr="0">
            <a:noAutofit/>
          </a:bodyPr>
          <a:lstStyle>
            <a:lvl1pPr lvl="0">
              <a:spcBef>
                <a:spcPts val="0"/>
              </a:spcBef>
              <a:spcAft>
                <a:spcPts val="0"/>
              </a:spcAft>
              <a:buNone/>
              <a:defRPr sz="1800"/>
            </a:lvl1pPr>
            <a:lvl2pPr lvl="1">
              <a:spcBef>
                <a:spcPts val="0"/>
              </a:spcBef>
              <a:spcAft>
                <a:spcPts val="0"/>
              </a:spcAft>
              <a:buNone/>
              <a:defRPr sz="1800"/>
            </a:lvl2pPr>
            <a:lvl3pPr lvl="2">
              <a:spcBef>
                <a:spcPts val="0"/>
              </a:spcBef>
              <a:spcAft>
                <a:spcPts val="0"/>
              </a:spcAft>
              <a:buNone/>
              <a:defRPr sz="1800"/>
            </a:lvl3pPr>
            <a:lvl4pPr lvl="3">
              <a:spcBef>
                <a:spcPts val="0"/>
              </a:spcBef>
              <a:spcAft>
                <a:spcPts val="0"/>
              </a:spcAft>
              <a:buNone/>
              <a:defRPr sz="1800"/>
            </a:lvl4pPr>
            <a:lvl5pPr lvl="4">
              <a:spcBef>
                <a:spcPts val="0"/>
              </a:spcBef>
              <a:spcAft>
                <a:spcPts val="0"/>
              </a:spcAft>
              <a:buNone/>
              <a:defRPr sz="1800"/>
            </a:lvl5pPr>
            <a:lvl6pPr lvl="5">
              <a:spcBef>
                <a:spcPts val="0"/>
              </a:spcBef>
              <a:spcAft>
                <a:spcPts val="0"/>
              </a:spcAft>
              <a:buNone/>
              <a:defRPr sz="1800"/>
            </a:lvl6pPr>
            <a:lvl7pPr lvl="6">
              <a:spcBef>
                <a:spcPts val="0"/>
              </a:spcBef>
              <a:spcAft>
                <a:spcPts val="0"/>
              </a:spcAft>
              <a:buNone/>
              <a:defRPr sz="1800"/>
            </a:lvl7pPr>
            <a:lvl8pPr lvl="7">
              <a:spcBef>
                <a:spcPts val="0"/>
              </a:spcBef>
              <a:spcAft>
                <a:spcPts val="0"/>
              </a:spcAft>
              <a:buNone/>
              <a:defRPr sz="1800"/>
            </a:lvl8pPr>
            <a:lvl9pPr lvl="8">
              <a:spcBef>
                <a:spcPts val="0"/>
              </a:spcBef>
              <a:spcAft>
                <a:spcPts val="0"/>
              </a:spcAft>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1255950" y="3154023"/>
            <a:ext cx="2956800" cy="9261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36" name="Google Shape;36;p5"/>
          <p:cNvSpPr txBox="1">
            <a:spLocks noGrp="1"/>
          </p:cNvSpPr>
          <p:nvPr>
            <p:ph type="body" idx="2"/>
          </p:nvPr>
        </p:nvSpPr>
        <p:spPr>
          <a:xfrm>
            <a:off x="4934550" y="3154023"/>
            <a:ext cx="2953500" cy="9261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37" name="Google Shape;37;p5"/>
          <p:cNvSpPr txBox="1">
            <a:spLocks noGrp="1"/>
          </p:cNvSpPr>
          <p:nvPr>
            <p:ph type="subTitle" idx="3"/>
          </p:nvPr>
        </p:nvSpPr>
        <p:spPr>
          <a:xfrm>
            <a:off x="1629150" y="2814350"/>
            <a:ext cx="2210400" cy="524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solidFill>
                  <a:schemeClr val="dk1"/>
                </a:solidFill>
                <a:latin typeface="Titan One"/>
                <a:ea typeface="Titan One"/>
                <a:cs typeface="Titan One"/>
                <a:sym typeface="Titan One"/>
              </a:defRPr>
            </a:lvl1pPr>
            <a:lvl2pPr lvl="1" algn="ctr">
              <a:spcBef>
                <a:spcPts val="0"/>
              </a:spcBef>
              <a:spcAft>
                <a:spcPts val="0"/>
              </a:spcAft>
              <a:buNone/>
              <a:defRPr sz="2000">
                <a:solidFill>
                  <a:schemeClr val="dk1"/>
                </a:solidFill>
                <a:latin typeface="Titan One"/>
                <a:ea typeface="Titan One"/>
                <a:cs typeface="Titan One"/>
                <a:sym typeface="Titan One"/>
              </a:defRPr>
            </a:lvl2pPr>
            <a:lvl3pPr lvl="2" algn="ctr">
              <a:spcBef>
                <a:spcPts val="0"/>
              </a:spcBef>
              <a:spcAft>
                <a:spcPts val="0"/>
              </a:spcAft>
              <a:buNone/>
              <a:defRPr sz="2000">
                <a:solidFill>
                  <a:schemeClr val="dk1"/>
                </a:solidFill>
                <a:latin typeface="Titan One"/>
                <a:ea typeface="Titan One"/>
                <a:cs typeface="Titan One"/>
                <a:sym typeface="Titan One"/>
              </a:defRPr>
            </a:lvl3pPr>
            <a:lvl4pPr lvl="3" algn="ctr">
              <a:spcBef>
                <a:spcPts val="0"/>
              </a:spcBef>
              <a:spcAft>
                <a:spcPts val="0"/>
              </a:spcAft>
              <a:buNone/>
              <a:defRPr sz="2000">
                <a:solidFill>
                  <a:schemeClr val="dk1"/>
                </a:solidFill>
                <a:latin typeface="Titan One"/>
                <a:ea typeface="Titan One"/>
                <a:cs typeface="Titan One"/>
                <a:sym typeface="Titan One"/>
              </a:defRPr>
            </a:lvl4pPr>
            <a:lvl5pPr lvl="4" algn="ctr">
              <a:spcBef>
                <a:spcPts val="0"/>
              </a:spcBef>
              <a:spcAft>
                <a:spcPts val="0"/>
              </a:spcAft>
              <a:buNone/>
              <a:defRPr sz="2000">
                <a:solidFill>
                  <a:schemeClr val="dk1"/>
                </a:solidFill>
                <a:latin typeface="Titan One"/>
                <a:ea typeface="Titan One"/>
                <a:cs typeface="Titan One"/>
                <a:sym typeface="Titan One"/>
              </a:defRPr>
            </a:lvl5pPr>
            <a:lvl6pPr lvl="5" algn="ctr">
              <a:spcBef>
                <a:spcPts val="0"/>
              </a:spcBef>
              <a:spcAft>
                <a:spcPts val="0"/>
              </a:spcAft>
              <a:buNone/>
              <a:defRPr sz="2000">
                <a:solidFill>
                  <a:schemeClr val="dk1"/>
                </a:solidFill>
                <a:latin typeface="Titan One"/>
                <a:ea typeface="Titan One"/>
                <a:cs typeface="Titan One"/>
                <a:sym typeface="Titan One"/>
              </a:defRPr>
            </a:lvl6pPr>
            <a:lvl7pPr lvl="6" algn="ctr">
              <a:spcBef>
                <a:spcPts val="0"/>
              </a:spcBef>
              <a:spcAft>
                <a:spcPts val="0"/>
              </a:spcAft>
              <a:buNone/>
              <a:defRPr sz="2000">
                <a:solidFill>
                  <a:schemeClr val="dk1"/>
                </a:solidFill>
                <a:latin typeface="Titan One"/>
                <a:ea typeface="Titan One"/>
                <a:cs typeface="Titan One"/>
                <a:sym typeface="Titan One"/>
              </a:defRPr>
            </a:lvl7pPr>
            <a:lvl8pPr lvl="7" algn="ctr">
              <a:spcBef>
                <a:spcPts val="0"/>
              </a:spcBef>
              <a:spcAft>
                <a:spcPts val="0"/>
              </a:spcAft>
              <a:buNone/>
              <a:defRPr sz="2000">
                <a:solidFill>
                  <a:schemeClr val="dk1"/>
                </a:solidFill>
                <a:latin typeface="Titan One"/>
                <a:ea typeface="Titan One"/>
                <a:cs typeface="Titan One"/>
                <a:sym typeface="Titan One"/>
              </a:defRPr>
            </a:lvl8pPr>
            <a:lvl9pPr lvl="8" algn="ctr">
              <a:spcBef>
                <a:spcPts val="0"/>
              </a:spcBef>
              <a:spcAft>
                <a:spcPts val="0"/>
              </a:spcAft>
              <a:buNone/>
              <a:defRPr sz="2000">
                <a:solidFill>
                  <a:schemeClr val="dk1"/>
                </a:solidFill>
                <a:latin typeface="Titan One"/>
                <a:ea typeface="Titan One"/>
                <a:cs typeface="Titan One"/>
                <a:sym typeface="Titan One"/>
              </a:defRPr>
            </a:lvl9pPr>
          </a:lstStyle>
          <a:p>
            <a:endParaRPr/>
          </a:p>
        </p:txBody>
      </p:sp>
      <p:sp>
        <p:nvSpPr>
          <p:cNvPr id="38" name="Google Shape;38;p5"/>
          <p:cNvSpPr txBox="1">
            <a:spLocks noGrp="1"/>
          </p:cNvSpPr>
          <p:nvPr>
            <p:ph type="subTitle" idx="4"/>
          </p:nvPr>
        </p:nvSpPr>
        <p:spPr>
          <a:xfrm>
            <a:off x="5306100" y="2814350"/>
            <a:ext cx="2210400" cy="524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solidFill>
                  <a:schemeClr val="dk1"/>
                </a:solidFill>
                <a:latin typeface="Titan One"/>
                <a:ea typeface="Titan One"/>
                <a:cs typeface="Titan One"/>
                <a:sym typeface="Titan One"/>
              </a:defRPr>
            </a:lvl1pPr>
            <a:lvl2pPr lvl="1" algn="ctr" rtl="0">
              <a:spcBef>
                <a:spcPts val="0"/>
              </a:spcBef>
              <a:spcAft>
                <a:spcPts val="0"/>
              </a:spcAft>
              <a:buNone/>
              <a:defRPr sz="2000">
                <a:solidFill>
                  <a:schemeClr val="dk1"/>
                </a:solidFill>
                <a:latin typeface="Titan One"/>
                <a:ea typeface="Titan One"/>
                <a:cs typeface="Titan One"/>
                <a:sym typeface="Titan One"/>
              </a:defRPr>
            </a:lvl2pPr>
            <a:lvl3pPr lvl="2" algn="ctr" rtl="0">
              <a:spcBef>
                <a:spcPts val="0"/>
              </a:spcBef>
              <a:spcAft>
                <a:spcPts val="0"/>
              </a:spcAft>
              <a:buNone/>
              <a:defRPr sz="2000">
                <a:solidFill>
                  <a:schemeClr val="dk1"/>
                </a:solidFill>
                <a:latin typeface="Titan One"/>
                <a:ea typeface="Titan One"/>
                <a:cs typeface="Titan One"/>
                <a:sym typeface="Titan One"/>
              </a:defRPr>
            </a:lvl3pPr>
            <a:lvl4pPr lvl="3" algn="ctr" rtl="0">
              <a:spcBef>
                <a:spcPts val="0"/>
              </a:spcBef>
              <a:spcAft>
                <a:spcPts val="0"/>
              </a:spcAft>
              <a:buNone/>
              <a:defRPr sz="2000">
                <a:solidFill>
                  <a:schemeClr val="dk1"/>
                </a:solidFill>
                <a:latin typeface="Titan One"/>
                <a:ea typeface="Titan One"/>
                <a:cs typeface="Titan One"/>
                <a:sym typeface="Titan One"/>
              </a:defRPr>
            </a:lvl4pPr>
            <a:lvl5pPr lvl="4" algn="ctr" rtl="0">
              <a:spcBef>
                <a:spcPts val="0"/>
              </a:spcBef>
              <a:spcAft>
                <a:spcPts val="0"/>
              </a:spcAft>
              <a:buNone/>
              <a:defRPr sz="2000">
                <a:solidFill>
                  <a:schemeClr val="dk1"/>
                </a:solidFill>
                <a:latin typeface="Titan One"/>
                <a:ea typeface="Titan One"/>
                <a:cs typeface="Titan One"/>
                <a:sym typeface="Titan One"/>
              </a:defRPr>
            </a:lvl5pPr>
            <a:lvl6pPr lvl="5" algn="ctr" rtl="0">
              <a:spcBef>
                <a:spcPts val="0"/>
              </a:spcBef>
              <a:spcAft>
                <a:spcPts val="0"/>
              </a:spcAft>
              <a:buNone/>
              <a:defRPr sz="2000">
                <a:solidFill>
                  <a:schemeClr val="dk1"/>
                </a:solidFill>
                <a:latin typeface="Titan One"/>
                <a:ea typeface="Titan One"/>
                <a:cs typeface="Titan One"/>
                <a:sym typeface="Titan One"/>
              </a:defRPr>
            </a:lvl6pPr>
            <a:lvl7pPr lvl="6" algn="ctr" rtl="0">
              <a:spcBef>
                <a:spcPts val="0"/>
              </a:spcBef>
              <a:spcAft>
                <a:spcPts val="0"/>
              </a:spcAft>
              <a:buNone/>
              <a:defRPr sz="2000">
                <a:solidFill>
                  <a:schemeClr val="dk1"/>
                </a:solidFill>
                <a:latin typeface="Titan One"/>
                <a:ea typeface="Titan One"/>
                <a:cs typeface="Titan One"/>
                <a:sym typeface="Titan One"/>
              </a:defRPr>
            </a:lvl7pPr>
            <a:lvl8pPr lvl="7" algn="ctr" rtl="0">
              <a:spcBef>
                <a:spcPts val="0"/>
              </a:spcBef>
              <a:spcAft>
                <a:spcPts val="0"/>
              </a:spcAft>
              <a:buNone/>
              <a:defRPr sz="2000">
                <a:solidFill>
                  <a:schemeClr val="dk1"/>
                </a:solidFill>
                <a:latin typeface="Titan One"/>
                <a:ea typeface="Titan One"/>
                <a:cs typeface="Titan One"/>
                <a:sym typeface="Titan One"/>
              </a:defRPr>
            </a:lvl8pPr>
            <a:lvl9pPr lvl="8" algn="ctr" rtl="0">
              <a:spcBef>
                <a:spcPts val="0"/>
              </a:spcBef>
              <a:spcAft>
                <a:spcPts val="0"/>
              </a:spcAft>
              <a:buNone/>
              <a:defRPr sz="2000">
                <a:solidFill>
                  <a:schemeClr val="dk1"/>
                </a:solidFill>
                <a:latin typeface="Titan One"/>
                <a:ea typeface="Titan One"/>
                <a:cs typeface="Titan One"/>
                <a:sym typeface="Titan One"/>
              </a:defRPr>
            </a:lvl9pPr>
          </a:lstStyle>
          <a:p>
            <a:endParaRPr/>
          </a:p>
        </p:txBody>
      </p:sp>
      <p:grpSp>
        <p:nvGrpSpPr>
          <p:cNvPr id="39" name="Google Shape;39;p5"/>
          <p:cNvGrpSpPr/>
          <p:nvPr/>
        </p:nvGrpSpPr>
        <p:grpSpPr>
          <a:xfrm rot="-5400000" flipH="1">
            <a:off x="6580610" y="-2291995"/>
            <a:ext cx="1109616" cy="4931340"/>
            <a:chOff x="6317113" y="1752800"/>
            <a:chExt cx="587067" cy="1755550"/>
          </a:xfrm>
        </p:grpSpPr>
        <p:sp>
          <p:nvSpPr>
            <p:cNvPr id="40" name="Google Shape;40;p5"/>
            <p:cNvSpPr/>
            <p:nvPr/>
          </p:nvSpPr>
          <p:spPr>
            <a:xfrm rot="-5400000">
              <a:off x="5739575" y="2391963"/>
              <a:ext cx="1693925" cy="538850"/>
            </a:xfrm>
            <a:custGeom>
              <a:avLst/>
              <a:gdLst/>
              <a:ahLst/>
              <a:cxnLst/>
              <a:rect l="l" t="t" r="r" b="b"/>
              <a:pathLst>
                <a:path w="67757" h="21554" extrusionOk="0">
                  <a:moveTo>
                    <a:pt x="64832" y="6983"/>
                  </a:moveTo>
                  <a:cubicBezTo>
                    <a:pt x="62339" y="7750"/>
                    <a:pt x="59727" y="8106"/>
                    <a:pt x="57158" y="8570"/>
                  </a:cubicBezTo>
                  <a:cubicBezTo>
                    <a:pt x="51740" y="9541"/>
                    <a:pt x="46420" y="10977"/>
                    <a:pt x="41250" y="12854"/>
                  </a:cubicBezTo>
                  <a:cubicBezTo>
                    <a:pt x="36275" y="14668"/>
                    <a:pt x="31612" y="17290"/>
                    <a:pt x="26561" y="18855"/>
                  </a:cubicBezTo>
                  <a:cubicBezTo>
                    <a:pt x="19643" y="20992"/>
                    <a:pt x="11549" y="21553"/>
                    <a:pt x="5149" y="17495"/>
                  </a:cubicBezTo>
                  <a:cubicBezTo>
                    <a:pt x="3400" y="16384"/>
                    <a:pt x="1814" y="14883"/>
                    <a:pt x="950" y="12930"/>
                  </a:cubicBezTo>
                  <a:cubicBezTo>
                    <a:pt x="1" y="10696"/>
                    <a:pt x="76" y="8160"/>
                    <a:pt x="1155" y="5990"/>
                  </a:cubicBezTo>
                  <a:cubicBezTo>
                    <a:pt x="2742" y="2893"/>
                    <a:pt x="6239" y="1598"/>
                    <a:pt x="9336" y="1090"/>
                  </a:cubicBezTo>
                  <a:cubicBezTo>
                    <a:pt x="13459" y="421"/>
                    <a:pt x="17646" y="508"/>
                    <a:pt x="21802" y="540"/>
                  </a:cubicBezTo>
                  <a:cubicBezTo>
                    <a:pt x="24737" y="551"/>
                    <a:pt x="27781" y="734"/>
                    <a:pt x="30695" y="367"/>
                  </a:cubicBezTo>
                  <a:cubicBezTo>
                    <a:pt x="33512" y="0"/>
                    <a:pt x="36728" y="907"/>
                    <a:pt x="39566" y="1231"/>
                  </a:cubicBezTo>
                  <a:cubicBezTo>
                    <a:pt x="45901" y="1965"/>
                    <a:pt x="52302" y="2418"/>
                    <a:pt x="58680" y="1975"/>
                  </a:cubicBezTo>
                  <a:cubicBezTo>
                    <a:pt x="60202" y="1868"/>
                    <a:pt x="61734" y="1716"/>
                    <a:pt x="63224" y="1975"/>
                  </a:cubicBezTo>
                  <a:cubicBezTo>
                    <a:pt x="64368" y="2170"/>
                    <a:pt x="65458" y="2601"/>
                    <a:pt x="66429" y="3238"/>
                  </a:cubicBezTo>
                  <a:cubicBezTo>
                    <a:pt x="67087" y="3681"/>
                    <a:pt x="67756" y="4371"/>
                    <a:pt x="67616" y="5159"/>
                  </a:cubicBezTo>
                  <a:cubicBezTo>
                    <a:pt x="67487" y="5947"/>
                    <a:pt x="66656" y="6379"/>
                    <a:pt x="65911" y="6649"/>
                  </a:cubicBezTo>
                  <a:cubicBezTo>
                    <a:pt x="65555" y="6767"/>
                    <a:pt x="65199" y="6875"/>
                    <a:pt x="64832" y="69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rot="-5400000">
              <a:off x="5787792" y="2330337"/>
              <a:ext cx="1693925" cy="538850"/>
            </a:xfrm>
            <a:custGeom>
              <a:avLst/>
              <a:gdLst/>
              <a:ahLst/>
              <a:cxnLst/>
              <a:rect l="l" t="t" r="r" b="b"/>
              <a:pathLst>
                <a:path w="67757" h="21554" extrusionOk="0">
                  <a:moveTo>
                    <a:pt x="64832" y="6983"/>
                  </a:moveTo>
                  <a:cubicBezTo>
                    <a:pt x="62339" y="7750"/>
                    <a:pt x="59727" y="8106"/>
                    <a:pt x="57158" y="8570"/>
                  </a:cubicBezTo>
                  <a:cubicBezTo>
                    <a:pt x="51740" y="9541"/>
                    <a:pt x="46420" y="10977"/>
                    <a:pt x="41250" y="12854"/>
                  </a:cubicBezTo>
                  <a:cubicBezTo>
                    <a:pt x="36275" y="14668"/>
                    <a:pt x="31612" y="17290"/>
                    <a:pt x="26561" y="18855"/>
                  </a:cubicBezTo>
                  <a:cubicBezTo>
                    <a:pt x="19643" y="20992"/>
                    <a:pt x="11549" y="21553"/>
                    <a:pt x="5149" y="17495"/>
                  </a:cubicBezTo>
                  <a:cubicBezTo>
                    <a:pt x="3400" y="16384"/>
                    <a:pt x="1814" y="14883"/>
                    <a:pt x="950" y="12930"/>
                  </a:cubicBezTo>
                  <a:cubicBezTo>
                    <a:pt x="1" y="10696"/>
                    <a:pt x="76" y="8160"/>
                    <a:pt x="1155" y="5990"/>
                  </a:cubicBezTo>
                  <a:cubicBezTo>
                    <a:pt x="2742" y="2893"/>
                    <a:pt x="6239" y="1598"/>
                    <a:pt x="9336" y="1090"/>
                  </a:cubicBezTo>
                  <a:cubicBezTo>
                    <a:pt x="13459" y="421"/>
                    <a:pt x="17646" y="508"/>
                    <a:pt x="21802" y="540"/>
                  </a:cubicBezTo>
                  <a:cubicBezTo>
                    <a:pt x="24737" y="551"/>
                    <a:pt x="27781" y="734"/>
                    <a:pt x="30695" y="367"/>
                  </a:cubicBezTo>
                  <a:cubicBezTo>
                    <a:pt x="33512" y="0"/>
                    <a:pt x="36728" y="907"/>
                    <a:pt x="39566" y="1231"/>
                  </a:cubicBezTo>
                  <a:cubicBezTo>
                    <a:pt x="45901" y="1965"/>
                    <a:pt x="52302" y="2418"/>
                    <a:pt x="58680" y="1975"/>
                  </a:cubicBezTo>
                  <a:cubicBezTo>
                    <a:pt x="60202" y="1868"/>
                    <a:pt x="61734" y="1716"/>
                    <a:pt x="63224" y="1975"/>
                  </a:cubicBezTo>
                  <a:cubicBezTo>
                    <a:pt x="64368" y="2170"/>
                    <a:pt x="65458" y="2601"/>
                    <a:pt x="66429" y="3238"/>
                  </a:cubicBezTo>
                  <a:cubicBezTo>
                    <a:pt x="67087" y="3681"/>
                    <a:pt x="67756" y="4371"/>
                    <a:pt x="67616" y="5159"/>
                  </a:cubicBezTo>
                  <a:cubicBezTo>
                    <a:pt x="67487" y="5947"/>
                    <a:pt x="66656" y="6379"/>
                    <a:pt x="65911" y="6649"/>
                  </a:cubicBezTo>
                  <a:cubicBezTo>
                    <a:pt x="65555" y="6767"/>
                    <a:pt x="65199" y="6875"/>
                    <a:pt x="64832" y="6983"/>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5"/>
          <p:cNvGrpSpPr/>
          <p:nvPr/>
        </p:nvGrpSpPr>
        <p:grpSpPr>
          <a:xfrm rot="-5400000" flipH="1">
            <a:off x="966671" y="2344759"/>
            <a:ext cx="1698167" cy="4990607"/>
            <a:chOff x="7388041" y="1066138"/>
            <a:chExt cx="776731" cy="1265945"/>
          </a:xfrm>
        </p:grpSpPr>
        <p:sp>
          <p:nvSpPr>
            <p:cNvPr id="43" name="Google Shape;43;p5"/>
            <p:cNvSpPr/>
            <p:nvPr/>
          </p:nvSpPr>
          <p:spPr>
            <a:xfrm rot="-5400000">
              <a:off x="7149788" y="1310313"/>
              <a:ext cx="1161300" cy="672950"/>
            </a:xfrm>
            <a:custGeom>
              <a:avLst/>
              <a:gdLst/>
              <a:ahLst/>
              <a:cxnLst/>
              <a:rect l="l" t="t" r="r" b="b"/>
              <a:pathLst>
                <a:path w="46452" h="26918" extrusionOk="0">
                  <a:moveTo>
                    <a:pt x="45588" y="270"/>
                  </a:moveTo>
                  <a:cubicBezTo>
                    <a:pt x="40948" y="0"/>
                    <a:pt x="36436" y="1792"/>
                    <a:pt x="32292" y="3886"/>
                  </a:cubicBezTo>
                  <a:cubicBezTo>
                    <a:pt x="30565" y="4749"/>
                    <a:pt x="28860" y="5688"/>
                    <a:pt x="27446" y="6994"/>
                  </a:cubicBezTo>
                  <a:cubicBezTo>
                    <a:pt x="26507" y="7868"/>
                    <a:pt x="25698" y="8904"/>
                    <a:pt x="24748" y="9768"/>
                  </a:cubicBezTo>
                  <a:cubicBezTo>
                    <a:pt x="22492" y="11818"/>
                    <a:pt x="19514" y="12844"/>
                    <a:pt x="16632" y="13815"/>
                  </a:cubicBezTo>
                  <a:lnTo>
                    <a:pt x="8937" y="16405"/>
                  </a:lnTo>
                  <a:cubicBezTo>
                    <a:pt x="6530" y="17215"/>
                    <a:pt x="4037" y="18089"/>
                    <a:pt x="2256" y="19891"/>
                  </a:cubicBezTo>
                  <a:cubicBezTo>
                    <a:pt x="1177" y="20981"/>
                    <a:pt x="1" y="23075"/>
                    <a:pt x="745" y="24629"/>
                  </a:cubicBezTo>
                  <a:cubicBezTo>
                    <a:pt x="1544" y="26291"/>
                    <a:pt x="4447" y="25968"/>
                    <a:pt x="6055" y="26021"/>
                  </a:cubicBezTo>
                  <a:cubicBezTo>
                    <a:pt x="18596" y="26475"/>
                    <a:pt x="31191" y="26917"/>
                    <a:pt x="43624" y="25331"/>
                  </a:cubicBezTo>
                  <a:cubicBezTo>
                    <a:pt x="43916" y="25298"/>
                    <a:pt x="44207" y="25255"/>
                    <a:pt x="44434" y="25061"/>
                  </a:cubicBezTo>
                  <a:cubicBezTo>
                    <a:pt x="44714" y="24824"/>
                    <a:pt x="44779" y="24413"/>
                    <a:pt x="44822" y="24036"/>
                  </a:cubicBezTo>
                  <a:cubicBezTo>
                    <a:pt x="45567" y="17636"/>
                    <a:pt x="44984" y="11397"/>
                    <a:pt x="46452" y="49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5716023">
              <a:off x="7195743" y="1386500"/>
              <a:ext cx="1161326" cy="672965"/>
            </a:xfrm>
            <a:custGeom>
              <a:avLst/>
              <a:gdLst/>
              <a:ahLst/>
              <a:cxnLst/>
              <a:rect l="l" t="t" r="r" b="b"/>
              <a:pathLst>
                <a:path w="46452" h="26918" extrusionOk="0">
                  <a:moveTo>
                    <a:pt x="45588" y="270"/>
                  </a:moveTo>
                  <a:cubicBezTo>
                    <a:pt x="40948" y="0"/>
                    <a:pt x="36436" y="1792"/>
                    <a:pt x="32292" y="3886"/>
                  </a:cubicBezTo>
                  <a:cubicBezTo>
                    <a:pt x="30565" y="4749"/>
                    <a:pt x="28860" y="5688"/>
                    <a:pt x="27446" y="6994"/>
                  </a:cubicBezTo>
                  <a:cubicBezTo>
                    <a:pt x="26507" y="7868"/>
                    <a:pt x="25698" y="8904"/>
                    <a:pt x="24748" y="9768"/>
                  </a:cubicBezTo>
                  <a:cubicBezTo>
                    <a:pt x="22492" y="11818"/>
                    <a:pt x="19514" y="12844"/>
                    <a:pt x="16632" y="13815"/>
                  </a:cubicBezTo>
                  <a:lnTo>
                    <a:pt x="8937" y="16405"/>
                  </a:lnTo>
                  <a:cubicBezTo>
                    <a:pt x="6530" y="17215"/>
                    <a:pt x="4037" y="18089"/>
                    <a:pt x="2256" y="19891"/>
                  </a:cubicBezTo>
                  <a:cubicBezTo>
                    <a:pt x="1177" y="20981"/>
                    <a:pt x="1" y="23075"/>
                    <a:pt x="745" y="24629"/>
                  </a:cubicBezTo>
                  <a:cubicBezTo>
                    <a:pt x="1544" y="26291"/>
                    <a:pt x="4447" y="25968"/>
                    <a:pt x="6055" y="26021"/>
                  </a:cubicBezTo>
                  <a:cubicBezTo>
                    <a:pt x="18596" y="26475"/>
                    <a:pt x="31191" y="26917"/>
                    <a:pt x="43624" y="25331"/>
                  </a:cubicBezTo>
                  <a:cubicBezTo>
                    <a:pt x="43916" y="25298"/>
                    <a:pt x="44207" y="25255"/>
                    <a:pt x="44434" y="25061"/>
                  </a:cubicBezTo>
                  <a:cubicBezTo>
                    <a:pt x="44714" y="24824"/>
                    <a:pt x="44779" y="24413"/>
                    <a:pt x="44822" y="24036"/>
                  </a:cubicBezTo>
                  <a:cubicBezTo>
                    <a:pt x="45567" y="17636"/>
                    <a:pt x="44984" y="11397"/>
                    <a:pt x="46452" y="4987"/>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7" name="Google Shape;7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8" name="Google Shape;78;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260"/>
        <p:cNvGrpSpPr/>
        <p:nvPr/>
      </p:nvGrpSpPr>
      <p:grpSpPr>
        <a:xfrm>
          <a:off x="0" y="0"/>
          <a:ext cx="0" cy="0"/>
          <a:chOff x="0" y="0"/>
          <a:chExt cx="0" cy="0"/>
        </a:xfrm>
      </p:grpSpPr>
      <p:grpSp>
        <p:nvGrpSpPr>
          <p:cNvPr id="261" name="Google Shape;261;p30"/>
          <p:cNvGrpSpPr/>
          <p:nvPr/>
        </p:nvGrpSpPr>
        <p:grpSpPr>
          <a:xfrm>
            <a:off x="-601226" y="-490400"/>
            <a:ext cx="4058138" cy="2384573"/>
            <a:chOff x="-376225" y="-642751"/>
            <a:chExt cx="3577028" cy="2384573"/>
          </a:xfrm>
        </p:grpSpPr>
        <p:sp>
          <p:nvSpPr>
            <p:cNvPr id="262" name="Google Shape;262;p30"/>
            <p:cNvSpPr/>
            <p:nvPr/>
          </p:nvSpPr>
          <p:spPr>
            <a:xfrm rot="10800000" flipH="1">
              <a:off x="-376225" y="-328076"/>
              <a:ext cx="3469403" cy="2069898"/>
            </a:xfrm>
            <a:custGeom>
              <a:avLst/>
              <a:gdLst/>
              <a:ahLst/>
              <a:cxnLst/>
              <a:rect l="l" t="t" r="r" b="b"/>
              <a:pathLst>
                <a:path w="83010" h="107096" extrusionOk="0">
                  <a:moveTo>
                    <a:pt x="79310" y="80471"/>
                  </a:moveTo>
                  <a:cubicBezTo>
                    <a:pt x="80660" y="82955"/>
                    <a:pt x="81605" y="85601"/>
                    <a:pt x="82145" y="88356"/>
                  </a:cubicBezTo>
                  <a:cubicBezTo>
                    <a:pt x="83009" y="92784"/>
                    <a:pt x="82496" y="97861"/>
                    <a:pt x="79229" y="100939"/>
                  </a:cubicBezTo>
                  <a:cubicBezTo>
                    <a:pt x="77366" y="102748"/>
                    <a:pt x="74800" y="103613"/>
                    <a:pt x="72289" y="104288"/>
                  </a:cubicBezTo>
                  <a:cubicBezTo>
                    <a:pt x="62730" y="106853"/>
                    <a:pt x="53387" y="105665"/>
                    <a:pt x="43773" y="106340"/>
                  </a:cubicBezTo>
                  <a:cubicBezTo>
                    <a:pt x="32999" y="107096"/>
                    <a:pt x="21064" y="105017"/>
                    <a:pt x="10505" y="102937"/>
                  </a:cubicBezTo>
                  <a:cubicBezTo>
                    <a:pt x="9641" y="102775"/>
                    <a:pt x="8723" y="102559"/>
                    <a:pt x="8102" y="101938"/>
                  </a:cubicBezTo>
                  <a:cubicBezTo>
                    <a:pt x="7562" y="101398"/>
                    <a:pt x="7346" y="100615"/>
                    <a:pt x="7130" y="99886"/>
                  </a:cubicBezTo>
                  <a:cubicBezTo>
                    <a:pt x="3295" y="85925"/>
                    <a:pt x="1999" y="71398"/>
                    <a:pt x="1135" y="56951"/>
                  </a:cubicBezTo>
                  <a:cubicBezTo>
                    <a:pt x="487" y="46420"/>
                    <a:pt x="82" y="35888"/>
                    <a:pt x="649" y="25357"/>
                  </a:cubicBezTo>
                  <a:cubicBezTo>
                    <a:pt x="1054" y="17283"/>
                    <a:pt x="1" y="5537"/>
                    <a:pt x="8507" y="1378"/>
                  </a:cubicBezTo>
                  <a:cubicBezTo>
                    <a:pt x="10505" y="433"/>
                    <a:pt x="12909" y="1"/>
                    <a:pt x="14934" y="946"/>
                  </a:cubicBezTo>
                  <a:cubicBezTo>
                    <a:pt x="16122" y="1486"/>
                    <a:pt x="17067" y="2485"/>
                    <a:pt x="17850" y="3538"/>
                  </a:cubicBezTo>
                  <a:cubicBezTo>
                    <a:pt x="19227" y="5348"/>
                    <a:pt x="20227" y="7427"/>
                    <a:pt x="20794" y="9641"/>
                  </a:cubicBezTo>
                  <a:cubicBezTo>
                    <a:pt x="22468" y="16392"/>
                    <a:pt x="19578" y="23413"/>
                    <a:pt x="19416" y="30353"/>
                  </a:cubicBezTo>
                  <a:cubicBezTo>
                    <a:pt x="19308" y="37698"/>
                    <a:pt x="22198" y="44772"/>
                    <a:pt x="27463" y="49930"/>
                  </a:cubicBezTo>
                  <a:cubicBezTo>
                    <a:pt x="32891" y="55250"/>
                    <a:pt x="39318" y="56951"/>
                    <a:pt x="46501" y="58760"/>
                  </a:cubicBezTo>
                  <a:cubicBezTo>
                    <a:pt x="54440" y="60731"/>
                    <a:pt x="62244" y="63648"/>
                    <a:pt x="68779" y="68481"/>
                  </a:cubicBezTo>
                  <a:cubicBezTo>
                    <a:pt x="73099" y="71695"/>
                    <a:pt x="76826" y="75772"/>
                    <a:pt x="79310" y="804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p:nvPr/>
          </p:nvSpPr>
          <p:spPr>
            <a:xfrm rot="10800000" flipH="1">
              <a:off x="-268600" y="-642751"/>
              <a:ext cx="3469403" cy="2069898"/>
            </a:xfrm>
            <a:custGeom>
              <a:avLst/>
              <a:gdLst/>
              <a:ahLst/>
              <a:cxnLst/>
              <a:rect l="l" t="t" r="r" b="b"/>
              <a:pathLst>
                <a:path w="83010" h="107096" extrusionOk="0">
                  <a:moveTo>
                    <a:pt x="79310" y="80471"/>
                  </a:moveTo>
                  <a:cubicBezTo>
                    <a:pt x="80660" y="82955"/>
                    <a:pt x="81605" y="85601"/>
                    <a:pt x="82145" y="88356"/>
                  </a:cubicBezTo>
                  <a:cubicBezTo>
                    <a:pt x="83009" y="92784"/>
                    <a:pt x="82496" y="97861"/>
                    <a:pt x="79229" y="100939"/>
                  </a:cubicBezTo>
                  <a:cubicBezTo>
                    <a:pt x="77366" y="102748"/>
                    <a:pt x="74800" y="103613"/>
                    <a:pt x="72289" y="104288"/>
                  </a:cubicBezTo>
                  <a:cubicBezTo>
                    <a:pt x="62730" y="106853"/>
                    <a:pt x="53387" y="105665"/>
                    <a:pt x="43773" y="106340"/>
                  </a:cubicBezTo>
                  <a:cubicBezTo>
                    <a:pt x="32999" y="107096"/>
                    <a:pt x="21064" y="105017"/>
                    <a:pt x="10505" y="102937"/>
                  </a:cubicBezTo>
                  <a:cubicBezTo>
                    <a:pt x="9641" y="102775"/>
                    <a:pt x="8723" y="102559"/>
                    <a:pt x="8102" y="101938"/>
                  </a:cubicBezTo>
                  <a:cubicBezTo>
                    <a:pt x="7562" y="101398"/>
                    <a:pt x="7346" y="100615"/>
                    <a:pt x="7130" y="99886"/>
                  </a:cubicBezTo>
                  <a:cubicBezTo>
                    <a:pt x="3295" y="85925"/>
                    <a:pt x="1999" y="71398"/>
                    <a:pt x="1135" y="56951"/>
                  </a:cubicBezTo>
                  <a:cubicBezTo>
                    <a:pt x="487" y="46420"/>
                    <a:pt x="82" y="35888"/>
                    <a:pt x="649" y="25357"/>
                  </a:cubicBezTo>
                  <a:cubicBezTo>
                    <a:pt x="1054" y="17283"/>
                    <a:pt x="1" y="5537"/>
                    <a:pt x="8507" y="1378"/>
                  </a:cubicBezTo>
                  <a:cubicBezTo>
                    <a:pt x="10505" y="433"/>
                    <a:pt x="12909" y="1"/>
                    <a:pt x="14934" y="946"/>
                  </a:cubicBezTo>
                  <a:cubicBezTo>
                    <a:pt x="16122" y="1486"/>
                    <a:pt x="17067" y="2485"/>
                    <a:pt x="17850" y="3538"/>
                  </a:cubicBezTo>
                  <a:cubicBezTo>
                    <a:pt x="19227" y="5348"/>
                    <a:pt x="20227" y="7427"/>
                    <a:pt x="20794" y="9641"/>
                  </a:cubicBezTo>
                  <a:cubicBezTo>
                    <a:pt x="22468" y="16392"/>
                    <a:pt x="19578" y="23413"/>
                    <a:pt x="19416" y="30353"/>
                  </a:cubicBezTo>
                  <a:cubicBezTo>
                    <a:pt x="19308" y="37698"/>
                    <a:pt x="22198" y="44772"/>
                    <a:pt x="27463" y="49930"/>
                  </a:cubicBezTo>
                  <a:cubicBezTo>
                    <a:pt x="32891" y="55250"/>
                    <a:pt x="39318" y="56951"/>
                    <a:pt x="46501" y="58760"/>
                  </a:cubicBezTo>
                  <a:cubicBezTo>
                    <a:pt x="54440" y="60731"/>
                    <a:pt x="62244" y="63648"/>
                    <a:pt x="68779" y="68481"/>
                  </a:cubicBezTo>
                  <a:cubicBezTo>
                    <a:pt x="73099" y="71695"/>
                    <a:pt x="76826" y="75772"/>
                    <a:pt x="79310" y="8047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30"/>
          <p:cNvGrpSpPr/>
          <p:nvPr/>
        </p:nvGrpSpPr>
        <p:grpSpPr>
          <a:xfrm rot="10800000" flipH="1">
            <a:off x="5546575" y="2362528"/>
            <a:ext cx="4146250" cy="3105250"/>
            <a:chOff x="5546575" y="-338000"/>
            <a:chExt cx="4146250" cy="3105250"/>
          </a:xfrm>
        </p:grpSpPr>
        <p:sp>
          <p:nvSpPr>
            <p:cNvPr id="265" name="Google Shape;265;p30"/>
            <p:cNvSpPr/>
            <p:nvPr/>
          </p:nvSpPr>
          <p:spPr>
            <a:xfrm>
              <a:off x="5546575" y="-338000"/>
              <a:ext cx="3993850" cy="2952850"/>
            </a:xfrm>
            <a:custGeom>
              <a:avLst/>
              <a:gdLst/>
              <a:ahLst/>
              <a:cxnLst/>
              <a:rect l="l" t="t" r="r" b="b"/>
              <a:pathLst>
                <a:path w="159754" h="118114" extrusionOk="0">
                  <a:moveTo>
                    <a:pt x="158511" y="32432"/>
                  </a:moveTo>
                  <a:cubicBezTo>
                    <a:pt x="157971" y="28084"/>
                    <a:pt x="157080" y="23656"/>
                    <a:pt x="154838" y="19902"/>
                  </a:cubicBezTo>
                  <a:cubicBezTo>
                    <a:pt x="152084" y="15285"/>
                    <a:pt x="147493" y="12071"/>
                    <a:pt x="142714" y="9560"/>
                  </a:cubicBezTo>
                  <a:cubicBezTo>
                    <a:pt x="126971" y="1351"/>
                    <a:pt x="108528" y="1"/>
                    <a:pt x="90759" y="865"/>
                  </a:cubicBezTo>
                  <a:cubicBezTo>
                    <a:pt x="73018" y="1729"/>
                    <a:pt x="55358" y="4645"/>
                    <a:pt x="37590" y="4213"/>
                  </a:cubicBezTo>
                  <a:cubicBezTo>
                    <a:pt x="29354" y="4024"/>
                    <a:pt x="22360" y="6860"/>
                    <a:pt x="13125" y="5861"/>
                  </a:cubicBezTo>
                  <a:lnTo>
                    <a:pt x="2458" y="4835"/>
                  </a:lnTo>
                  <a:cubicBezTo>
                    <a:pt x="1" y="13881"/>
                    <a:pt x="6590" y="18201"/>
                    <a:pt x="15042" y="22225"/>
                  </a:cubicBezTo>
                  <a:cubicBezTo>
                    <a:pt x="23494" y="26275"/>
                    <a:pt x="33161" y="26464"/>
                    <a:pt x="42450" y="27517"/>
                  </a:cubicBezTo>
                  <a:cubicBezTo>
                    <a:pt x="56654" y="29110"/>
                    <a:pt x="70507" y="32837"/>
                    <a:pt x="83603" y="38508"/>
                  </a:cubicBezTo>
                  <a:cubicBezTo>
                    <a:pt x="96727" y="44232"/>
                    <a:pt x="106853" y="55142"/>
                    <a:pt x="114252" y="67158"/>
                  </a:cubicBezTo>
                  <a:cubicBezTo>
                    <a:pt x="123055" y="81416"/>
                    <a:pt x="126107" y="101020"/>
                    <a:pt x="138501" y="112767"/>
                  </a:cubicBezTo>
                  <a:cubicBezTo>
                    <a:pt x="140473" y="114630"/>
                    <a:pt x="142768" y="116277"/>
                    <a:pt x="145414" y="116817"/>
                  </a:cubicBezTo>
                  <a:cubicBezTo>
                    <a:pt x="151679" y="118113"/>
                    <a:pt x="154082" y="112794"/>
                    <a:pt x="155135" y="107663"/>
                  </a:cubicBezTo>
                  <a:cubicBezTo>
                    <a:pt x="158133" y="92919"/>
                    <a:pt x="158619" y="77770"/>
                    <a:pt x="159105" y="62703"/>
                  </a:cubicBezTo>
                  <a:cubicBezTo>
                    <a:pt x="159429" y="52603"/>
                    <a:pt x="159753" y="42450"/>
                    <a:pt x="158511" y="324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66" name="Google Shape;266;p30"/>
            <p:cNvSpPr/>
            <p:nvPr/>
          </p:nvSpPr>
          <p:spPr>
            <a:xfrm>
              <a:off x="5698975" y="-185600"/>
              <a:ext cx="3993850" cy="2952850"/>
            </a:xfrm>
            <a:custGeom>
              <a:avLst/>
              <a:gdLst/>
              <a:ahLst/>
              <a:cxnLst/>
              <a:rect l="l" t="t" r="r" b="b"/>
              <a:pathLst>
                <a:path w="159754" h="118114" extrusionOk="0">
                  <a:moveTo>
                    <a:pt x="158511" y="32432"/>
                  </a:moveTo>
                  <a:cubicBezTo>
                    <a:pt x="157971" y="28084"/>
                    <a:pt x="157080" y="23656"/>
                    <a:pt x="154838" y="19902"/>
                  </a:cubicBezTo>
                  <a:cubicBezTo>
                    <a:pt x="152084" y="15285"/>
                    <a:pt x="147493" y="12071"/>
                    <a:pt x="142714" y="9560"/>
                  </a:cubicBezTo>
                  <a:cubicBezTo>
                    <a:pt x="126971" y="1351"/>
                    <a:pt x="108528" y="1"/>
                    <a:pt x="90759" y="865"/>
                  </a:cubicBezTo>
                  <a:cubicBezTo>
                    <a:pt x="73018" y="1729"/>
                    <a:pt x="55358" y="4645"/>
                    <a:pt x="37590" y="4213"/>
                  </a:cubicBezTo>
                  <a:cubicBezTo>
                    <a:pt x="29354" y="4024"/>
                    <a:pt x="22360" y="6860"/>
                    <a:pt x="13125" y="5861"/>
                  </a:cubicBezTo>
                  <a:lnTo>
                    <a:pt x="2458" y="4835"/>
                  </a:lnTo>
                  <a:cubicBezTo>
                    <a:pt x="1" y="13881"/>
                    <a:pt x="6590" y="18201"/>
                    <a:pt x="15042" y="22225"/>
                  </a:cubicBezTo>
                  <a:cubicBezTo>
                    <a:pt x="23494" y="26275"/>
                    <a:pt x="33161" y="26464"/>
                    <a:pt x="42450" y="27517"/>
                  </a:cubicBezTo>
                  <a:cubicBezTo>
                    <a:pt x="56654" y="29110"/>
                    <a:pt x="70507" y="32837"/>
                    <a:pt x="83603" y="38508"/>
                  </a:cubicBezTo>
                  <a:cubicBezTo>
                    <a:pt x="96727" y="44232"/>
                    <a:pt x="106853" y="55142"/>
                    <a:pt x="114252" y="67158"/>
                  </a:cubicBezTo>
                  <a:cubicBezTo>
                    <a:pt x="123055" y="81416"/>
                    <a:pt x="126107" y="101020"/>
                    <a:pt x="138501" y="112767"/>
                  </a:cubicBezTo>
                  <a:cubicBezTo>
                    <a:pt x="140473" y="114630"/>
                    <a:pt x="142768" y="116277"/>
                    <a:pt x="145414" y="116817"/>
                  </a:cubicBezTo>
                  <a:cubicBezTo>
                    <a:pt x="151679" y="118113"/>
                    <a:pt x="154082" y="112794"/>
                    <a:pt x="155135" y="107663"/>
                  </a:cubicBezTo>
                  <a:cubicBezTo>
                    <a:pt x="158133" y="92919"/>
                    <a:pt x="158619" y="77770"/>
                    <a:pt x="159105" y="62703"/>
                  </a:cubicBezTo>
                  <a:cubicBezTo>
                    <a:pt x="159429" y="52603"/>
                    <a:pt x="159753" y="42450"/>
                    <a:pt x="158511" y="32432"/>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nvGrpSpPr>
          <p:cNvPr id="267" name="Google Shape;267;p30"/>
          <p:cNvGrpSpPr/>
          <p:nvPr/>
        </p:nvGrpSpPr>
        <p:grpSpPr>
          <a:xfrm rot="5400000" flipH="1">
            <a:off x="-268188" y="3964706"/>
            <a:ext cx="1400683" cy="562147"/>
            <a:chOff x="7578038" y="4514975"/>
            <a:chExt cx="1400683" cy="562147"/>
          </a:xfrm>
        </p:grpSpPr>
        <p:sp>
          <p:nvSpPr>
            <p:cNvPr id="268" name="Google Shape;268;p30"/>
            <p:cNvSpPr/>
            <p:nvPr/>
          </p:nvSpPr>
          <p:spPr>
            <a:xfrm>
              <a:off x="7578038" y="4591175"/>
              <a:ext cx="1324483" cy="485947"/>
            </a:xfrm>
            <a:custGeom>
              <a:avLst/>
              <a:gdLst/>
              <a:ahLst/>
              <a:cxnLst/>
              <a:rect l="l" t="t" r="r" b="b"/>
              <a:pathLst>
                <a:path w="18801" h="6898" extrusionOk="0">
                  <a:moveTo>
                    <a:pt x="13903" y="0"/>
                  </a:moveTo>
                  <a:cubicBezTo>
                    <a:pt x="13384" y="0"/>
                    <a:pt x="12866" y="64"/>
                    <a:pt x="12360" y="190"/>
                  </a:cubicBezTo>
                  <a:cubicBezTo>
                    <a:pt x="10924" y="582"/>
                    <a:pt x="9705" y="1365"/>
                    <a:pt x="8400" y="1931"/>
                  </a:cubicBezTo>
                  <a:cubicBezTo>
                    <a:pt x="7355" y="2410"/>
                    <a:pt x="6224" y="2714"/>
                    <a:pt x="5136" y="2888"/>
                  </a:cubicBezTo>
                  <a:cubicBezTo>
                    <a:pt x="3874" y="3063"/>
                    <a:pt x="2525" y="3063"/>
                    <a:pt x="1437" y="3672"/>
                  </a:cubicBezTo>
                  <a:cubicBezTo>
                    <a:pt x="1045" y="3846"/>
                    <a:pt x="740" y="4107"/>
                    <a:pt x="566" y="4499"/>
                  </a:cubicBezTo>
                  <a:cubicBezTo>
                    <a:pt x="0" y="5500"/>
                    <a:pt x="827" y="6152"/>
                    <a:pt x="1741" y="6327"/>
                  </a:cubicBezTo>
                  <a:cubicBezTo>
                    <a:pt x="3438" y="6704"/>
                    <a:pt x="5185" y="6897"/>
                    <a:pt x="6931" y="6897"/>
                  </a:cubicBezTo>
                  <a:cubicBezTo>
                    <a:pt x="8005" y="6897"/>
                    <a:pt x="9079" y="6824"/>
                    <a:pt x="10140" y="6675"/>
                  </a:cubicBezTo>
                  <a:cubicBezTo>
                    <a:pt x="12273" y="6327"/>
                    <a:pt x="18801" y="6327"/>
                    <a:pt x="18627" y="3063"/>
                  </a:cubicBezTo>
                  <a:cubicBezTo>
                    <a:pt x="18583" y="2584"/>
                    <a:pt x="18409" y="2149"/>
                    <a:pt x="18148" y="1757"/>
                  </a:cubicBezTo>
                  <a:cubicBezTo>
                    <a:pt x="17756" y="1235"/>
                    <a:pt x="17191" y="843"/>
                    <a:pt x="16581" y="582"/>
                  </a:cubicBezTo>
                  <a:cubicBezTo>
                    <a:pt x="15723" y="194"/>
                    <a:pt x="14811" y="0"/>
                    <a:pt x="13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0"/>
            <p:cNvSpPr/>
            <p:nvPr/>
          </p:nvSpPr>
          <p:spPr>
            <a:xfrm>
              <a:off x="7654238" y="4514975"/>
              <a:ext cx="1324483" cy="485947"/>
            </a:xfrm>
            <a:custGeom>
              <a:avLst/>
              <a:gdLst/>
              <a:ahLst/>
              <a:cxnLst/>
              <a:rect l="l" t="t" r="r" b="b"/>
              <a:pathLst>
                <a:path w="18801" h="6898" extrusionOk="0">
                  <a:moveTo>
                    <a:pt x="13903" y="0"/>
                  </a:moveTo>
                  <a:cubicBezTo>
                    <a:pt x="13384" y="0"/>
                    <a:pt x="12866" y="64"/>
                    <a:pt x="12360" y="190"/>
                  </a:cubicBezTo>
                  <a:cubicBezTo>
                    <a:pt x="10924" y="582"/>
                    <a:pt x="9705" y="1365"/>
                    <a:pt x="8400" y="1931"/>
                  </a:cubicBezTo>
                  <a:cubicBezTo>
                    <a:pt x="7355" y="2410"/>
                    <a:pt x="6224" y="2714"/>
                    <a:pt x="5136" y="2888"/>
                  </a:cubicBezTo>
                  <a:cubicBezTo>
                    <a:pt x="3874" y="3063"/>
                    <a:pt x="2525" y="3063"/>
                    <a:pt x="1437" y="3672"/>
                  </a:cubicBezTo>
                  <a:cubicBezTo>
                    <a:pt x="1045" y="3846"/>
                    <a:pt x="740" y="4107"/>
                    <a:pt x="566" y="4499"/>
                  </a:cubicBezTo>
                  <a:cubicBezTo>
                    <a:pt x="0" y="5500"/>
                    <a:pt x="827" y="6152"/>
                    <a:pt x="1741" y="6327"/>
                  </a:cubicBezTo>
                  <a:cubicBezTo>
                    <a:pt x="3438" y="6704"/>
                    <a:pt x="5185" y="6897"/>
                    <a:pt x="6931" y="6897"/>
                  </a:cubicBezTo>
                  <a:cubicBezTo>
                    <a:pt x="8005" y="6897"/>
                    <a:pt x="9079" y="6824"/>
                    <a:pt x="10140" y="6675"/>
                  </a:cubicBezTo>
                  <a:cubicBezTo>
                    <a:pt x="12273" y="6327"/>
                    <a:pt x="18801" y="6327"/>
                    <a:pt x="18627" y="3063"/>
                  </a:cubicBezTo>
                  <a:cubicBezTo>
                    <a:pt x="18583" y="2584"/>
                    <a:pt x="18409" y="2149"/>
                    <a:pt x="18148" y="1757"/>
                  </a:cubicBezTo>
                  <a:cubicBezTo>
                    <a:pt x="17756" y="1235"/>
                    <a:pt x="17191" y="843"/>
                    <a:pt x="16581" y="582"/>
                  </a:cubicBezTo>
                  <a:cubicBezTo>
                    <a:pt x="15723" y="194"/>
                    <a:pt x="14811" y="0"/>
                    <a:pt x="13903" y="0"/>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30"/>
          <p:cNvGrpSpPr/>
          <p:nvPr/>
        </p:nvGrpSpPr>
        <p:grpSpPr>
          <a:xfrm rot="-5400000" flipH="1">
            <a:off x="8240250" y="-109185"/>
            <a:ext cx="549700" cy="963225"/>
            <a:chOff x="83400" y="4012400"/>
            <a:chExt cx="549700" cy="963225"/>
          </a:xfrm>
        </p:grpSpPr>
        <p:sp>
          <p:nvSpPr>
            <p:cNvPr id="271" name="Google Shape;271;p30"/>
            <p:cNvSpPr/>
            <p:nvPr/>
          </p:nvSpPr>
          <p:spPr>
            <a:xfrm>
              <a:off x="83400" y="4124325"/>
              <a:ext cx="484675" cy="851300"/>
            </a:xfrm>
            <a:custGeom>
              <a:avLst/>
              <a:gdLst/>
              <a:ahLst/>
              <a:cxnLst/>
              <a:rect l="l" t="t" r="r" b="b"/>
              <a:pathLst>
                <a:path w="19387" h="34052" extrusionOk="0">
                  <a:moveTo>
                    <a:pt x="18974" y="30935"/>
                  </a:moveTo>
                  <a:cubicBezTo>
                    <a:pt x="17965" y="28552"/>
                    <a:pt x="16728" y="26261"/>
                    <a:pt x="16086" y="23786"/>
                  </a:cubicBezTo>
                  <a:cubicBezTo>
                    <a:pt x="15307" y="20624"/>
                    <a:pt x="15491" y="17324"/>
                    <a:pt x="15399" y="14116"/>
                  </a:cubicBezTo>
                  <a:cubicBezTo>
                    <a:pt x="15307" y="10862"/>
                    <a:pt x="14803" y="7470"/>
                    <a:pt x="12878" y="4858"/>
                  </a:cubicBezTo>
                  <a:cubicBezTo>
                    <a:pt x="10174" y="1238"/>
                    <a:pt x="3392" y="0"/>
                    <a:pt x="2200" y="5500"/>
                  </a:cubicBezTo>
                  <a:cubicBezTo>
                    <a:pt x="0" y="15353"/>
                    <a:pt x="7195" y="27315"/>
                    <a:pt x="14849" y="32814"/>
                  </a:cubicBezTo>
                  <a:cubicBezTo>
                    <a:pt x="15536" y="33410"/>
                    <a:pt x="16316" y="33777"/>
                    <a:pt x="17186" y="33914"/>
                  </a:cubicBezTo>
                  <a:cubicBezTo>
                    <a:pt x="18057" y="34052"/>
                    <a:pt x="18928" y="33593"/>
                    <a:pt x="19295" y="32768"/>
                  </a:cubicBezTo>
                  <a:cubicBezTo>
                    <a:pt x="19386" y="32127"/>
                    <a:pt x="19295" y="31485"/>
                    <a:pt x="18974" y="309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0"/>
            <p:cNvSpPr/>
            <p:nvPr/>
          </p:nvSpPr>
          <p:spPr>
            <a:xfrm>
              <a:off x="148425" y="4012400"/>
              <a:ext cx="484675" cy="851300"/>
            </a:xfrm>
            <a:custGeom>
              <a:avLst/>
              <a:gdLst/>
              <a:ahLst/>
              <a:cxnLst/>
              <a:rect l="l" t="t" r="r" b="b"/>
              <a:pathLst>
                <a:path w="19387" h="34052" extrusionOk="0">
                  <a:moveTo>
                    <a:pt x="18974" y="30935"/>
                  </a:moveTo>
                  <a:cubicBezTo>
                    <a:pt x="17965" y="28552"/>
                    <a:pt x="16728" y="26261"/>
                    <a:pt x="16086" y="23786"/>
                  </a:cubicBezTo>
                  <a:cubicBezTo>
                    <a:pt x="15307" y="20624"/>
                    <a:pt x="15491" y="17324"/>
                    <a:pt x="15399" y="14116"/>
                  </a:cubicBezTo>
                  <a:cubicBezTo>
                    <a:pt x="15307" y="10862"/>
                    <a:pt x="14803" y="7470"/>
                    <a:pt x="12878" y="4858"/>
                  </a:cubicBezTo>
                  <a:cubicBezTo>
                    <a:pt x="10174" y="1238"/>
                    <a:pt x="3392" y="0"/>
                    <a:pt x="2200" y="5500"/>
                  </a:cubicBezTo>
                  <a:cubicBezTo>
                    <a:pt x="0" y="15353"/>
                    <a:pt x="7195" y="27315"/>
                    <a:pt x="14849" y="32814"/>
                  </a:cubicBezTo>
                  <a:cubicBezTo>
                    <a:pt x="15536" y="33410"/>
                    <a:pt x="16316" y="33777"/>
                    <a:pt x="17186" y="33914"/>
                  </a:cubicBezTo>
                  <a:cubicBezTo>
                    <a:pt x="18057" y="34052"/>
                    <a:pt x="18928" y="33593"/>
                    <a:pt x="19295" y="32768"/>
                  </a:cubicBezTo>
                  <a:cubicBezTo>
                    <a:pt x="19386" y="32127"/>
                    <a:pt x="19295" y="31485"/>
                    <a:pt x="18974" y="30935"/>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273"/>
        <p:cNvGrpSpPr/>
        <p:nvPr/>
      </p:nvGrpSpPr>
      <p:grpSpPr>
        <a:xfrm>
          <a:off x="0" y="0"/>
          <a:ext cx="0" cy="0"/>
          <a:chOff x="0" y="0"/>
          <a:chExt cx="0" cy="0"/>
        </a:xfrm>
      </p:grpSpPr>
      <p:grpSp>
        <p:nvGrpSpPr>
          <p:cNvPr id="274" name="Google Shape;274;p31"/>
          <p:cNvGrpSpPr/>
          <p:nvPr/>
        </p:nvGrpSpPr>
        <p:grpSpPr>
          <a:xfrm>
            <a:off x="-197199" y="2012110"/>
            <a:ext cx="2852146" cy="3639617"/>
            <a:chOff x="-197201" y="3092451"/>
            <a:chExt cx="1826425" cy="2330697"/>
          </a:xfrm>
        </p:grpSpPr>
        <p:sp>
          <p:nvSpPr>
            <p:cNvPr id="275" name="Google Shape;275;p31"/>
            <p:cNvSpPr/>
            <p:nvPr/>
          </p:nvSpPr>
          <p:spPr>
            <a:xfrm rot="5400000">
              <a:off x="-449337" y="3344588"/>
              <a:ext cx="2178297" cy="1674025"/>
            </a:xfrm>
            <a:custGeom>
              <a:avLst/>
              <a:gdLst/>
              <a:ahLst/>
              <a:cxnLst/>
              <a:rect l="l" t="t" r="r" b="b"/>
              <a:pathLst>
                <a:path w="73331" h="56355" extrusionOk="0">
                  <a:moveTo>
                    <a:pt x="72546" y="4147"/>
                  </a:moveTo>
                  <a:cubicBezTo>
                    <a:pt x="67820" y="1"/>
                    <a:pt x="59494" y="1792"/>
                    <a:pt x="55262" y="5017"/>
                  </a:cubicBezTo>
                  <a:cubicBezTo>
                    <a:pt x="51048" y="8241"/>
                    <a:pt x="47738" y="12609"/>
                    <a:pt x="44787" y="17113"/>
                  </a:cubicBezTo>
                  <a:cubicBezTo>
                    <a:pt x="42535" y="20577"/>
                    <a:pt x="40419" y="24211"/>
                    <a:pt x="37484" y="27077"/>
                  </a:cubicBezTo>
                  <a:cubicBezTo>
                    <a:pt x="32656" y="31769"/>
                    <a:pt x="26138" y="33868"/>
                    <a:pt x="19894" y="35864"/>
                  </a:cubicBezTo>
                  <a:cubicBezTo>
                    <a:pt x="14707" y="37519"/>
                    <a:pt x="9026" y="38986"/>
                    <a:pt x="4675" y="42484"/>
                  </a:cubicBezTo>
                  <a:cubicBezTo>
                    <a:pt x="0" y="46220"/>
                    <a:pt x="956" y="52328"/>
                    <a:pt x="6552" y="54666"/>
                  </a:cubicBezTo>
                  <a:cubicBezTo>
                    <a:pt x="8036" y="55280"/>
                    <a:pt x="9691" y="55399"/>
                    <a:pt x="11312" y="55485"/>
                  </a:cubicBezTo>
                  <a:cubicBezTo>
                    <a:pt x="26565" y="56355"/>
                    <a:pt x="39344" y="55775"/>
                    <a:pt x="54614" y="55178"/>
                  </a:cubicBezTo>
                  <a:cubicBezTo>
                    <a:pt x="57907" y="55058"/>
                    <a:pt x="61183" y="54922"/>
                    <a:pt x="64424" y="54495"/>
                  </a:cubicBezTo>
                  <a:cubicBezTo>
                    <a:pt x="65823" y="54308"/>
                    <a:pt x="67240" y="54069"/>
                    <a:pt x="68485" y="53386"/>
                  </a:cubicBezTo>
                  <a:cubicBezTo>
                    <a:pt x="70635" y="52209"/>
                    <a:pt x="72034" y="49889"/>
                    <a:pt x="72682" y="47449"/>
                  </a:cubicBezTo>
                  <a:cubicBezTo>
                    <a:pt x="73331" y="45009"/>
                    <a:pt x="73313" y="42450"/>
                    <a:pt x="73313" y="39908"/>
                  </a:cubicBezTo>
                  <a:lnTo>
                    <a:pt x="73211" y="7439"/>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p:nvPr/>
          </p:nvSpPr>
          <p:spPr>
            <a:xfrm rot="5400000">
              <a:off x="-296937" y="3496988"/>
              <a:ext cx="2178297" cy="1674025"/>
            </a:xfrm>
            <a:custGeom>
              <a:avLst/>
              <a:gdLst/>
              <a:ahLst/>
              <a:cxnLst/>
              <a:rect l="l" t="t" r="r" b="b"/>
              <a:pathLst>
                <a:path w="73331" h="56355" extrusionOk="0">
                  <a:moveTo>
                    <a:pt x="72546" y="4147"/>
                  </a:moveTo>
                  <a:cubicBezTo>
                    <a:pt x="67820" y="1"/>
                    <a:pt x="59494" y="1792"/>
                    <a:pt x="55262" y="5017"/>
                  </a:cubicBezTo>
                  <a:cubicBezTo>
                    <a:pt x="51048" y="8241"/>
                    <a:pt x="47738" y="12609"/>
                    <a:pt x="44787" y="17113"/>
                  </a:cubicBezTo>
                  <a:cubicBezTo>
                    <a:pt x="42535" y="20577"/>
                    <a:pt x="40419" y="24211"/>
                    <a:pt x="37484" y="27077"/>
                  </a:cubicBezTo>
                  <a:cubicBezTo>
                    <a:pt x="32656" y="31769"/>
                    <a:pt x="26138" y="33868"/>
                    <a:pt x="19894" y="35864"/>
                  </a:cubicBezTo>
                  <a:cubicBezTo>
                    <a:pt x="14707" y="37519"/>
                    <a:pt x="9026" y="38986"/>
                    <a:pt x="4675" y="42484"/>
                  </a:cubicBezTo>
                  <a:cubicBezTo>
                    <a:pt x="0" y="46220"/>
                    <a:pt x="956" y="52328"/>
                    <a:pt x="6552" y="54666"/>
                  </a:cubicBezTo>
                  <a:cubicBezTo>
                    <a:pt x="8036" y="55280"/>
                    <a:pt x="9691" y="55399"/>
                    <a:pt x="11312" y="55485"/>
                  </a:cubicBezTo>
                  <a:cubicBezTo>
                    <a:pt x="26565" y="56355"/>
                    <a:pt x="39344" y="55775"/>
                    <a:pt x="54614" y="55178"/>
                  </a:cubicBezTo>
                  <a:cubicBezTo>
                    <a:pt x="57907" y="55058"/>
                    <a:pt x="61183" y="54922"/>
                    <a:pt x="64424" y="54495"/>
                  </a:cubicBezTo>
                  <a:cubicBezTo>
                    <a:pt x="65823" y="54308"/>
                    <a:pt x="67240" y="54069"/>
                    <a:pt x="68485" y="53386"/>
                  </a:cubicBezTo>
                  <a:cubicBezTo>
                    <a:pt x="70635" y="52209"/>
                    <a:pt x="72034" y="49889"/>
                    <a:pt x="72682" y="47449"/>
                  </a:cubicBezTo>
                  <a:cubicBezTo>
                    <a:pt x="73331" y="45009"/>
                    <a:pt x="73313" y="42450"/>
                    <a:pt x="73313" y="39908"/>
                  </a:cubicBezTo>
                  <a:lnTo>
                    <a:pt x="73211" y="7439"/>
                  </a:lnTo>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31"/>
          <p:cNvGrpSpPr/>
          <p:nvPr/>
        </p:nvGrpSpPr>
        <p:grpSpPr>
          <a:xfrm>
            <a:off x="6772485" y="-455532"/>
            <a:ext cx="2852130" cy="4808938"/>
            <a:chOff x="7763562" y="-258220"/>
            <a:chExt cx="1669767" cy="2815373"/>
          </a:xfrm>
        </p:grpSpPr>
        <p:sp>
          <p:nvSpPr>
            <p:cNvPr id="278" name="Google Shape;278;p31"/>
            <p:cNvSpPr/>
            <p:nvPr/>
          </p:nvSpPr>
          <p:spPr>
            <a:xfrm rot="5400000">
              <a:off x="7190760" y="314582"/>
              <a:ext cx="2662973" cy="1517367"/>
            </a:xfrm>
            <a:custGeom>
              <a:avLst/>
              <a:gdLst/>
              <a:ahLst/>
              <a:cxnLst/>
              <a:rect l="l" t="t" r="r" b="b"/>
              <a:pathLst>
                <a:path w="77734" h="44293" extrusionOk="0">
                  <a:moveTo>
                    <a:pt x="10152" y="42365"/>
                  </a:moveTo>
                  <a:cubicBezTo>
                    <a:pt x="8924" y="41938"/>
                    <a:pt x="7781" y="41290"/>
                    <a:pt x="6774" y="40454"/>
                  </a:cubicBezTo>
                  <a:cubicBezTo>
                    <a:pt x="4335" y="38355"/>
                    <a:pt x="2628" y="35062"/>
                    <a:pt x="1997" y="31991"/>
                  </a:cubicBezTo>
                  <a:cubicBezTo>
                    <a:pt x="547" y="24928"/>
                    <a:pt x="1" y="17711"/>
                    <a:pt x="376" y="10511"/>
                  </a:cubicBezTo>
                  <a:cubicBezTo>
                    <a:pt x="410" y="9589"/>
                    <a:pt x="479" y="8651"/>
                    <a:pt x="888" y="7815"/>
                  </a:cubicBezTo>
                  <a:cubicBezTo>
                    <a:pt x="1281" y="6979"/>
                    <a:pt x="1963" y="6348"/>
                    <a:pt x="2714" y="5819"/>
                  </a:cubicBezTo>
                  <a:cubicBezTo>
                    <a:pt x="5546" y="3823"/>
                    <a:pt x="9146" y="3396"/>
                    <a:pt x="12592" y="3021"/>
                  </a:cubicBezTo>
                  <a:cubicBezTo>
                    <a:pt x="27180" y="1434"/>
                    <a:pt x="41836" y="1"/>
                    <a:pt x="56526" y="52"/>
                  </a:cubicBezTo>
                  <a:cubicBezTo>
                    <a:pt x="61030" y="69"/>
                    <a:pt x="65568" y="223"/>
                    <a:pt x="70038" y="820"/>
                  </a:cubicBezTo>
                  <a:cubicBezTo>
                    <a:pt x="71898" y="1076"/>
                    <a:pt x="73741" y="1332"/>
                    <a:pt x="75361" y="2338"/>
                  </a:cubicBezTo>
                  <a:cubicBezTo>
                    <a:pt x="76453" y="3021"/>
                    <a:pt x="77358" y="4096"/>
                    <a:pt x="77494" y="5358"/>
                  </a:cubicBezTo>
                  <a:cubicBezTo>
                    <a:pt x="77733" y="7406"/>
                    <a:pt x="76010" y="9146"/>
                    <a:pt x="74253" y="10221"/>
                  </a:cubicBezTo>
                  <a:cubicBezTo>
                    <a:pt x="71659" y="11807"/>
                    <a:pt x="68742" y="12712"/>
                    <a:pt x="65824" y="13514"/>
                  </a:cubicBezTo>
                  <a:cubicBezTo>
                    <a:pt x="53728" y="16772"/>
                    <a:pt x="40266" y="21908"/>
                    <a:pt x="32264" y="32094"/>
                  </a:cubicBezTo>
                  <a:cubicBezTo>
                    <a:pt x="30950" y="33766"/>
                    <a:pt x="29824" y="35574"/>
                    <a:pt x="28391" y="37144"/>
                  </a:cubicBezTo>
                  <a:cubicBezTo>
                    <a:pt x="24160" y="41750"/>
                    <a:pt x="17591" y="44293"/>
                    <a:pt x="11432" y="42740"/>
                  </a:cubicBezTo>
                  <a:cubicBezTo>
                    <a:pt x="10989" y="42638"/>
                    <a:pt x="10579" y="42501"/>
                    <a:pt x="10152" y="423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1"/>
            <p:cNvSpPr/>
            <p:nvPr/>
          </p:nvSpPr>
          <p:spPr>
            <a:xfrm rot="5400000">
              <a:off x="7343160" y="466982"/>
              <a:ext cx="2662973" cy="1517367"/>
            </a:xfrm>
            <a:custGeom>
              <a:avLst/>
              <a:gdLst/>
              <a:ahLst/>
              <a:cxnLst/>
              <a:rect l="l" t="t" r="r" b="b"/>
              <a:pathLst>
                <a:path w="77734" h="44293" extrusionOk="0">
                  <a:moveTo>
                    <a:pt x="10152" y="42365"/>
                  </a:moveTo>
                  <a:cubicBezTo>
                    <a:pt x="8924" y="41938"/>
                    <a:pt x="7781" y="41290"/>
                    <a:pt x="6774" y="40454"/>
                  </a:cubicBezTo>
                  <a:cubicBezTo>
                    <a:pt x="4335" y="38355"/>
                    <a:pt x="2628" y="35062"/>
                    <a:pt x="1997" y="31991"/>
                  </a:cubicBezTo>
                  <a:cubicBezTo>
                    <a:pt x="547" y="24928"/>
                    <a:pt x="1" y="17711"/>
                    <a:pt x="376" y="10511"/>
                  </a:cubicBezTo>
                  <a:cubicBezTo>
                    <a:pt x="410" y="9589"/>
                    <a:pt x="479" y="8651"/>
                    <a:pt x="888" y="7815"/>
                  </a:cubicBezTo>
                  <a:cubicBezTo>
                    <a:pt x="1281" y="6979"/>
                    <a:pt x="1963" y="6348"/>
                    <a:pt x="2714" y="5819"/>
                  </a:cubicBezTo>
                  <a:cubicBezTo>
                    <a:pt x="5546" y="3823"/>
                    <a:pt x="9146" y="3396"/>
                    <a:pt x="12592" y="3021"/>
                  </a:cubicBezTo>
                  <a:cubicBezTo>
                    <a:pt x="27180" y="1434"/>
                    <a:pt x="41836" y="1"/>
                    <a:pt x="56526" y="52"/>
                  </a:cubicBezTo>
                  <a:cubicBezTo>
                    <a:pt x="61030" y="69"/>
                    <a:pt x="65568" y="223"/>
                    <a:pt x="70038" y="820"/>
                  </a:cubicBezTo>
                  <a:cubicBezTo>
                    <a:pt x="71898" y="1076"/>
                    <a:pt x="73741" y="1332"/>
                    <a:pt x="75361" y="2338"/>
                  </a:cubicBezTo>
                  <a:cubicBezTo>
                    <a:pt x="76453" y="3021"/>
                    <a:pt x="77358" y="4096"/>
                    <a:pt x="77494" y="5358"/>
                  </a:cubicBezTo>
                  <a:cubicBezTo>
                    <a:pt x="77733" y="7406"/>
                    <a:pt x="76010" y="9146"/>
                    <a:pt x="74253" y="10221"/>
                  </a:cubicBezTo>
                  <a:cubicBezTo>
                    <a:pt x="71659" y="11807"/>
                    <a:pt x="68742" y="12712"/>
                    <a:pt x="65824" y="13514"/>
                  </a:cubicBezTo>
                  <a:cubicBezTo>
                    <a:pt x="53728" y="16772"/>
                    <a:pt x="40266" y="21908"/>
                    <a:pt x="32264" y="32094"/>
                  </a:cubicBezTo>
                  <a:cubicBezTo>
                    <a:pt x="30950" y="33766"/>
                    <a:pt x="29824" y="35574"/>
                    <a:pt x="28391" y="37144"/>
                  </a:cubicBezTo>
                  <a:cubicBezTo>
                    <a:pt x="24160" y="41750"/>
                    <a:pt x="17591" y="44293"/>
                    <a:pt x="11432" y="42740"/>
                  </a:cubicBezTo>
                  <a:cubicBezTo>
                    <a:pt x="10989" y="42638"/>
                    <a:pt x="10579" y="42501"/>
                    <a:pt x="10152" y="42365"/>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280"/>
        <p:cNvGrpSpPr/>
        <p:nvPr/>
      </p:nvGrpSpPr>
      <p:grpSpPr>
        <a:xfrm>
          <a:off x="0" y="0"/>
          <a:ext cx="0" cy="0"/>
          <a:chOff x="0" y="0"/>
          <a:chExt cx="0" cy="0"/>
        </a:xfrm>
      </p:grpSpPr>
      <p:grpSp>
        <p:nvGrpSpPr>
          <p:cNvPr id="281" name="Google Shape;281;p32"/>
          <p:cNvGrpSpPr/>
          <p:nvPr/>
        </p:nvGrpSpPr>
        <p:grpSpPr>
          <a:xfrm rot="5400000">
            <a:off x="5439383" y="1310306"/>
            <a:ext cx="5651090" cy="2626721"/>
            <a:chOff x="-436692" y="-634094"/>
            <a:chExt cx="5651090" cy="2626721"/>
          </a:xfrm>
        </p:grpSpPr>
        <p:sp>
          <p:nvSpPr>
            <p:cNvPr id="282" name="Google Shape;282;p32"/>
            <p:cNvSpPr/>
            <p:nvPr/>
          </p:nvSpPr>
          <p:spPr>
            <a:xfrm rot="10800000" flipH="1">
              <a:off x="-436692" y="-634094"/>
              <a:ext cx="5651090" cy="2576869"/>
            </a:xfrm>
            <a:custGeom>
              <a:avLst/>
              <a:gdLst/>
              <a:ahLst/>
              <a:cxnLst/>
              <a:rect l="l" t="t" r="r" b="b"/>
              <a:pathLst>
                <a:path w="252112" h="168975" extrusionOk="0">
                  <a:moveTo>
                    <a:pt x="246933" y="99909"/>
                  </a:moveTo>
                  <a:cubicBezTo>
                    <a:pt x="241937" y="85335"/>
                    <a:pt x="230984" y="73695"/>
                    <a:pt x="227042" y="58892"/>
                  </a:cubicBezTo>
                  <a:cubicBezTo>
                    <a:pt x="224980" y="51146"/>
                    <a:pt x="224797" y="43034"/>
                    <a:pt x="223834" y="35060"/>
                  </a:cubicBezTo>
                  <a:cubicBezTo>
                    <a:pt x="222872" y="27086"/>
                    <a:pt x="220993" y="18928"/>
                    <a:pt x="216043" y="12603"/>
                  </a:cubicBezTo>
                  <a:cubicBezTo>
                    <a:pt x="206144" y="0"/>
                    <a:pt x="185475" y="2108"/>
                    <a:pt x="173742" y="10770"/>
                  </a:cubicBezTo>
                  <a:cubicBezTo>
                    <a:pt x="165264" y="17095"/>
                    <a:pt x="158985" y="25940"/>
                    <a:pt x="151423" y="33364"/>
                  </a:cubicBezTo>
                  <a:cubicBezTo>
                    <a:pt x="135520" y="49038"/>
                    <a:pt x="114392" y="57883"/>
                    <a:pt x="93356" y="64758"/>
                  </a:cubicBezTo>
                  <a:cubicBezTo>
                    <a:pt x="75483" y="70578"/>
                    <a:pt x="56738" y="75528"/>
                    <a:pt x="39277" y="83181"/>
                  </a:cubicBezTo>
                  <a:cubicBezTo>
                    <a:pt x="24199" y="89827"/>
                    <a:pt x="5592" y="99222"/>
                    <a:pt x="2430" y="117600"/>
                  </a:cubicBezTo>
                  <a:cubicBezTo>
                    <a:pt x="1" y="131440"/>
                    <a:pt x="5317" y="146243"/>
                    <a:pt x="17783" y="153347"/>
                  </a:cubicBezTo>
                  <a:cubicBezTo>
                    <a:pt x="45143" y="168975"/>
                    <a:pt x="80478" y="165721"/>
                    <a:pt x="110680" y="164667"/>
                  </a:cubicBezTo>
                  <a:cubicBezTo>
                    <a:pt x="137032" y="163796"/>
                    <a:pt x="163384" y="163659"/>
                    <a:pt x="189691" y="164713"/>
                  </a:cubicBezTo>
                  <a:cubicBezTo>
                    <a:pt x="199407" y="165125"/>
                    <a:pt x="209260" y="165675"/>
                    <a:pt x="218747" y="163750"/>
                  </a:cubicBezTo>
                  <a:cubicBezTo>
                    <a:pt x="228280" y="161780"/>
                    <a:pt x="237675" y="157013"/>
                    <a:pt x="243174" y="148764"/>
                  </a:cubicBezTo>
                  <a:cubicBezTo>
                    <a:pt x="252111" y="135382"/>
                    <a:pt x="252020" y="117920"/>
                    <a:pt x="247849" y="102888"/>
                  </a:cubicBezTo>
                  <a:cubicBezTo>
                    <a:pt x="247620" y="101880"/>
                    <a:pt x="247253" y="100872"/>
                    <a:pt x="246933" y="999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rot="10800000" flipH="1">
              <a:off x="-386585" y="-538618"/>
              <a:ext cx="5550876" cy="2531246"/>
            </a:xfrm>
            <a:custGeom>
              <a:avLst/>
              <a:gdLst/>
              <a:ahLst/>
              <a:cxnLst/>
              <a:rect l="l" t="t" r="r" b="b"/>
              <a:pathLst>
                <a:path w="252112" h="168975" extrusionOk="0">
                  <a:moveTo>
                    <a:pt x="246933" y="99909"/>
                  </a:moveTo>
                  <a:cubicBezTo>
                    <a:pt x="241937" y="85335"/>
                    <a:pt x="230984" y="73695"/>
                    <a:pt x="227042" y="58892"/>
                  </a:cubicBezTo>
                  <a:cubicBezTo>
                    <a:pt x="224980" y="51146"/>
                    <a:pt x="224797" y="43034"/>
                    <a:pt x="223834" y="35060"/>
                  </a:cubicBezTo>
                  <a:cubicBezTo>
                    <a:pt x="222872" y="27086"/>
                    <a:pt x="220993" y="18928"/>
                    <a:pt x="216043" y="12603"/>
                  </a:cubicBezTo>
                  <a:cubicBezTo>
                    <a:pt x="206144" y="0"/>
                    <a:pt x="185475" y="2108"/>
                    <a:pt x="173742" y="10770"/>
                  </a:cubicBezTo>
                  <a:cubicBezTo>
                    <a:pt x="165264" y="17095"/>
                    <a:pt x="158985" y="25940"/>
                    <a:pt x="151423" y="33364"/>
                  </a:cubicBezTo>
                  <a:cubicBezTo>
                    <a:pt x="135520" y="49038"/>
                    <a:pt x="114392" y="57883"/>
                    <a:pt x="93356" y="64758"/>
                  </a:cubicBezTo>
                  <a:cubicBezTo>
                    <a:pt x="75483" y="70578"/>
                    <a:pt x="56738" y="75528"/>
                    <a:pt x="39277" y="83181"/>
                  </a:cubicBezTo>
                  <a:cubicBezTo>
                    <a:pt x="24199" y="89827"/>
                    <a:pt x="5592" y="99222"/>
                    <a:pt x="2430" y="117600"/>
                  </a:cubicBezTo>
                  <a:cubicBezTo>
                    <a:pt x="1" y="131440"/>
                    <a:pt x="5317" y="146243"/>
                    <a:pt x="17783" y="153347"/>
                  </a:cubicBezTo>
                  <a:cubicBezTo>
                    <a:pt x="45143" y="168975"/>
                    <a:pt x="80478" y="165721"/>
                    <a:pt x="110680" y="164667"/>
                  </a:cubicBezTo>
                  <a:cubicBezTo>
                    <a:pt x="137032" y="163796"/>
                    <a:pt x="163384" y="163659"/>
                    <a:pt x="189691" y="164713"/>
                  </a:cubicBezTo>
                  <a:cubicBezTo>
                    <a:pt x="199407" y="165125"/>
                    <a:pt x="209260" y="165675"/>
                    <a:pt x="218747" y="163750"/>
                  </a:cubicBezTo>
                  <a:cubicBezTo>
                    <a:pt x="228280" y="161780"/>
                    <a:pt x="237675" y="157013"/>
                    <a:pt x="243174" y="148764"/>
                  </a:cubicBezTo>
                  <a:cubicBezTo>
                    <a:pt x="252111" y="135382"/>
                    <a:pt x="252020" y="117920"/>
                    <a:pt x="247849" y="102888"/>
                  </a:cubicBezTo>
                  <a:cubicBezTo>
                    <a:pt x="247620" y="101880"/>
                    <a:pt x="247253" y="100872"/>
                    <a:pt x="246933" y="99909"/>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32"/>
          <p:cNvGrpSpPr/>
          <p:nvPr/>
        </p:nvGrpSpPr>
        <p:grpSpPr>
          <a:xfrm rot="10800000" flipH="1">
            <a:off x="-208779" y="4157859"/>
            <a:ext cx="2789689" cy="1107338"/>
            <a:chOff x="-410700" y="-115637"/>
            <a:chExt cx="2789689" cy="1107338"/>
          </a:xfrm>
        </p:grpSpPr>
        <p:sp>
          <p:nvSpPr>
            <p:cNvPr id="285" name="Google Shape;285;p32"/>
            <p:cNvSpPr/>
            <p:nvPr/>
          </p:nvSpPr>
          <p:spPr>
            <a:xfrm>
              <a:off x="-410700" y="-115625"/>
              <a:ext cx="2647814" cy="1107325"/>
            </a:xfrm>
            <a:custGeom>
              <a:avLst/>
              <a:gdLst/>
              <a:ahLst/>
              <a:cxnLst/>
              <a:rect l="l" t="t" r="r" b="b"/>
              <a:pathLst>
                <a:path w="77734" h="44293" extrusionOk="0">
                  <a:moveTo>
                    <a:pt x="10152" y="42365"/>
                  </a:moveTo>
                  <a:cubicBezTo>
                    <a:pt x="8924" y="41938"/>
                    <a:pt x="7781" y="41290"/>
                    <a:pt x="6774" y="40454"/>
                  </a:cubicBezTo>
                  <a:cubicBezTo>
                    <a:pt x="4335" y="38355"/>
                    <a:pt x="2628" y="35062"/>
                    <a:pt x="1997" y="31991"/>
                  </a:cubicBezTo>
                  <a:cubicBezTo>
                    <a:pt x="547" y="24928"/>
                    <a:pt x="1" y="17711"/>
                    <a:pt x="376" y="10511"/>
                  </a:cubicBezTo>
                  <a:cubicBezTo>
                    <a:pt x="410" y="9589"/>
                    <a:pt x="479" y="8651"/>
                    <a:pt x="888" y="7815"/>
                  </a:cubicBezTo>
                  <a:cubicBezTo>
                    <a:pt x="1281" y="6979"/>
                    <a:pt x="1963" y="6348"/>
                    <a:pt x="2714" y="5819"/>
                  </a:cubicBezTo>
                  <a:cubicBezTo>
                    <a:pt x="5546" y="3823"/>
                    <a:pt x="9146" y="3396"/>
                    <a:pt x="12592" y="3021"/>
                  </a:cubicBezTo>
                  <a:cubicBezTo>
                    <a:pt x="27180" y="1434"/>
                    <a:pt x="41836" y="1"/>
                    <a:pt x="56526" y="52"/>
                  </a:cubicBezTo>
                  <a:cubicBezTo>
                    <a:pt x="61030" y="69"/>
                    <a:pt x="65568" y="223"/>
                    <a:pt x="70038" y="820"/>
                  </a:cubicBezTo>
                  <a:cubicBezTo>
                    <a:pt x="71898" y="1076"/>
                    <a:pt x="73741" y="1332"/>
                    <a:pt x="75361" y="2338"/>
                  </a:cubicBezTo>
                  <a:cubicBezTo>
                    <a:pt x="76453" y="3021"/>
                    <a:pt x="77358" y="4096"/>
                    <a:pt x="77494" y="5358"/>
                  </a:cubicBezTo>
                  <a:cubicBezTo>
                    <a:pt x="77733" y="7406"/>
                    <a:pt x="76010" y="9146"/>
                    <a:pt x="74253" y="10221"/>
                  </a:cubicBezTo>
                  <a:cubicBezTo>
                    <a:pt x="71659" y="11807"/>
                    <a:pt x="68742" y="12712"/>
                    <a:pt x="65824" y="13514"/>
                  </a:cubicBezTo>
                  <a:cubicBezTo>
                    <a:pt x="53728" y="16772"/>
                    <a:pt x="40266" y="21908"/>
                    <a:pt x="32264" y="32094"/>
                  </a:cubicBezTo>
                  <a:cubicBezTo>
                    <a:pt x="30950" y="33766"/>
                    <a:pt x="29824" y="35574"/>
                    <a:pt x="28391" y="37144"/>
                  </a:cubicBezTo>
                  <a:cubicBezTo>
                    <a:pt x="24160" y="41750"/>
                    <a:pt x="17591" y="44293"/>
                    <a:pt x="11432" y="42740"/>
                  </a:cubicBezTo>
                  <a:cubicBezTo>
                    <a:pt x="10989" y="42638"/>
                    <a:pt x="10579" y="42501"/>
                    <a:pt x="10152" y="423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268825" y="-115637"/>
              <a:ext cx="2647814" cy="1107325"/>
            </a:xfrm>
            <a:custGeom>
              <a:avLst/>
              <a:gdLst/>
              <a:ahLst/>
              <a:cxnLst/>
              <a:rect l="l" t="t" r="r" b="b"/>
              <a:pathLst>
                <a:path w="77734" h="44293" extrusionOk="0">
                  <a:moveTo>
                    <a:pt x="10152" y="42365"/>
                  </a:moveTo>
                  <a:cubicBezTo>
                    <a:pt x="8924" y="41938"/>
                    <a:pt x="7781" y="41290"/>
                    <a:pt x="6774" y="40454"/>
                  </a:cubicBezTo>
                  <a:cubicBezTo>
                    <a:pt x="4335" y="38355"/>
                    <a:pt x="2628" y="35062"/>
                    <a:pt x="1997" y="31991"/>
                  </a:cubicBezTo>
                  <a:cubicBezTo>
                    <a:pt x="547" y="24928"/>
                    <a:pt x="1" y="17711"/>
                    <a:pt x="376" y="10511"/>
                  </a:cubicBezTo>
                  <a:cubicBezTo>
                    <a:pt x="410" y="9589"/>
                    <a:pt x="479" y="8651"/>
                    <a:pt x="888" y="7815"/>
                  </a:cubicBezTo>
                  <a:cubicBezTo>
                    <a:pt x="1281" y="6979"/>
                    <a:pt x="1963" y="6348"/>
                    <a:pt x="2714" y="5819"/>
                  </a:cubicBezTo>
                  <a:cubicBezTo>
                    <a:pt x="5546" y="3823"/>
                    <a:pt x="9146" y="3396"/>
                    <a:pt x="12592" y="3021"/>
                  </a:cubicBezTo>
                  <a:cubicBezTo>
                    <a:pt x="27180" y="1434"/>
                    <a:pt x="41836" y="1"/>
                    <a:pt x="56526" y="52"/>
                  </a:cubicBezTo>
                  <a:cubicBezTo>
                    <a:pt x="61030" y="69"/>
                    <a:pt x="65568" y="223"/>
                    <a:pt x="70038" y="820"/>
                  </a:cubicBezTo>
                  <a:cubicBezTo>
                    <a:pt x="71898" y="1076"/>
                    <a:pt x="73741" y="1332"/>
                    <a:pt x="75361" y="2338"/>
                  </a:cubicBezTo>
                  <a:cubicBezTo>
                    <a:pt x="76453" y="3021"/>
                    <a:pt x="77358" y="4096"/>
                    <a:pt x="77494" y="5358"/>
                  </a:cubicBezTo>
                  <a:cubicBezTo>
                    <a:pt x="77733" y="7406"/>
                    <a:pt x="76010" y="9146"/>
                    <a:pt x="74253" y="10221"/>
                  </a:cubicBezTo>
                  <a:cubicBezTo>
                    <a:pt x="71659" y="11807"/>
                    <a:pt x="68742" y="12712"/>
                    <a:pt x="65824" y="13514"/>
                  </a:cubicBezTo>
                  <a:cubicBezTo>
                    <a:pt x="53728" y="16772"/>
                    <a:pt x="40266" y="21908"/>
                    <a:pt x="32264" y="32094"/>
                  </a:cubicBezTo>
                  <a:cubicBezTo>
                    <a:pt x="30950" y="33766"/>
                    <a:pt x="29824" y="35574"/>
                    <a:pt x="28391" y="37144"/>
                  </a:cubicBezTo>
                  <a:cubicBezTo>
                    <a:pt x="24160" y="41750"/>
                    <a:pt x="17591" y="44293"/>
                    <a:pt x="11432" y="42740"/>
                  </a:cubicBezTo>
                  <a:cubicBezTo>
                    <a:pt x="10989" y="42638"/>
                    <a:pt x="10579" y="42501"/>
                    <a:pt x="10152" y="42365"/>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32"/>
          <p:cNvGrpSpPr/>
          <p:nvPr/>
        </p:nvGrpSpPr>
        <p:grpSpPr>
          <a:xfrm rot="10800000">
            <a:off x="-122440" y="-201865"/>
            <a:ext cx="2205144" cy="2055430"/>
            <a:chOff x="7296588" y="3483020"/>
            <a:chExt cx="2205144" cy="2055430"/>
          </a:xfrm>
        </p:grpSpPr>
        <p:sp>
          <p:nvSpPr>
            <p:cNvPr id="288" name="Google Shape;288;p32"/>
            <p:cNvSpPr/>
            <p:nvPr/>
          </p:nvSpPr>
          <p:spPr>
            <a:xfrm rot="-5400000">
              <a:off x="7471370" y="3371463"/>
              <a:ext cx="1918805" cy="2141919"/>
            </a:xfrm>
            <a:custGeom>
              <a:avLst/>
              <a:gdLst/>
              <a:ahLst/>
              <a:cxnLst/>
              <a:rect l="l" t="t" r="r" b="b"/>
              <a:pathLst>
                <a:path w="51100" h="57038" extrusionOk="0">
                  <a:moveTo>
                    <a:pt x="49239" y="45640"/>
                  </a:moveTo>
                  <a:cubicBezTo>
                    <a:pt x="50297" y="47056"/>
                    <a:pt x="51099" y="48865"/>
                    <a:pt x="50621" y="50571"/>
                  </a:cubicBezTo>
                  <a:cubicBezTo>
                    <a:pt x="50383" y="51339"/>
                    <a:pt x="49956" y="52055"/>
                    <a:pt x="49393" y="52652"/>
                  </a:cubicBezTo>
                  <a:cubicBezTo>
                    <a:pt x="47465" y="54836"/>
                    <a:pt x="44616" y="56048"/>
                    <a:pt x="41749" y="56542"/>
                  </a:cubicBezTo>
                  <a:cubicBezTo>
                    <a:pt x="38866" y="57037"/>
                    <a:pt x="35931" y="56867"/>
                    <a:pt x="33014" y="56713"/>
                  </a:cubicBezTo>
                  <a:lnTo>
                    <a:pt x="495" y="54887"/>
                  </a:lnTo>
                  <a:lnTo>
                    <a:pt x="0" y="154"/>
                  </a:lnTo>
                  <a:cubicBezTo>
                    <a:pt x="4027" y="0"/>
                    <a:pt x="7848" y="2287"/>
                    <a:pt x="10476" y="5324"/>
                  </a:cubicBezTo>
                  <a:cubicBezTo>
                    <a:pt x="13103" y="8361"/>
                    <a:pt x="14724" y="12148"/>
                    <a:pt x="16174" y="15902"/>
                  </a:cubicBezTo>
                  <a:cubicBezTo>
                    <a:pt x="17625" y="19672"/>
                    <a:pt x="18989" y="23511"/>
                    <a:pt x="21190" y="26872"/>
                  </a:cubicBezTo>
                  <a:cubicBezTo>
                    <a:pt x="23016" y="29602"/>
                    <a:pt x="24978" y="32588"/>
                    <a:pt x="27623" y="34721"/>
                  </a:cubicBezTo>
                  <a:cubicBezTo>
                    <a:pt x="33918" y="39805"/>
                    <a:pt x="44172" y="38918"/>
                    <a:pt x="49239" y="456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p:nvPr/>
          </p:nvSpPr>
          <p:spPr>
            <a:xfrm rot="-5400000">
              <a:off x="7408145" y="3508088"/>
              <a:ext cx="1918805" cy="2141919"/>
            </a:xfrm>
            <a:custGeom>
              <a:avLst/>
              <a:gdLst/>
              <a:ahLst/>
              <a:cxnLst/>
              <a:rect l="l" t="t" r="r" b="b"/>
              <a:pathLst>
                <a:path w="51100" h="57038" extrusionOk="0">
                  <a:moveTo>
                    <a:pt x="49239" y="45640"/>
                  </a:moveTo>
                  <a:cubicBezTo>
                    <a:pt x="50297" y="47056"/>
                    <a:pt x="51099" y="48865"/>
                    <a:pt x="50621" y="50571"/>
                  </a:cubicBezTo>
                  <a:cubicBezTo>
                    <a:pt x="50383" y="51339"/>
                    <a:pt x="49956" y="52055"/>
                    <a:pt x="49393" y="52652"/>
                  </a:cubicBezTo>
                  <a:cubicBezTo>
                    <a:pt x="47465" y="54836"/>
                    <a:pt x="44616" y="56048"/>
                    <a:pt x="41749" y="56542"/>
                  </a:cubicBezTo>
                  <a:cubicBezTo>
                    <a:pt x="38866" y="57037"/>
                    <a:pt x="35931" y="56867"/>
                    <a:pt x="33014" y="56713"/>
                  </a:cubicBezTo>
                  <a:lnTo>
                    <a:pt x="495" y="54887"/>
                  </a:lnTo>
                  <a:lnTo>
                    <a:pt x="0" y="154"/>
                  </a:lnTo>
                  <a:cubicBezTo>
                    <a:pt x="4027" y="0"/>
                    <a:pt x="7848" y="2287"/>
                    <a:pt x="10476" y="5324"/>
                  </a:cubicBezTo>
                  <a:cubicBezTo>
                    <a:pt x="13103" y="8361"/>
                    <a:pt x="14724" y="12148"/>
                    <a:pt x="16174" y="15902"/>
                  </a:cubicBezTo>
                  <a:cubicBezTo>
                    <a:pt x="17625" y="19672"/>
                    <a:pt x="18989" y="23511"/>
                    <a:pt x="21190" y="26872"/>
                  </a:cubicBezTo>
                  <a:cubicBezTo>
                    <a:pt x="23016" y="29602"/>
                    <a:pt x="24978" y="32588"/>
                    <a:pt x="27623" y="34721"/>
                  </a:cubicBezTo>
                  <a:cubicBezTo>
                    <a:pt x="33918" y="39805"/>
                    <a:pt x="44172" y="38918"/>
                    <a:pt x="49239" y="45640"/>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290"/>
        <p:cNvGrpSpPr/>
        <p:nvPr/>
      </p:nvGrpSpPr>
      <p:grpSpPr>
        <a:xfrm>
          <a:off x="0" y="0"/>
          <a:ext cx="0" cy="0"/>
          <a:chOff x="0" y="0"/>
          <a:chExt cx="0" cy="0"/>
        </a:xfrm>
      </p:grpSpPr>
      <p:sp>
        <p:nvSpPr>
          <p:cNvPr id="291" name="Google Shape;291;p33"/>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atin typeface="Open Sans"/>
                <a:ea typeface="Open Sans"/>
                <a:cs typeface="Open Sans"/>
                <a:sym typeface="Open Sans"/>
              </a:defRPr>
            </a:lvl2pPr>
            <a:lvl3pPr lvl="2">
              <a:spcBef>
                <a:spcPts val="0"/>
              </a:spcBef>
              <a:spcAft>
                <a:spcPts val="0"/>
              </a:spcAft>
              <a:buNone/>
              <a:defRPr>
                <a:latin typeface="Open Sans"/>
                <a:ea typeface="Open Sans"/>
                <a:cs typeface="Open Sans"/>
                <a:sym typeface="Open Sans"/>
              </a:defRPr>
            </a:lvl3pPr>
            <a:lvl4pPr lvl="3">
              <a:spcBef>
                <a:spcPts val="0"/>
              </a:spcBef>
              <a:spcAft>
                <a:spcPts val="0"/>
              </a:spcAft>
              <a:buNone/>
              <a:defRPr>
                <a:latin typeface="Open Sans"/>
                <a:ea typeface="Open Sans"/>
                <a:cs typeface="Open Sans"/>
                <a:sym typeface="Open Sans"/>
              </a:defRPr>
            </a:lvl4pPr>
            <a:lvl5pPr lvl="4">
              <a:spcBef>
                <a:spcPts val="0"/>
              </a:spcBef>
              <a:spcAft>
                <a:spcPts val="0"/>
              </a:spcAft>
              <a:buNone/>
              <a:defRPr>
                <a:latin typeface="Open Sans"/>
                <a:ea typeface="Open Sans"/>
                <a:cs typeface="Open Sans"/>
                <a:sym typeface="Open Sans"/>
              </a:defRPr>
            </a:lvl5pPr>
            <a:lvl6pPr lvl="5">
              <a:spcBef>
                <a:spcPts val="0"/>
              </a:spcBef>
              <a:spcAft>
                <a:spcPts val="0"/>
              </a:spcAft>
              <a:buNone/>
              <a:defRPr>
                <a:latin typeface="Open Sans"/>
                <a:ea typeface="Open Sans"/>
                <a:cs typeface="Open Sans"/>
                <a:sym typeface="Open Sans"/>
              </a:defRPr>
            </a:lvl6pPr>
            <a:lvl7pPr lvl="6">
              <a:spcBef>
                <a:spcPts val="0"/>
              </a:spcBef>
              <a:spcAft>
                <a:spcPts val="0"/>
              </a:spcAft>
              <a:buNone/>
              <a:defRPr>
                <a:latin typeface="Open Sans"/>
                <a:ea typeface="Open Sans"/>
                <a:cs typeface="Open Sans"/>
                <a:sym typeface="Open Sans"/>
              </a:defRPr>
            </a:lvl7pPr>
            <a:lvl8pPr lvl="7">
              <a:spcBef>
                <a:spcPts val="0"/>
              </a:spcBef>
              <a:spcAft>
                <a:spcPts val="0"/>
              </a:spcAft>
              <a:buNone/>
              <a:defRPr>
                <a:latin typeface="Open Sans"/>
                <a:ea typeface="Open Sans"/>
                <a:cs typeface="Open Sans"/>
                <a:sym typeface="Open Sans"/>
              </a:defRPr>
            </a:lvl8pPr>
            <a:lvl9pPr lvl="8">
              <a:spcBef>
                <a:spcPts val="0"/>
              </a:spcBef>
              <a:spcAft>
                <a:spcPts val="0"/>
              </a:spcAft>
              <a:buNone/>
              <a:defRPr>
                <a:latin typeface="Open Sans"/>
                <a:ea typeface="Open Sans"/>
                <a:cs typeface="Open Sans"/>
                <a:sym typeface="Open Sans"/>
              </a:defRPr>
            </a:lvl9pPr>
          </a:lstStyle>
          <a:p>
            <a:endParaRPr/>
          </a:p>
        </p:txBody>
      </p:sp>
      <p:sp>
        <p:nvSpPr>
          <p:cNvPr id="292" name="Google Shape;292;p33"/>
          <p:cNvSpPr txBox="1">
            <a:spLocks noGrp="1"/>
          </p:cNvSpPr>
          <p:nvPr>
            <p:ph type="subTitle" idx="1"/>
          </p:nvPr>
        </p:nvSpPr>
        <p:spPr>
          <a:xfrm>
            <a:off x="713225" y="1243575"/>
            <a:ext cx="3435900" cy="33603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93" name="Google Shape;293;p33"/>
          <p:cNvSpPr txBox="1">
            <a:spLocks noGrp="1"/>
          </p:cNvSpPr>
          <p:nvPr>
            <p:ph type="subTitle" idx="2"/>
          </p:nvPr>
        </p:nvSpPr>
        <p:spPr>
          <a:xfrm>
            <a:off x="4994875" y="1243575"/>
            <a:ext cx="3435900" cy="33603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grpSp>
        <p:nvGrpSpPr>
          <p:cNvPr id="294" name="Google Shape;294;p33"/>
          <p:cNvGrpSpPr/>
          <p:nvPr/>
        </p:nvGrpSpPr>
        <p:grpSpPr>
          <a:xfrm flipH="1">
            <a:off x="-685678" y="-710357"/>
            <a:ext cx="3329400" cy="1866656"/>
            <a:chOff x="5184050" y="588775"/>
            <a:chExt cx="3329400" cy="1866656"/>
          </a:xfrm>
        </p:grpSpPr>
        <p:sp>
          <p:nvSpPr>
            <p:cNvPr id="295" name="Google Shape;295;p33"/>
            <p:cNvSpPr/>
            <p:nvPr/>
          </p:nvSpPr>
          <p:spPr>
            <a:xfrm>
              <a:off x="5184050" y="588775"/>
              <a:ext cx="3253200" cy="1798300"/>
            </a:xfrm>
            <a:custGeom>
              <a:avLst/>
              <a:gdLst/>
              <a:ahLst/>
              <a:cxnLst/>
              <a:rect l="l" t="t" r="r" b="b"/>
              <a:pathLst>
                <a:path w="130128" h="71932" extrusionOk="0">
                  <a:moveTo>
                    <a:pt x="114329" y="21720"/>
                  </a:moveTo>
                  <a:cubicBezTo>
                    <a:pt x="104365" y="11380"/>
                    <a:pt x="90648" y="5170"/>
                    <a:pt x="76521" y="2594"/>
                  </a:cubicBezTo>
                  <a:cubicBezTo>
                    <a:pt x="62394" y="0"/>
                    <a:pt x="47840" y="836"/>
                    <a:pt x="33645" y="3054"/>
                  </a:cubicBezTo>
                  <a:lnTo>
                    <a:pt x="0" y="16823"/>
                  </a:lnTo>
                  <a:cubicBezTo>
                    <a:pt x="2969" y="26463"/>
                    <a:pt x="9077" y="35574"/>
                    <a:pt x="18136" y="40044"/>
                  </a:cubicBezTo>
                  <a:cubicBezTo>
                    <a:pt x="22095" y="41989"/>
                    <a:pt x="26445" y="42996"/>
                    <a:pt x="30796" y="43627"/>
                  </a:cubicBezTo>
                  <a:cubicBezTo>
                    <a:pt x="40658" y="45026"/>
                    <a:pt x="50673" y="44565"/>
                    <a:pt x="60568" y="45572"/>
                  </a:cubicBezTo>
                  <a:cubicBezTo>
                    <a:pt x="70481" y="46578"/>
                    <a:pt x="80650" y="49291"/>
                    <a:pt x="88020" y="55962"/>
                  </a:cubicBezTo>
                  <a:cubicBezTo>
                    <a:pt x="91518" y="59119"/>
                    <a:pt x="94265" y="63060"/>
                    <a:pt x="97899" y="66046"/>
                  </a:cubicBezTo>
                  <a:cubicBezTo>
                    <a:pt x="102181" y="69526"/>
                    <a:pt x="107487" y="71540"/>
                    <a:pt x="112998" y="71761"/>
                  </a:cubicBezTo>
                  <a:cubicBezTo>
                    <a:pt x="117383" y="71932"/>
                    <a:pt x="122177" y="70704"/>
                    <a:pt x="124822" y="67206"/>
                  </a:cubicBezTo>
                  <a:cubicBezTo>
                    <a:pt x="126153" y="65431"/>
                    <a:pt x="126835" y="63231"/>
                    <a:pt x="127279" y="61047"/>
                  </a:cubicBezTo>
                  <a:cubicBezTo>
                    <a:pt x="130128" y="46988"/>
                    <a:pt x="124310" y="32059"/>
                    <a:pt x="114329" y="217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3"/>
            <p:cNvSpPr/>
            <p:nvPr/>
          </p:nvSpPr>
          <p:spPr>
            <a:xfrm>
              <a:off x="5260250" y="657131"/>
              <a:ext cx="3253200" cy="1798300"/>
            </a:xfrm>
            <a:custGeom>
              <a:avLst/>
              <a:gdLst/>
              <a:ahLst/>
              <a:cxnLst/>
              <a:rect l="l" t="t" r="r" b="b"/>
              <a:pathLst>
                <a:path w="130128" h="71932" extrusionOk="0">
                  <a:moveTo>
                    <a:pt x="114329" y="21720"/>
                  </a:moveTo>
                  <a:cubicBezTo>
                    <a:pt x="104365" y="11380"/>
                    <a:pt x="90648" y="5170"/>
                    <a:pt x="76521" y="2594"/>
                  </a:cubicBezTo>
                  <a:cubicBezTo>
                    <a:pt x="62394" y="0"/>
                    <a:pt x="47840" y="836"/>
                    <a:pt x="33645" y="3054"/>
                  </a:cubicBezTo>
                  <a:lnTo>
                    <a:pt x="0" y="16823"/>
                  </a:lnTo>
                  <a:cubicBezTo>
                    <a:pt x="2969" y="26463"/>
                    <a:pt x="9077" y="35574"/>
                    <a:pt x="18136" y="40044"/>
                  </a:cubicBezTo>
                  <a:cubicBezTo>
                    <a:pt x="22095" y="41989"/>
                    <a:pt x="26445" y="42996"/>
                    <a:pt x="30796" y="43627"/>
                  </a:cubicBezTo>
                  <a:cubicBezTo>
                    <a:pt x="40658" y="45026"/>
                    <a:pt x="50673" y="44565"/>
                    <a:pt x="60568" y="45572"/>
                  </a:cubicBezTo>
                  <a:cubicBezTo>
                    <a:pt x="70481" y="46578"/>
                    <a:pt x="80650" y="49291"/>
                    <a:pt x="88020" y="55962"/>
                  </a:cubicBezTo>
                  <a:cubicBezTo>
                    <a:pt x="91518" y="59119"/>
                    <a:pt x="94265" y="63060"/>
                    <a:pt x="97899" y="66046"/>
                  </a:cubicBezTo>
                  <a:cubicBezTo>
                    <a:pt x="102181" y="69526"/>
                    <a:pt x="107487" y="71540"/>
                    <a:pt x="112998" y="71761"/>
                  </a:cubicBezTo>
                  <a:cubicBezTo>
                    <a:pt x="117383" y="71932"/>
                    <a:pt x="122177" y="70704"/>
                    <a:pt x="124822" y="67206"/>
                  </a:cubicBezTo>
                  <a:cubicBezTo>
                    <a:pt x="126153" y="65431"/>
                    <a:pt x="126835" y="63231"/>
                    <a:pt x="127279" y="61047"/>
                  </a:cubicBezTo>
                  <a:cubicBezTo>
                    <a:pt x="130128" y="46988"/>
                    <a:pt x="124310" y="32059"/>
                    <a:pt x="114329" y="21720"/>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a:spcBef>
                <a:spcPts val="0"/>
              </a:spcBef>
              <a:spcAft>
                <a:spcPts val="0"/>
              </a:spcAft>
              <a:buClr>
                <a:schemeClr val="dk1"/>
              </a:buClr>
              <a:buSzPts val="3000"/>
              <a:buFont typeface="Open Sans"/>
              <a:buNone/>
              <a:defRPr sz="3000" b="1">
                <a:solidFill>
                  <a:schemeClr val="dk1"/>
                </a:solidFill>
                <a:latin typeface="Open Sans"/>
                <a:ea typeface="Open Sans"/>
                <a:cs typeface="Open Sans"/>
                <a:sym typeface="Open Sans"/>
              </a:defRPr>
            </a:lvl2pPr>
            <a:lvl3pPr lvl="2">
              <a:spcBef>
                <a:spcPts val="0"/>
              </a:spcBef>
              <a:spcAft>
                <a:spcPts val="0"/>
              </a:spcAft>
              <a:buClr>
                <a:schemeClr val="dk1"/>
              </a:buClr>
              <a:buSzPts val="3000"/>
              <a:buFont typeface="Open Sans"/>
              <a:buNone/>
              <a:defRPr sz="3000" b="1">
                <a:solidFill>
                  <a:schemeClr val="dk1"/>
                </a:solidFill>
                <a:latin typeface="Open Sans"/>
                <a:ea typeface="Open Sans"/>
                <a:cs typeface="Open Sans"/>
                <a:sym typeface="Open Sans"/>
              </a:defRPr>
            </a:lvl3pPr>
            <a:lvl4pPr lvl="3">
              <a:spcBef>
                <a:spcPts val="0"/>
              </a:spcBef>
              <a:spcAft>
                <a:spcPts val="0"/>
              </a:spcAft>
              <a:buClr>
                <a:schemeClr val="dk1"/>
              </a:buClr>
              <a:buSzPts val="3000"/>
              <a:buFont typeface="Open Sans"/>
              <a:buNone/>
              <a:defRPr sz="3000" b="1">
                <a:solidFill>
                  <a:schemeClr val="dk1"/>
                </a:solidFill>
                <a:latin typeface="Open Sans"/>
                <a:ea typeface="Open Sans"/>
                <a:cs typeface="Open Sans"/>
                <a:sym typeface="Open Sans"/>
              </a:defRPr>
            </a:lvl4pPr>
            <a:lvl5pPr lvl="4">
              <a:spcBef>
                <a:spcPts val="0"/>
              </a:spcBef>
              <a:spcAft>
                <a:spcPts val="0"/>
              </a:spcAft>
              <a:buClr>
                <a:schemeClr val="dk1"/>
              </a:buClr>
              <a:buSzPts val="3000"/>
              <a:buFont typeface="Open Sans"/>
              <a:buNone/>
              <a:defRPr sz="3000" b="1">
                <a:solidFill>
                  <a:schemeClr val="dk1"/>
                </a:solidFill>
                <a:latin typeface="Open Sans"/>
                <a:ea typeface="Open Sans"/>
                <a:cs typeface="Open Sans"/>
                <a:sym typeface="Open Sans"/>
              </a:defRPr>
            </a:lvl5pPr>
            <a:lvl6pPr lvl="5">
              <a:spcBef>
                <a:spcPts val="0"/>
              </a:spcBef>
              <a:spcAft>
                <a:spcPts val="0"/>
              </a:spcAft>
              <a:buClr>
                <a:schemeClr val="dk1"/>
              </a:buClr>
              <a:buSzPts val="3000"/>
              <a:buFont typeface="Open Sans"/>
              <a:buNone/>
              <a:defRPr sz="3000" b="1">
                <a:solidFill>
                  <a:schemeClr val="dk1"/>
                </a:solidFill>
                <a:latin typeface="Open Sans"/>
                <a:ea typeface="Open Sans"/>
                <a:cs typeface="Open Sans"/>
                <a:sym typeface="Open Sans"/>
              </a:defRPr>
            </a:lvl6pPr>
            <a:lvl7pPr lvl="6">
              <a:spcBef>
                <a:spcPts val="0"/>
              </a:spcBef>
              <a:spcAft>
                <a:spcPts val="0"/>
              </a:spcAft>
              <a:buClr>
                <a:schemeClr val="dk1"/>
              </a:buClr>
              <a:buSzPts val="3000"/>
              <a:buFont typeface="Open Sans"/>
              <a:buNone/>
              <a:defRPr sz="3000" b="1">
                <a:solidFill>
                  <a:schemeClr val="dk1"/>
                </a:solidFill>
                <a:latin typeface="Open Sans"/>
                <a:ea typeface="Open Sans"/>
                <a:cs typeface="Open Sans"/>
                <a:sym typeface="Open Sans"/>
              </a:defRPr>
            </a:lvl7pPr>
            <a:lvl8pPr lvl="7">
              <a:spcBef>
                <a:spcPts val="0"/>
              </a:spcBef>
              <a:spcAft>
                <a:spcPts val="0"/>
              </a:spcAft>
              <a:buClr>
                <a:schemeClr val="dk1"/>
              </a:buClr>
              <a:buSzPts val="3000"/>
              <a:buFont typeface="Open Sans"/>
              <a:buNone/>
              <a:defRPr sz="3000" b="1">
                <a:solidFill>
                  <a:schemeClr val="dk1"/>
                </a:solidFill>
                <a:latin typeface="Open Sans"/>
                <a:ea typeface="Open Sans"/>
                <a:cs typeface="Open Sans"/>
                <a:sym typeface="Open Sans"/>
              </a:defRPr>
            </a:lvl8pPr>
            <a:lvl9pPr lvl="8">
              <a:spcBef>
                <a:spcPts val="0"/>
              </a:spcBef>
              <a:spcAft>
                <a:spcPts val="0"/>
              </a:spcAft>
              <a:buClr>
                <a:schemeClr val="dk1"/>
              </a:buClr>
              <a:buSzPts val="3000"/>
              <a:buFont typeface="Open Sans"/>
              <a:buNone/>
              <a:defRPr sz="3000" b="1">
                <a:solidFill>
                  <a:schemeClr val="dk1"/>
                </a:solidFill>
                <a:latin typeface="Open Sans"/>
                <a:ea typeface="Open Sans"/>
                <a:cs typeface="Open Sans"/>
                <a:sym typeface="Open Sans"/>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1pPr>
            <a:lvl2pPr marL="914400" lvl="1"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2pPr>
            <a:lvl3pPr marL="1371600" lvl="2"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3pPr>
            <a:lvl4pPr marL="1828800" lvl="3"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4pPr>
            <a:lvl5pPr marL="2286000" lvl="4"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5pPr>
            <a:lvl6pPr marL="2743200" lvl="5"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6pPr>
            <a:lvl7pPr marL="3200400" lvl="6"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7pPr>
            <a:lvl8pPr marL="3657600" lvl="7"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8pPr>
            <a:lvl9pPr marL="4114800" lvl="8" indent="-330200">
              <a:lnSpc>
                <a:spcPct val="100000"/>
              </a:lnSpc>
              <a:spcBef>
                <a:spcPts val="0"/>
              </a:spcBef>
              <a:spcAft>
                <a:spcPts val="0"/>
              </a:spcAft>
              <a:buClr>
                <a:schemeClr val="lt1"/>
              </a:buClr>
              <a:buSzPts val="1600"/>
              <a:buFont typeface="Open Sans"/>
              <a:buChar char="■"/>
              <a:defRPr sz="1600">
                <a:solidFill>
                  <a:schemeClr val="lt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75" r:id="rId5"/>
    <p:sldLayoutId id="2147483676" r:id="rId6"/>
    <p:sldLayoutId id="2147483677" r:id="rId7"/>
    <p:sldLayoutId id="2147483678" r:id="rId8"/>
    <p:sldLayoutId id="2147483679" r:id="rId9"/>
    <p:sldLayoutId id="2147483692" r:id="rId10"/>
    <p:sldLayoutId id="2147483695" r:id="rId11"/>
    <p:sldLayoutId id="2147483696" r:id="rId12"/>
    <p:sldLayoutId id="2147483697" r:id="rId13"/>
    <p:sldLayoutId id="2147483698" r:id="rId14"/>
    <p:sldLayoutId id="214748369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hyperlink" Target="mailto:ihawie@gmail.com"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1" name="Google Shape;341;p39"/>
          <p:cNvGrpSpPr/>
          <p:nvPr/>
        </p:nvGrpSpPr>
        <p:grpSpPr>
          <a:xfrm rot="5400000">
            <a:off x="7695484" y="616510"/>
            <a:ext cx="1532972" cy="2979137"/>
            <a:chOff x="256325" y="3718550"/>
            <a:chExt cx="516100" cy="1002975"/>
          </a:xfrm>
        </p:grpSpPr>
        <p:sp>
          <p:nvSpPr>
            <p:cNvPr id="342" name="Google Shape;342;p39"/>
            <p:cNvSpPr/>
            <p:nvPr/>
          </p:nvSpPr>
          <p:spPr>
            <a:xfrm>
              <a:off x="256325" y="3786550"/>
              <a:ext cx="484675" cy="934975"/>
            </a:xfrm>
            <a:custGeom>
              <a:avLst/>
              <a:gdLst/>
              <a:ahLst/>
              <a:cxnLst/>
              <a:rect l="l" t="t" r="r" b="b"/>
              <a:pathLst>
                <a:path w="19387" h="37399" extrusionOk="0">
                  <a:moveTo>
                    <a:pt x="7276" y="1"/>
                  </a:moveTo>
                  <a:cubicBezTo>
                    <a:pt x="5795" y="1"/>
                    <a:pt x="4482" y="2279"/>
                    <a:pt x="3896" y="3410"/>
                  </a:cubicBezTo>
                  <a:cubicBezTo>
                    <a:pt x="1879" y="7260"/>
                    <a:pt x="1054" y="12026"/>
                    <a:pt x="504" y="16380"/>
                  </a:cubicBezTo>
                  <a:cubicBezTo>
                    <a:pt x="0" y="20734"/>
                    <a:pt x="413" y="25225"/>
                    <a:pt x="2292" y="28800"/>
                  </a:cubicBezTo>
                  <a:cubicBezTo>
                    <a:pt x="4042" y="32171"/>
                    <a:pt x="9506" y="37398"/>
                    <a:pt x="13852" y="37398"/>
                  </a:cubicBezTo>
                  <a:cubicBezTo>
                    <a:pt x="15651" y="37398"/>
                    <a:pt x="17259" y="36502"/>
                    <a:pt x="18332" y="34208"/>
                  </a:cubicBezTo>
                  <a:cubicBezTo>
                    <a:pt x="19386" y="32008"/>
                    <a:pt x="18974" y="29166"/>
                    <a:pt x="18011" y="26967"/>
                  </a:cubicBezTo>
                  <a:cubicBezTo>
                    <a:pt x="17003" y="24767"/>
                    <a:pt x="15491" y="23025"/>
                    <a:pt x="14116" y="21238"/>
                  </a:cubicBezTo>
                  <a:cubicBezTo>
                    <a:pt x="11870" y="18259"/>
                    <a:pt x="9854" y="14684"/>
                    <a:pt x="9624" y="10560"/>
                  </a:cubicBezTo>
                  <a:cubicBezTo>
                    <a:pt x="9487" y="8635"/>
                    <a:pt x="9762" y="6710"/>
                    <a:pt x="9624" y="4785"/>
                  </a:cubicBezTo>
                  <a:cubicBezTo>
                    <a:pt x="9579" y="3456"/>
                    <a:pt x="9166" y="477"/>
                    <a:pt x="7700" y="65"/>
                  </a:cubicBezTo>
                  <a:cubicBezTo>
                    <a:pt x="7557" y="21"/>
                    <a:pt x="7416" y="1"/>
                    <a:pt x="7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9"/>
            <p:cNvSpPr/>
            <p:nvPr/>
          </p:nvSpPr>
          <p:spPr>
            <a:xfrm>
              <a:off x="287750" y="3718550"/>
              <a:ext cx="484675" cy="934975"/>
            </a:xfrm>
            <a:custGeom>
              <a:avLst/>
              <a:gdLst/>
              <a:ahLst/>
              <a:cxnLst/>
              <a:rect l="l" t="t" r="r" b="b"/>
              <a:pathLst>
                <a:path w="19387" h="37399" extrusionOk="0">
                  <a:moveTo>
                    <a:pt x="7276" y="1"/>
                  </a:moveTo>
                  <a:cubicBezTo>
                    <a:pt x="5795" y="1"/>
                    <a:pt x="4482" y="2279"/>
                    <a:pt x="3896" y="3410"/>
                  </a:cubicBezTo>
                  <a:cubicBezTo>
                    <a:pt x="1879" y="7260"/>
                    <a:pt x="1054" y="12026"/>
                    <a:pt x="504" y="16380"/>
                  </a:cubicBezTo>
                  <a:cubicBezTo>
                    <a:pt x="0" y="20734"/>
                    <a:pt x="413" y="25225"/>
                    <a:pt x="2292" y="28800"/>
                  </a:cubicBezTo>
                  <a:cubicBezTo>
                    <a:pt x="4042" y="32171"/>
                    <a:pt x="9506" y="37398"/>
                    <a:pt x="13852" y="37398"/>
                  </a:cubicBezTo>
                  <a:cubicBezTo>
                    <a:pt x="15651" y="37398"/>
                    <a:pt x="17259" y="36502"/>
                    <a:pt x="18332" y="34208"/>
                  </a:cubicBezTo>
                  <a:cubicBezTo>
                    <a:pt x="19386" y="32008"/>
                    <a:pt x="18974" y="29166"/>
                    <a:pt x="18011" y="26967"/>
                  </a:cubicBezTo>
                  <a:cubicBezTo>
                    <a:pt x="17003" y="24767"/>
                    <a:pt x="15491" y="23025"/>
                    <a:pt x="14116" y="21238"/>
                  </a:cubicBezTo>
                  <a:cubicBezTo>
                    <a:pt x="11870" y="18259"/>
                    <a:pt x="9854" y="14684"/>
                    <a:pt x="9624" y="10560"/>
                  </a:cubicBezTo>
                  <a:cubicBezTo>
                    <a:pt x="9487" y="8635"/>
                    <a:pt x="9762" y="6710"/>
                    <a:pt x="9624" y="4785"/>
                  </a:cubicBezTo>
                  <a:cubicBezTo>
                    <a:pt x="9579" y="3456"/>
                    <a:pt x="9166" y="477"/>
                    <a:pt x="7700" y="65"/>
                  </a:cubicBezTo>
                  <a:cubicBezTo>
                    <a:pt x="7557" y="21"/>
                    <a:pt x="7416" y="1"/>
                    <a:pt x="7276"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39"/>
          <p:cNvGrpSpPr/>
          <p:nvPr/>
        </p:nvGrpSpPr>
        <p:grpSpPr>
          <a:xfrm flipH="1">
            <a:off x="5333283" y="1061350"/>
            <a:ext cx="3278235" cy="3020800"/>
            <a:chOff x="813875" y="238125"/>
            <a:chExt cx="5808050" cy="5210800"/>
          </a:xfrm>
        </p:grpSpPr>
        <p:sp>
          <p:nvSpPr>
            <p:cNvPr id="345" name="Google Shape;345;p39"/>
            <p:cNvSpPr/>
            <p:nvPr/>
          </p:nvSpPr>
          <p:spPr>
            <a:xfrm>
              <a:off x="2130350" y="4130525"/>
              <a:ext cx="250800" cy="163825"/>
            </a:xfrm>
            <a:custGeom>
              <a:avLst/>
              <a:gdLst/>
              <a:ahLst/>
              <a:cxnLst/>
              <a:rect l="l" t="t" r="r" b="b"/>
              <a:pathLst>
                <a:path w="10032" h="6553" extrusionOk="0">
                  <a:moveTo>
                    <a:pt x="9848" y="0"/>
                  </a:moveTo>
                  <a:cubicBezTo>
                    <a:pt x="9830" y="0"/>
                    <a:pt x="9811" y="7"/>
                    <a:pt x="9796" y="22"/>
                  </a:cubicBezTo>
                  <a:cubicBezTo>
                    <a:pt x="8122" y="1027"/>
                    <a:pt x="6615" y="2283"/>
                    <a:pt x="5024" y="3371"/>
                  </a:cubicBezTo>
                  <a:cubicBezTo>
                    <a:pt x="3433" y="4459"/>
                    <a:pt x="1759" y="5464"/>
                    <a:pt x="85" y="6385"/>
                  </a:cubicBezTo>
                  <a:cubicBezTo>
                    <a:pt x="1" y="6385"/>
                    <a:pt x="85" y="6552"/>
                    <a:pt x="168" y="6552"/>
                  </a:cubicBezTo>
                  <a:cubicBezTo>
                    <a:pt x="1926" y="5715"/>
                    <a:pt x="3684" y="4711"/>
                    <a:pt x="5275" y="3706"/>
                  </a:cubicBezTo>
                  <a:cubicBezTo>
                    <a:pt x="6029" y="3120"/>
                    <a:pt x="6782" y="2618"/>
                    <a:pt x="7536" y="2115"/>
                  </a:cubicBezTo>
                  <a:cubicBezTo>
                    <a:pt x="8373" y="1529"/>
                    <a:pt x="9210" y="860"/>
                    <a:pt x="9963" y="274"/>
                  </a:cubicBezTo>
                  <a:cubicBezTo>
                    <a:pt x="10032" y="137"/>
                    <a:pt x="9933" y="0"/>
                    <a:pt x="9848" y="0"/>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9"/>
            <p:cNvSpPr/>
            <p:nvPr/>
          </p:nvSpPr>
          <p:spPr>
            <a:xfrm>
              <a:off x="2170425" y="4199725"/>
              <a:ext cx="275700" cy="151550"/>
            </a:xfrm>
            <a:custGeom>
              <a:avLst/>
              <a:gdLst/>
              <a:ahLst/>
              <a:cxnLst/>
              <a:rect l="l" t="t" r="r" b="b"/>
              <a:pathLst>
                <a:path w="11028" h="6062" extrusionOk="0">
                  <a:moveTo>
                    <a:pt x="10853" y="0"/>
                  </a:moveTo>
                  <a:cubicBezTo>
                    <a:pt x="10833" y="0"/>
                    <a:pt x="10812" y="5"/>
                    <a:pt x="10788" y="17"/>
                  </a:cubicBezTo>
                  <a:cubicBezTo>
                    <a:pt x="9867" y="519"/>
                    <a:pt x="9030" y="1189"/>
                    <a:pt x="8193" y="1691"/>
                  </a:cubicBezTo>
                  <a:cubicBezTo>
                    <a:pt x="7272" y="2194"/>
                    <a:pt x="6351" y="2780"/>
                    <a:pt x="5347" y="3282"/>
                  </a:cubicBezTo>
                  <a:cubicBezTo>
                    <a:pt x="3672" y="4287"/>
                    <a:pt x="1830" y="5124"/>
                    <a:pt x="72" y="5877"/>
                  </a:cubicBezTo>
                  <a:cubicBezTo>
                    <a:pt x="0" y="5877"/>
                    <a:pt x="52" y="6062"/>
                    <a:pt x="121" y="6062"/>
                  </a:cubicBezTo>
                  <a:cubicBezTo>
                    <a:pt x="132" y="6062"/>
                    <a:pt x="144" y="6057"/>
                    <a:pt x="156" y="6045"/>
                  </a:cubicBezTo>
                  <a:cubicBezTo>
                    <a:pt x="1998" y="5291"/>
                    <a:pt x="3840" y="4371"/>
                    <a:pt x="5598" y="3533"/>
                  </a:cubicBezTo>
                  <a:cubicBezTo>
                    <a:pt x="6519" y="3031"/>
                    <a:pt x="7439" y="2529"/>
                    <a:pt x="8360" y="2026"/>
                  </a:cubicBezTo>
                  <a:cubicBezTo>
                    <a:pt x="9281" y="1524"/>
                    <a:pt x="10119" y="938"/>
                    <a:pt x="10956" y="268"/>
                  </a:cubicBezTo>
                  <a:cubicBezTo>
                    <a:pt x="11028" y="196"/>
                    <a:pt x="10976" y="0"/>
                    <a:pt x="10853" y="0"/>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9"/>
            <p:cNvSpPr/>
            <p:nvPr/>
          </p:nvSpPr>
          <p:spPr>
            <a:xfrm>
              <a:off x="2268900" y="4246175"/>
              <a:ext cx="263325" cy="119900"/>
            </a:xfrm>
            <a:custGeom>
              <a:avLst/>
              <a:gdLst/>
              <a:ahLst/>
              <a:cxnLst/>
              <a:rect l="l" t="t" r="r" b="b"/>
              <a:pathLst>
                <a:path w="10533" h="4796" extrusionOk="0">
                  <a:moveTo>
                    <a:pt x="10282" y="1"/>
                  </a:moveTo>
                  <a:cubicBezTo>
                    <a:pt x="9612" y="252"/>
                    <a:pt x="9110" y="671"/>
                    <a:pt x="8524" y="1006"/>
                  </a:cubicBezTo>
                  <a:cubicBezTo>
                    <a:pt x="7938" y="1257"/>
                    <a:pt x="7352" y="1592"/>
                    <a:pt x="6766" y="1926"/>
                  </a:cubicBezTo>
                  <a:cubicBezTo>
                    <a:pt x="5761" y="2345"/>
                    <a:pt x="4756" y="2847"/>
                    <a:pt x="3752" y="3266"/>
                  </a:cubicBezTo>
                  <a:cubicBezTo>
                    <a:pt x="2580" y="3768"/>
                    <a:pt x="1324" y="4103"/>
                    <a:pt x="68" y="4605"/>
                  </a:cubicBezTo>
                  <a:cubicBezTo>
                    <a:pt x="0" y="4673"/>
                    <a:pt x="42" y="4796"/>
                    <a:pt x="149" y="4796"/>
                  </a:cubicBezTo>
                  <a:cubicBezTo>
                    <a:pt x="175" y="4796"/>
                    <a:pt x="203" y="4789"/>
                    <a:pt x="235" y="4773"/>
                  </a:cubicBezTo>
                  <a:cubicBezTo>
                    <a:pt x="1408" y="4271"/>
                    <a:pt x="2747" y="3852"/>
                    <a:pt x="4003" y="3433"/>
                  </a:cubicBezTo>
                  <a:cubicBezTo>
                    <a:pt x="5007" y="3099"/>
                    <a:pt x="5928" y="2680"/>
                    <a:pt x="6933" y="2178"/>
                  </a:cubicBezTo>
                  <a:cubicBezTo>
                    <a:pt x="7519" y="1926"/>
                    <a:pt x="8105" y="1592"/>
                    <a:pt x="8691" y="1340"/>
                  </a:cubicBezTo>
                  <a:cubicBezTo>
                    <a:pt x="9277" y="1006"/>
                    <a:pt x="9863" y="671"/>
                    <a:pt x="10449" y="336"/>
                  </a:cubicBezTo>
                  <a:cubicBezTo>
                    <a:pt x="10533" y="252"/>
                    <a:pt x="10449" y="1"/>
                    <a:pt x="10282" y="1"/>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9"/>
            <p:cNvSpPr/>
            <p:nvPr/>
          </p:nvSpPr>
          <p:spPr>
            <a:xfrm>
              <a:off x="3377775" y="1824600"/>
              <a:ext cx="3244150" cy="3380200"/>
            </a:xfrm>
            <a:custGeom>
              <a:avLst/>
              <a:gdLst/>
              <a:ahLst/>
              <a:cxnLst/>
              <a:rect l="l" t="t" r="r" b="b"/>
              <a:pathLst>
                <a:path w="129766" h="135208" extrusionOk="0">
                  <a:moveTo>
                    <a:pt x="129179" y="99543"/>
                  </a:moveTo>
                  <a:cubicBezTo>
                    <a:pt x="128510" y="95190"/>
                    <a:pt x="127840" y="90752"/>
                    <a:pt x="127003" y="86483"/>
                  </a:cubicBezTo>
                  <a:cubicBezTo>
                    <a:pt x="126668" y="84725"/>
                    <a:pt x="126333" y="82966"/>
                    <a:pt x="125914" y="81208"/>
                  </a:cubicBezTo>
                  <a:cubicBezTo>
                    <a:pt x="122565" y="66223"/>
                    <a:pt x="117961" y="51488"/>
                    <a:pt x="112101" y="37256"/>
                  </a:cubicBezTo>
                  <a:cubicBezTo>
                    <a:pt x="108752" y="28884"/>
                    <a:pt x="104817" y="20679"/>
                    <a:pt x="98622" y="13730"/>
                  </a:cubicBezTo>
                  <a:cubicBezTo>
                    <a:pt x="92175" y="6447"/>
                    <a:pt x="85980" y="2177"/>
                    <a:pt x="76269" y="0"/>
                  </a:cubicBezTo>
                  <a:cubicBezTo>
                    <a:pt x="64464" y="1759"/>
                    <a:pt x="60362" y="1340"/>
                    <a:pt x="49897" y="1926"/>
                  </a:cubicBezTo>
                  <a:cubicBezTo>
                    <a:pt x="31814" y="2931"/>
                    <a:pt x="16577" y="24530"/>
                    <a:pt x="5945" y="40353"/>
                  </a:cubicBezTo>
                  <a:cubicBezTo>
                    <a:pt x="4605" y="42279"/>
                    <a:pt x="0" y="46046"/>
                    <a:pt x="587" y="48139"/>
                  </a:cubicBezTo>
                  <a:cubicBezTo>
                    <a:pt x="1256" y="50567"/>
                    <a:pt x="7117" y="52827"/>
                    <a:pt x="8958" y="54167"/>
                  </a:cubicBezTo>
                  <a:cubicBezTo>
                    <a:pt x="13479" y="57599"/>
                    <a:pt x="18168" y="60781"/>
                    <a:pt x="23023" y="63711"/>
                  </a:cubicBezTo>
                  <a:cubicBezTo>
                    <a:pt x="25786" y="60111"/>
                    <a:pt x="28800" y="58688"/>
                    <a:pt x="32567" y="55841"/>
                  </a:cubicBezTo>
                  <a:cubicBezTo>
                    <a:pt x="39432" y="69488"/>
                    <a:pt x="41190" y="84725"/>
                    <a:pt x="43283" y="99710"/>
                  </a:cubicBezTo>
                  <a:cubicBezTo>
                    <a:pt x="43451" y="100882"/>
                    <a:pt x="43618" y="102055"/>
                    <a:pt x="43786" y="103310"/>
                  </a:cubicBezTo>
                  <a:lnTo>
                    <a:pt x="44204" y="103310"/>
                  </a:lnTo>
                  <a:lnTo>
                    <a:pt x="48139" y="135207"/>
                  </a:lnTo>
                  <a:cubicBezTo>
                    <a:pt x="48139" y="135207"/>
                    <a:pt x="128677" y="132277"/>
                    <a:pt x="129765" y="103645"/>
                  </a:cubicBezTo>
                  <a:cubicBezTo>
                    <a:pt x="129765" y="102222"/>
                    <a:pt x="129598" y="100882"/>
                    <a:pt x="129179" y="995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9"/>
            <p:cNvSpPr/>
            <p:nvPr/>
          </p:nvSpPr>
          <p:spPr>
            <a:xfrm>
              <a:off x="2408725" y="3984550"/>
              <a:ext cx="200950" cy="35625"/>
            </a:xfrm>
            <a:custGeom>
              <a:avLst/>
              <a:gdLst/>
              <a:ahLst/>
              <a:cxnLst/>
              <a:rect l="l" t="t" r="r" b="b"/>
              <a:pathLst>
                <a:path w="8038" h="1425" extrusionOk="0">
                  <a:moveTo>
                    <a:pt x="7786" y="1"/>
                  </a:moveTo>
                  <a:cubicBezTo>
                    <a:pt x="7117" y="168"/>
                    <a:pt x="6531" y="336"/>
                    <a:pt x="5945" y="503"/>
                  </a:cubicBezTo>
                  <a:cubicBezTo>
                    <a:pt x="5359" y="671"/>
                    <a:pt x="4689" y="838"/>
                    <a:pt x="4019" y="922"/>
                  </a:cubicBezTo>
                  <a:cubicBezTo>
                    <a:pt x="3349" y="964"/>
                    <a:pt x="2679" y="985"/>
                    <a:pt x="2020" y="985"/>
                  </a:cubicBezTo>
                  <a:cubicBezTo>
                    <a:pt x="1361" y="985"/>
                    <a:pt x="712" y="964"/>
                    <a:pt x="84" y="922"/>
                  </a:cubicBezTo>
                  <a:cubicBezTo>
                    <a:pt x="0" y="922"/>
                    <a:pt x="0" y="1089"/>
                    <a:pt x="84" y="1089"/>
                  </a:cubicBezTo>
                  <a:cubicBezTo>
                    <a:pt x="921" y="1313"/>
                    <a:pt x="1796" y="1424"/>
                    <a:pt x="2683" y="1424"/>
                  </a:cubicBezTo>
                  <a:cubicBezTo>
                    <a:pt x="3126" y="1424"/>
                    <a:pt x="3572" y="1396"/>
                    <a:pt x="4019" y="1340"/>
                  </a:cubicBezTo>
                  <a:cubicBezTo>
                    <a:pt x="4689" y="1257"/>
                    <a:pt x="5359" y="1173"/>
                    <a:pt x="5945" y="1006"/>
                  </a:cubicBezTo>
                  <a:cubicBezTo>
                    <a:pt x="6614" y="922"/>
                    <a:pt x="7284" y="671"/>
                    <a:pt x="7870" y="420"/>
                  </a:cubicBezTo>
                  <a:cubicBezTo>
                    <a:pt x="8038" y="252"/>
                    <a:pt x="7954" y="1"/>
                    <a:pt x="7786" y="1"/>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9"/>
            <p:cNvSpPr/>
            <p:nvPr/>
          </p:nvSpPr>
          <p:spPr>
            <a:xfrm>
              <a:off x="4815650" y="432750"/>
              <a:ext cx="646750" cy="531650"/>
            </a:xfrm>
            <a:custGeom>
              <a:avLst/>
              <a:gdLst/>
              <a:ahLst/>
              <a:cxnLst/>
              <a:rect l="l" t="t" r="r" b="b"/>
              <a:pathLst>
                <a:path w="25870" h="21266" extrusionOk="0">
                  <a:moveTo>
                    <a:pt x="2512" y="15405"/>
                  </a:moveTo>
                  <a:cubicBezTo>
                    <a:pt x="838" y="12894"/>
                    <a:pt x="1" y="9880"/>
                    <a:pt x="252" y="6866"/>
                  </a:cubicBezTo>
                  <a:cubicBezTo>
                    <a:pt x="419" y="5192"/>
                    <a:pt x="1089" y="3685"/>
                    <a:pt x="2177" y="2429"/>
                  </a:cubicBezTo>
                  <a:cubicBezTo>
                    <a:pt x="2345" y="2261"/>
                    <a:pt x="2512" y="2178"/>
                    <a:pt x="2680" y="2094"/>
                  </a:cubicBezTo>
                  <a:cubicBezTo>
                    <a:pt x="3182" y="1926"/>
                    <a:pt x="3684" y="2010"/>
                    <a:pt x="4019" y="2345"/>
                  </a:cubicBezTo>
                  <a:cubicBezTo>
                    <a:pt x="4354" y="2680"/>
                    <a:pt x="4773" y="2931"/>
                    <a:pt x="5191" y="3099"/>
                  </a:cubicBezTo>
                  <a:cubicBezTo>
                    <a:pt x="6447" y="3517"/>
                    <a:pt x="7954" y="2345"/>
                    <a:pt x="8959" y="1926"/>
                  </a:cubicBezTo>
                  <a:cubicBezTo>
                    <a:pt x="10382" y="1257"/>
                    <a:pt x="11889" y="671"/>
                    <a:pt x="13312" y="252"/>
                  </a:cubicBezTo>
                  <a:cubicBezTo>
                    <a:pt x="13647" y="85"/>
                    <a:pt x="13982" y="1"/>
                    <a:pt x="14400" y="85"/>
                  </a:cubicBezTo>
                  <a:cubicBezTo>
                    <a:pt x="15070" y="252"/>
                    <a:pt x="15321" y="1089"/>
                    <a:pt x="15405" y="1759"/>
                  </a:cubicBezTo>
                  <a:cubicBezTo>
                    <a:pt x="15489" y="2513"/>
                    <a:pt x="15656" y="3350"/>
                    <a:pt x="16326" y="3685"/>
                  </a:cubicBezTo>
                  <a:cubicBezTo>
                    <a:pt x="16661" y="3768"/>
                    <a:pt x="17079" y="3768"/>
                    <a:pt x="17414" y="3685"/>
                  </a:cubicBezTo>
                  <a:cubicBezTo>
                    <a:pt x="18419" y="3350"/>
                    <a:pt x="19423" y="3182"/>
                    <a:pt x="20512" y="3099"/>
                  </a:cubicBezTo>
                  <a:cubicBezTo>
                    <a:pt x="21516" y="3099"/>
                    <a:pt x="22605" y="3768"/>
                    <a:pt x="22689" y="4773"/>
                  </a:cubicBezTo>
                  <a:cubicBezTo>
                    <a:pt x="22856" y="6112"/>
                    <a:pt x="21014" y="6950"/>
                    <a:pt x="20763" y="8289"/>
                  </a:cubicBezTo>
                  <a:cubicBezTo>
                    <a:pt x="20763" y="8373"/>
                    <a:pt x="20763" y="8540"/>
                    <a:pt x="20763" y="8708"/>
                  </a:cubicBezTo>
                  <a:cubicBezTo>
                    <a:pt x="20930" y="8959"/>
                    <a:pt x="21265" y="8959"/>
                    <a:pt x="21516" y="8959"/>
                  </a:cubicBezTo>
                  <a:cubicBezTo>
                    <a:pt x="22521" y="8959"/>
                    <a:pt x="23526" y="9126"/>
                    <a:pt x="24363" y="9545"/>
                  </a:cubicBezTo>
                  <a:cubicBezTo>
                    <a:pt x="25284" y="9964"/>
                    <a:pt x="25870" y="10884"/>
                    <a:pt x="25619" y="11889"/>
                  </a:cubicBezTo>
                  <a:cubicBezTo>
                    <a:pt x="25284" y="12643"/>
                    <a:pt x="24698" y="13145"/>
                    <a:pt x="23861" y="13396"/>
                  </a:cubicBezTo>
                  <a:cubicBezTo>
                    <a:pt x="23107" y="13647"/>
                    <a:pt x="22354" y="13982"/>
                    <a:pt x="21684" y="14484"/>
                  </a:cubicBezTo>
                  <a:lnTo>
                    <a:pt x="22521" y="14652"/>
                  </a:lnTo>
                  <a:cubicBezTo>
                    <a:pt x="23107" y="14819"/>
                    <a:pt x="23777" y="14987"/>
                    <a:pt x="24028" y="15573"/>
                  </a:cubicBezTo>
                  <a:cubicBezTo>
                    <a:pt x="24112" y="15991"/>
                    <a:pt x="24028" y="16494"/>
                    <a:pt x="23609" y="16745"/>
                  </a:cubicBezTo>
                  <a:cubicBezTo>
                    <a:pt x="23275" y="17080"/>
                    <a:pt x="22856" y="17331"/>
                    <a:pt x="22437" y="17415"/>
                  </a:cubicBezTo>
                  <a:cubicBezTo>
                    <a:pt x="21014" y="18084"/>
                    <a:pt x="19591" y="18587"/>
                    <a:pt x="18000" y="18922"/>
                  </a:cubicBezTo>
                  <a:cubicBezTo>
                    <a:pt x="15824" y="19508"/>
                    <a:pt x="13312" y="19675"/>
                    <a:pt x="11721" y="21266"/>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9"/>
            <p:cNvSpPr/>
            <p:nvPr/>
          </p:nvSpPr>
          <p:spPr>
            <a:xfrm>
              <a:off x="4834500" y="767650"/>
              <a:ext cx="351625" cy="219775"/>
            </a:xfrm>
            <a:custGeom>
              <a:avLst/>
              <a:gdLst/>
              <a:ahLst/>
              <a:cxnLst/>
              <a:rect l="l" t="t" r="r" b="b"/>
              <a:pathLst>
                <a:path w="14065" h="8791" extrusionOk="0">
                  <a:moveTo>
                    <a:pt x="0" y="1005"/>
                  </a:moveTo>
                  <a:cubicBezTo>
                    <a:pt x="754" y="335"/>
                    <a:pt x="1758" y="0"/>
                    <a:pt x="2763" y="84"/>
                  </a:cubicBezTo>
                  <a:cubicBezTo>
                    <a:pt x="4688" y="84"/>
                    <a:pt x="6698" y="586"/>
                    <a:pt x="8456" y="1507"/>
                  </a:cubicBezTo>
                  <a:cubicBezTo>
                    <a:pt x="10214" y="2344"/>
                    <a:pt x="11721" y="3433"/>
                    <a:pt x="13060" y="4856"/>
                  </a:cubicBezTo>
                  <a:cubicBezTo>
                    <a:pt x="13981" y="5944"/>
                    <a:pt x="14065" y="7535"/>
                    <a:pt x="13311" y="879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9"/>
            <p:cNvSpPr/>
            <p:nvPr/>
          </p:nvSpPr>
          <p:spPr>
            <a:xfrm>
              <a:off x="4658675" y="1353675"/>
              <a:ext cx="512800" cy="624325"/>
            </a:xfrm>
            <a:custGeom>
              <a:avLst/>
              <a:gdLst/>
              <a:ahLst/>
              <a:cxnLst/>
              <a:rect l="l" t="t" r="r" b="b"/>
              <a:pathLst>
                <a:path w="20512" h="24973" extrusionOk="0">
                  <a:moveTo>
                    <a:pt x="17833" y="1"/>
                  </a:moveTo>
                  <a:lnTo>
                    <a:pt x="1" y="13898"/>
                  </a:lnTo>
                  <a:lnTo>
                    <a:pt x="84" y="21851"/>
                  </a:lnTo>
                  <a:cubicBezTo>
                    <a:pt x="677" y="23747"/>
                    <a:pt x="4233" y="24973"/>
                    <a:pt x="8308" y="24973"/>
                  </a:cubicBezTo>
                  <a:cubicBezTo>
                    <a:pt x="12869" y="24973"/>
                    <a:pt x="18080" y="23438"/>
                    <a:pt x="20512" y="19591"/>
                  </a:cubicBezTo>
                  <a:lnTo>
                    <a:pt x="178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9"/>
            <p:cNvSpPr/>
            <p:nvPr/>
          </p:nvSpPr>
          <p:spPr>
            <a:xfrm>
              <a:off x="4581250" y="1803675"/>
              <a:ext cx="701150" cy="475125"/>
            </a:xfrm>
            <a:custGeom>
              <a:avLst/>
              <a:gdLst/>
              <a:ahLst/>
              <a:cxnLst/>
              <a:rect l="l" t="t" r="r" b="b"/>
              <a:pathLst>
                <a:path w="28046" h="19005" extrusionOk="0">
                  <a:moveTo>
                    <a:pt x="19423" y="0"/>
                  </a:moveTo>
                  <a:lnTo>
                    <a:pt x="8958" y="1089"/>
                  </a:lnTo>
                  <a:lnTo>
                    <a:pt x="0" y="3014"/>
                  </a:lnTo>
                  <a:cubicBezTo>
                    <a:pt x="0" y="3014"/>
                    <a:pt x="2428" y="12642"/>
                    <a:pt x="9963" y="19005"/>
                  </a:cubicBezTo>
                  <a:cubicBezTo>
                    <a:pt x="17079" y="16074"/>
                    <a:pt x="28046" y="837"/>
                    <a:pt x="28046" y="837"/>
                  </a:cubicBezTo>
                  <a:cubicBezTo>
                    <a:pt x="25200" y="251"/>
                    <a:pt x="22353" y="0"/>
                    <a:pt x="19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9"/>
            <p:cNvSpPr/>
            <p:nvPr/>
          </p:nvSpPr>
          <p:spPr>
            <a:xfrm>
              <a:off x="4367750" y="899275"/>
              <a:ext cx="753500" cy="903475"/>
            </a:xfrm>
            <a:custGeom>
              <a:avLst/>
              <a:gdLst/>
              <a:ahLst/>
              <a:cxnLst/>
              <a:rect l="l" t="t" r="r" b="b"/>
              <a:pathLst>
                <a:path w="30140" h="36139" extrusionOk="0">
                  <a:moveTo>
                    <a:pt x="9702" y="1"/>
                  </a:moveTo>
                  <a:cubicBezTo>
                    <a:pt x="8952" y="1"/>
                    <a:pt x="8199" y="59"/>
                    <a:pt x="7452" y="177"/>
                  </a:cubicBezTo>
                  <a:cubicBezTo>
                    <a:pt x="3852" y="847"/>
                    <a:pt x="1" y="3442"/>
                    <a:pt x="1" y="7126"/>
                  </a:cubicBezTo>
                  <a:cubicBezTo>
                    <a:pt x="1" y="12149"/>
                    <a:pt x="922" y="17256"/>
                    <a:pt x="1256" y="22195"/>
                  </a:cubicBezTo>
                  <a:cubicBezTo>
                    <a:pt x="1340" y="24790"/>
                    <a:pt x="1843" y="27302"/>
                    <a:pt x="2596" y="29730"/>
                  </a:cubicBezTo>
                  <a:cubicBezTo>
                    <a:pt x="3433" y="32241"/>
                    <a:pt x="5275" y="34334"/>
                    <a:pt x="7703" y="35423"/>
                  </a:cubicBezTo>
                  <a:cubicBezTo>
                    <a:pt x="8861" y="35930"/>
                    <a:pt x="10129" y="36139"/>
                    <a:pt x="11419" y="36139"/>
                  </a:cubicBezTo>
                  <a:cubicBezTo>
                    <a:pt x="13111" y="36139"/>
                    <a:pt x="14841" y="35778"/>
                    <a:pt x="16410" y="35255"/>
                  </a:cubicBezTo>
                  <a:cubicBezTo>
                    <a:pt x="19424" y="34418"/>
                    <a:pt x="22186" y="32744"/>
                    <a:pt x="24447" y="30567"/>
                  </a:cubicBezTo>
                  <a:cubicBezTo>
                    <a:pt x="26372" y="28474"/>
                    <a:pt x="26707" y="26046"/>
                    <a:pt x="27628" y="23535"/>
                  </a:cubicBezTo>
                  <a:cubicBezTo>
                    <a:pt x="28716" y="20604"/>
                    <a:pt x="30140" y="17758"/>
                    <a:pt x="29470" y="14660"/>
                  </a:cubicBezTo>
                  <a:cubicBezTo>
                    <a:pt x="28884" y="11730"/>
                    <a:pt x="26540" y="9302"/>
                    <a:pt x="24279" y="7209"/>
                  </a:cubicBezTo>
                  <a:cubicBezTo>
                    <a:pt x="22019" y="5033"/>
                    <a:pt x="19507" y="3191"/>
                    <a:pt x="16745" y="1767"/>
                  </a:cubicBezTo>
                  <a:cubicBezTo>
                    <a:pt x="14567" y="615"/>
                    <a:pt x="12145" y="1"/>
                    <a:pt x="9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9"/>
            <p:cNvSpPr/>
            <p:nvPr/>
          </p:nvSpPr>
          <p:spPr>
            <a:xfrm>
              <a:off x="4729850" y="1424825"/>
              <a:ext cx="200950" cy="175875"/>
            </a:xfrm>
            <a:custGeom>
              <a:avLst/>
              <a:gdLst/>
              <a:ahLst/>
              <a:cxnLst/>
              <a:rect l="l" t="t" r="r" b="b"/>
              <a:pathLst>
                <a:path w="8038" h="7035" extrusionOk="0">
                  <a:moveTo>
                    <a:pt x="4050" y="0"/>
                  </a:moveTo>
                  <a:cubicBezTo>
                    <a:pt x="3791" y="0"/>
                    <a:pt x="3528" y="28"/>
                    <a:pt x="3265" y="85"/>
                  </a:cubicBezTo>
                  <a:cubicBezTo>
                    <a:pt x="1256" y="420"/>
                    <a:pt x="0" y="2345"/>
                    <a:pt x="419" y="4271"/>
                  </a:cubicBezTo>
                  <a:cubicBezTo>
                    <a:pt x="852" y="5933"/>
                    <a:pt x="2347" y="7034"/>
                    <a:pt x="3987" y="7034"/>
                  </a:cubicBezTo>
                  <a:cubicBezTo>
                    <a:pt x="4247" y="7034"/>
                    <a:pt x="4509" y="7007"/>
                    <a:pt x="4772" y="6950"/>
                  </a:cubicBezTo>
                  <a:cubicBezTo>
                    <a:pt x="6781" y="6615"/>
                    <a:pt x="8037" y="4689"/>
                    <a:pt x="7619" y="2764"/>
                  </a:cubicBezTo>
                  <a:cubicBezTo>
                    <a:pt x="7185" y="1101"/>
                    <a:pt x="5690" y="0"/>
                    <a:pt x="4050" y="0"/>
                  </a:cubicBezTo>
                  <a:close/>
                </a:path>
              </a:pathLst>
            </a:custGeom>
            <a:solidFill>
              <a:srgbClr val="EFA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9"/>
            <p:cNvSpPr/>
            <p:nvPr/>
          </p:nvSpPr>
          <p:spPr>
            <a:xfrm>
              <a:off x="4401250" y="1464175"/>
              <a:ext cx="96300" cy="159525"/>
            </a:xfrm>
            <a:custGeom>
              <a:avLst/>
              <a:gdLst/>
              <a:ahLst/>
              <a:cxnLst/>
              <a:rect l="l" t="t" r="r" b="b"/>
              <a:pathLst>
                <a:path w="3852" h="6381" extrusionOk="0">
                  <a:moveTo>
                    <a:pt x="323" y="1"/>
                  </a:moveTo>
                  <a:cubicBezTo>
                    <a:pt x="216" y="1"/>
                    <a:pt x="108" y="6"/>
                    <a:pt x="0" y="18"/>
                  </a:cubicBezTo>
                  <a:cubicBezTo>
                    <a:pt x="84" y="2111"/>
                    <a:pt x="419" y="4287"/>
                    <a:pt x="1005" y="6380"/>
                  </a:cubicBezTo>
                  <a:cubicBezTo>
                    <a:pt x="2763" y="5962"/>
                    <a:pt x="3851" y="4287"/>
                    <a:pt x="3516" y="2529"/>
                  </a:cubicBezTo>
                  <a:cubicBezTo>
                    <a:pt x="3126" y="1047"/>
                    <a:pt x="1791" y="1"/>
                    <a:pt x="323" y="1"/>
                  </a:cubicBezTo>
                  <a:close/>
                </a:path>
              </a:pathLst>
            </a:custGeom>
            <a:solidFill>
              <a:srgbClr val="EFA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9"/>
            <p:cNvSpPr/>
            <p:nvPr/>
          </p:nvSpPr>
          <p:spPr>
            <a:xfrm>
              <a:off x="4731925" y="1359625"/>
              <a:ext cx="56550" cy="51675"/>
            </a:xfrm>
            <a:custGeom>
              <a:avLst/>
              <a:gdLst/>
              <a:ahLst/>
              <a:cxnLst/>
              <a:rect l="l" t="t" r="r" b="b"/>
              <a:pathLst>
                <a:path w="2262" h="2067" extrusionOk="0">
                  <a:moveTo>
                    <a:pt x="1103" y="1"/>
                  </a:moveTo>
                  <a:cubicBezTo>
                    <a:pt x="1043" y="1"/>
                    <a:pt x="982" y="5"/>
                    <a:pt x="922" y="14"/>
                  </a:cubicBezTo>
                  <a:cubicBezTo>
                    <a:pt x="336" y="181"/>
                    <a:pt x="1" y="683"/>
                    <a:pt x="85" y="1269"/>
                  </a:cubicBezTo>
                  <a:cubicBezTo>
                    <a:pt x="223" y="1753"/>
                    <a:pt x="646" y="2066"/>
                    <a:pt x="1120" y="2066"/>
                  </a:cubicBezTo>
                  <a:cubicBezTo>
                    <a:pt x="1220" y="2066"/>
                    <a:pt x="1322" y="2052"/>
                    <a:pt x="1424" y="2023"/>
                  </a:cubicBezTo>
                  <a:cubicBezTo>
                    <a:pt x="1926" y="1856"/>
                    <a:pt x="2261" y="1353"/>
                    <a:pt x="2178" y="767"/>
                  </a:cubicBezTo>
                  <a:cubicBezTo>
                    <a:pt x="2102" y="317"/>
                    <a:pt x="1623" y="1"/>
                    <a:pt x="1103" y="1"/>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9"/>
            <p:cNvSpPr/>
            <p:nvPr/>
          </p:nvSpPr>
          <p:spPr>
            <a:xfrm>
              <a:off x="4447300" y="1390275"/>
              <a:ext cx="56525" cy="50325"/>
            </a:xfrm>
            <a:custGeom>
              <a:avLst/>
              <a:gdLst/>
              <a:ahLst/>
              <a:cxnLst/>
              <a:rect l="l" t="t" r="r" b="b"/>
              <a:pathLst>
                <a:path w="2261" h="2013" extrusionOk="0">
                  <a:moveTo>
                    <a:pt x="1188" y="0"/>
                  </a:moveTo>
                  <a:cubicBezTo>
                    <a:pt x="1099" y="0"/>
                    <a:pt x="1008" y="14"/>
                    <a:pt x="921" y="43"/>
                  </a:cubicBezTo>
                  <a:cubicBezTo>
                    <a:pt x="335" y="127"/>
                    <a:pt x="0" y="713"/>
                    <a:pt x="84" y="1216"/>
                  </a:cubicBezTo>
                  <a:cubicBezTo>
                    <a:pt x="222" y="1699"/>
                    <a:pt x="646" y="2012"/>
                    <a:pt x="1072" y="2012"/>
                  </a:cubicBezTo>
                  <a:cubicBezTo>
                    <a:pt x="1162" y="2012"/>
                    <a:pt x="1252" y="1998"/>
                    <a:pt x="1340" y="1969"/>
                  </a:cubicBezTo>
                  <a:cubicBezTo>
                    <a:pt x="1926" y="1885"/>
                    <a:pt x="2260" y="1383"/>
                    <a:pt x="2177" y="797"/>
                  </a:cubicBezTo>
                  <a:cubicBezTo>
                    <a:pt x="2038" y="313"/>
                    <a:pt x="1615" y="0"/>
                    <a:pt x="1188" y="0"/>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9"/>
            <p:cNvSpPr/>
            <p:nvPr/>
          </p:nvSpPr>
          <p:spPr>
            <a:xfrm>
              <a:off x="4284025" y="782200"/>
              <a:ext cx="1004675" cy="723775"/>
            </a:xfrm>
            <a:custGeom>
              <a:avLst/>
              <a:gdLst/>
              <a:ahLst/>
              <a:cxnLst/>
              <a:rect l="l" t="t" r="r" b="b"/>
              <a:pathLst>
                <a:path w="40187" h="28951" extrusionOk="0">
                  <a:moveTo>
                    <a:pt x="20762" y="1"/>
                  </a:moveTo>
                  <a:cubicBezTo>
                    <a:pt x="20157" y="1"/>
                    <a:pt x="19544" y="28"/>
                    <a:pt x="18921" y="88"/>
                  </a:cubicBezTo>
                  <a:cubicBezTo>
                    <a:pt x="16326" y="255"/>
                    <a:pt x="13731" y="841"/>
                    <a:pt x="11303" y="1678"/>
                  </a:cubicBezTo>
                  <a:cubicBezTo>
                    <a:pt x="9210" y="2432"/>
                    <a:pt x="7284" y="3520"/>
                    <a:pt x="5610" y="4944"/>
                  </a:cubicBezTo>
                  <a:cubicBezTo>
                    <a:pt x="2512" y="7623"/>
                    <a:pt x="1" y="11809"/>
                    <a:pt x="671" y="15995"/>
                  </a:cubicBezTo>
                  <a:cubicBezTo>
                    <a:pt x="671" y="16246"/>
                    <a:pt x="754" y="16497"/>
                    <a:pt x="838" y="16748"/>
                  </a:cubicBezTo>
                  <a:cubicBezTo>
                    <a:pt x="1340" y="18674"/>
                    <a:pt x="2261" y="21353"/>
                    <a:pt x="4187" y="22022"/>
                  </a:cubicBezTo>
                  <a:cubicBezTo>
                    <a:pt x="4187" y="20683"/>
                    <a:pt x="4605" y="19427"/>
                    <a:pt x="5443" y="18339"/>
                  </a:cubicBezTo>
                  <a:cubicBezTo>
                    <a:pt x="5778" y="17836"/>
                    <a:pt x="7452" y="16413"/>
                    <a:pt x="7452" y="15827"/>
                  </a:cubicBezTo>
                  <a:cubicBezTo>
                    <a:pt x="7452" y="16832"/>
                    <a:pt x="7787" y="17669"/>
                    <a:pt x="8457" y="18422"/>
                  </a:cubicBezTo>
                  <a:cubicBezTo>
                    <a:pt x="8585" y="18551"/>
                    <a:pt x="8763" y="18729"/>
                    <a:pt x="8952" y="18729"/>
                  </a:cubicBezTo>
                  <a:cubicBezTo>
                    <a:pt x="9010" y="18729"/>
                    <a:pt x="9068" y="18712"/>
                    <a:pt x="9126" y="18674"/>
                  </a:cubicBezTo>
                  <a:cubicBezTo>
                    <a:pt x="9210" y="18590"/>
                    <a:pt x="9294" y="18422"/>
                    <a:pt x="9294" y="18339"/>
                  </a:cubicBezTo>
                  <a:cubicBezTo>
                    <a:pt x="9545" y="17250"/>
                    <a:pt x="9880" y="16329"/>
                    <a:pt x="10131" y="15325"/>
                  </a:cubicBezTo>
                  <a:cubicBezTo>
                    <a:pt x="10633" y="16664"/>
                    <a:pt x="11889" y="17753"/>
                    <a:pt x="13312" y="18171"/>
                  </a:cubicBezTo>
                  <a:cubicBezTo>
                    <a:pt x="13312" y="17167"/>
                    <a:pt x="13480" y="16078"/>
                    <a:pt x="13731" y="15074"/>
                  </a:cubicBezTo>
                  <a:cubicBezTo>
                    <a:pt x="18168" y="18925"/>
                    <a:pt x="25284" y="19176"/>
                    <a:pt x="29386" y="23278"/>
                  </a:cubicBezTo>
                  <a:cubicBezTo>
                    <a:pt x="30810" y="24953"/>
                    <a:pt x="32065" y="26711"/>
                    <a:pt x="33154" y="28552"/>
                  </a:cubicBezTo>
                  <a:cubicBezTo>
                    <a:pt x="33237" y="28720"/>
                    <a:pt x="33405" y="28804"/>
                    <a:pt x="33572" y="28887"/>
                  </a:cubicBezTo>
                  <a:cubicBezTo>
                    <a:pt x="33656" y="28929"/>
                    <a:pt x="33740" y="28950"/>
                    <a:pt x="33823" y="28950"/>
                  </a:cubicBezTo>
                  <a:cubicBezTo>
                    <a:pt x="33907" y="28950"/>
                    <a:pt x="33991" y="28929"/>
                    <a:pt x="34075" y="28887"/>
                  </a:cubicBezTo>
                  <a:cubicBezTo>
                    <a:pt x="35665" y="28218"/>
                    <a:pt x="36921" y="26962"/>
                    <a:pt x="37675" y="25371"/>
                  </a:cubicBezTo>
                  <a:cubicBezTo>
                    <a:pt x="39433" y="22357"/>
                    <a:pt x="40186" y="18925"/>
                    <a:pt x="39851" y="15492"/>
                  </a:cubicBezTo>
                  <a:cubicBezTo>
                    <a:pt x="39014" y="9213"/>
                    <a:pt x="34158" y="4274"/>
                    <a:pt x="28382" y="1678"/>
                  </a:cubicBezTo>
                  <a:cubicBezTo>
                    <a:pt x="26959" y="1092"/>
                    <a:pt x="25535" y="590"/>
                    <a:pt x="24028" y="255"/>
                  </a:cubicBezTo>
                  <a:cubicBezTo>
                    <a:pt x="22947" y="93"/>
                    <a:pt x="21866" y="1"/>
                    <a:pt x="207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9"/>
            <p:cNvSpPr/>
            <p:nvPr/>
          </p:nvSpPr>
          <p:spPr>
            <a:xfrm>
              <a:off x="4966350" y="1241175"/>
              <a:ext cx="173750" cy="261800"/>
            </a:xfrm>
            <a:custGeom>
              <a:avLst/>
              <a:gdLst/>
              <a:ahLst/>
              <a:cxnLst/>
              <a:rect l="l" t="t" r="r" b="b"/>
              <a:pathLst>
                <a:path w="6950" h="10472" extrusionOk="0">
                  <a:moveTo>
                    <a:pt x="3554" y="0"/>
                  </a:moveTo>
                  <a:cubicBezTo>
                    <a:pt x="3332" y="0"/>
                    <a:pt x="3096" y="21"/>
                    <a:pt x="2847" y="63"/>
                  </a:cubicBezTo>
                  <a:cubicBezTo>
                    <a:pt x="1340" y="315"/>
                    <a:pt x="503" y="1738"/>
                    <a:pt x="0" y="3580"/>
                  </a:cubicBezTo>
                  <a:lnTo>
                    <a:pt x="1424" y="9775"/>
                  </a:lnTo>
                  <a:cubicBezTo>
                    <a:pt x="1424" y="10311"/>
                    <a:pt x="2227" y="10471"/>
                    <a:pt x="2763" y="10471"/>
                  </a:cubicBezTo>
                  <a:cubicBezTo>
                    <a:pt x="2897" y="10471"/>
                    <a:pt x="3014" y="10461"/>
                    <a:pt x="3098" y="10445"/>
                  </a:cubicBezTo>
                  <a:cubicBezTo>
                    <a:pt x="6028" y="9859"/>
                    <a:pt x="6949" y="6928"/>
                    <a:pt x="6865" y="4501"/>
                  </a:cubicBezTo>
                  <a:cubicBezTo>
                    <a:pt x="6865" y="2356"/>
                    <a:pt x="5954" y="0"/>
                    <a:pt x="3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9"/>
            <p:cNvSpPr/>
            <p:nvPr/>
          </p:nvSpPr>
          <p:spPr>
            <a:xfrm>
              <a:off x="4660775" y="1562975"/>
              <a:ext cx="347450" cy="251175"/>
            </a:xfrm>
            <a:custGeom>
              <a:avLst/>
              <a:gdLst/>
              <a:ahLst/>
              <a:cxnLst/>
              <a:rect l="l" t="t" r="r" b="b"/>
              <a:pathLst>
                <a:path w="13898" h="10047" fill="none" extrusionOk="0">
                  <a:moveTo>
                    <a:pt x="0" y="10047"/>
                  </a:moveTo>
                  <a:cubicBezTo>
                    <a:pt x="6530" y="9879"/>
                    <a:pt x="12223" y="5442"/>
                    <a:pt x="13898" y="0"/>
                  </a:cubicBezTo>
                </a:path>
              </a:pathLst>
            </a:custGeom>
            <a:noFill/>
            <a:ln w="18825" cap="flat" cmpd="sng">
              <a:solidFill>
                <a:srgbClr val="D68045"/>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5008200" y="1475075"/>
              <a:ext cx="90025" cy="54425"/>
            </a:xfrm>
            <a:custGeom>
              <a:avLst/>
              <a:gdLst/>
              <a:ahLst/>
              <a:cxnLst/>
              <a:rect l="l" t="t" r="r" b="b"/>
              <a:pathLst>
                <a:path w="3601" h="2177" fill="none" extrusionOk="0">
                  <a:moveTo>
                    <a:pt x="1" y="837"/>
                  </a:moveTo>
                  <a:cubicBezTo>
                    <a:pt x="1" y="837"/>
                    <a:pt x="1340" y="2177"/>
                    <a:pt x="3601" y="0"/>
                  </a:cubicBezTo>
                </a:path>
              </a:pathLst>
            </a:custGeom>
            <a:noFill/>
            <a:ln w="12550" cap="flat" cmpd="sng">
              <a:solidFill>
                <a:srgbClr val="D68045"/>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9"/>
            <p:cNvSpPr/>
            <p:nvPr/>
          </p:nvSpPr>
          <p:spPr>
            <a:xfrm>
              <a:off x="4518450" y="1465650"/>
              <a:ext cx="81650" cy="103850"/>
            </a:xfrm>
            <a:custGeom>
              <a:avLst/>
              <a:gdLst/>
              <a:ahLst/>
              <a:cxnLst/>
              <a:rect l="l" t="t" r="r" b="b"/>
              <a:pathLst>
                <a:path w="3266" h="4154" extrusionOk="0">
                  <a:moveTo>
                    <a:pt x="1340" y="1"/>
                  </a:moveTo>
                  <a:cubicBezTo>
                    <a:pt x="1298" y="1"/>
                    <a:pt x="1256" y="42"/>
                    <a:pt x="1256" y="126"/>
                  </a:cubicBezTo>
                  <a:cubicBezTo>
                    <a:pt x="1173" y="628"/>
                    <a:pt x="921" y="1131"/>
                    <a:pt x="587" y="1549"/>
                  </a:cubicBezTo>
                  <a:cubicBezTo>
                    <a:pt x="252" y="1800"/>
                    <a:pt x="84" y="2219"/>
                    <a:pt x="0" y="2721"/>
                  </a:cubicBezTo>
                  <a:cubicBezTo>
                    <a:pt x="0" y="3654"/>
                    <a:pt x="1010" y="4154"/>
                    <a:pt x="1758" y="4154"/>
                  </a:cubicBezTo>
                  <a:cubicBezTo>
                    <a:pt x="1816" y="4154"/>
                    <a:pt x="1872" y="4151"/>
                    <a:pt x="1926" y="4145"/>
                  </a:cubicBezTo>
                  <a:cubicBezTo>
                    <a:pt x="2177" y="4145"/>
                    <a:pt x="2428" y="4061"/>
                    <a:pt x="2679" y="3977"/>
                  </a:cubicBezTo>
                  <a:cubicBezTo>
                    <a:pt x="2847" y="3893"/>
                    <a:pt x="3182" y="3726"/>
                    <a:pt x="3182" y="3475"/>
                  </a:cubicBezTo>
                  <a:cubicBezTo>
                    <a:pt x="3266" y="3391"/>
                    <a:pt x="3182" y="3224"/>
                    <a:pt x="3014" y="3224"/>
                  </a:cubicBezTo>
                  <a:cubicBezTo>
                    <a:pt x="2763" y="3224"/>
                    <a:pt x="2596" y="3475"/>
                    <a:pt x="2345" y="3475"/>
                  </a:cubicBezTo>
                  <a:cubicBezTo>
                    <a:pt x="2177" y="3559"/>
                    <a:pt x="1926" y="3642"/>
                    <a:pt x="1759" y="3642"/>
                  </a:cubicBezTo>
                  <a:cubicBezTo>
                    <a:pt x="1256" y="3642"/>
                    <a:pt x="838" y="3391"/>
                    <a:pt x="503" y="3056"/>
                  </a:cubicBezTo>
                  <a:cubicBezTo>
                    <a:pt x="252" y="2554"/>
                    <a:pt x="670" y="2052"/>
                    <a:pt x="921" y="1717"/>
                  </a:cubicBezTo>
                  <a:cubicBezTo>
                    <a:pt x="1089" y="1466"/>
                    <a:pt x="1256" y="1214"/>
                    <a:pt x="1340" y="963"/>
                  </a:cubicBezTo>
                  <a:cubicBezTo>
                    <a:pt x="1424" y="628"/>
                    <a:pt x="1424" y="377"/>
                    <a:pt x="1424" y="126"/>
                  </a:cubicBezTo>
                  <a:cubicBezTo>
                    <a:pt x="1424" y="42"/>
                    <a:pt x="1382" y="1"/>
                    <a:pt x="1340" y="1"/>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9"/>
            <p:cNvSpPr/>
            <p:nvPr/>
          </p:nvSpPr>
          <p:spPr>
            <a:xfrm>
              <a:off x="4610550" y="1726225"/>
              <a:ext cx="27225" cy="6300"/>
            </a:xfrm>
            <a:custGeom>
              <a:avLst/>
              <a:gdLst/>
              <a:ahLst/>
              <a:cxnLst/>
              <a:rect l="l" t="t" r="r" b="b"/>
              <a:pathLst>
                <a:path w="1089" h="252" extrusionOk="0">
                  <a:moveTo>
                    <a:pt x="1088" y="252"/>
                  </a:moveTo>
                  <a:cubicBezTo>
                    <a:pt x="754" y="252"/>
                    <a:pt x="335" y="168"/>
                    <a:pt x="0" y="1"/>
                  </a:cubicBezTo>
                  <a:cubicBezTo>
                    <a:pt x="335" y="168"/>
                    <a:pt x="754" y="252"/>
                    <a:pt x="1088" y="252"/>
                  </a:cubicBezTo>
                  <a:close/>
                </a:path>
              </a:pathLst>
            </a:custGeom>
            <a:solidFill>
              <a:srgbClr val="AF5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9"/>
            <p:cNvSpPr/>
            <p:nvPr/>
          </p:nvSpPr>
          <p:spPr>
            <a:xfrm>
              <a:off x="4566600" y="1598550"/>
              <a:ext cx="165350" cy="125600"/>
            </a:xfrm>
            <a:custGeom>
              <a:avLst/>
              <a:gdLst/>
              <a:ahLst/>
              <a:cxnLst/>
              <a:rect l="l" t="t" r="r" b="b"/>
              <a:pathLst>
                <a:path w="6614" h="5024" extrusionOk="0">
                  <a:moveTo>
                    <a:pt x="6363" y="1"/>
                  </a:moveTo>
                  <a:lnTo>
                    <a:pt x="0" y="1340"/>
                  </a:lnTo>
                  <a:cubicBezTo>
                    <a:pt x="0" y="1340"/>
                    <a:pt x="0" y="4103"/>
                    <a:pt x="1758" y="5024"/>
                  </a:cubicBezTo>
                  <a:cubicBezTo>
                    <a:pt x="1842" y="4103"/>
                    <a:pt x="2260" y="3182"/>
                    <a:pt x="2930" y="2512"/>
                  </a:cubicBezTo>
                  <a:cubicBezTo>
                    <a:pt x="3935" y="1591"/>
                    <a:pt x="5274" y="1173"/>
                    <a:pt x="6614" y="1173"/>
                  </a:cubicBezTo>
                  <a:cubicBezTo>
                    <a:pt x="6614" y="754"/>
                    <a:pt x="6530" y="419"/>
                    <a:pt x="6363" y="1"/>
                  </a:cubicBezTo>
                  <a:close/>
                </a:path>
              </a:pathLst>
            </a:custGeom>
            <a:solidFill>
              <a:srgbClr val="AF5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9"/>
            <p:cNvSpPr/>
            <p:nvPr/>
          </p:nvSpPr>
          <p:spPr>
            <a:xfrm>
              <a:off x="4610550" y="1627625"/>
              <a:ext cx="123500" cy="104900"/>
            </a:xfrm>
            <a:custGeom>
              <a:avLst/>
              <a:gdLst/>
              <a:ahLst/>
              <a:cxnLst/>
              <a:rect l="l" t="t" r="r" b="b"/>
              <a:pathLst>
                <a:path w="4940" h="4196" extrusionOk="0">
                  <a:moveTo>
                    <a:pt x="4633" y="1"/>
                  </a:moveTo>
                  <a:cubicBezTo>
                    <a:pt x="3325" y="1"/>
                    <a:pt x="2104" y="495"/>
                    <a:pt x="1172" y="1349"/>
                  </a:cubicBezTo>
                  <a:cubicBezTo>
                    <a:pt x="502" y="2019"/>
                    <a:pt x="84" y="2940"/>
                    <a:pt x="0" y="3861"/>
                  </a:cubicBezTo>
                  <a:cubicBezTo>
                    <a:pt x="335" y="4028"/>
                    <a:pt x="670" y="4196"/>
                    <a:pt x="1005" y="4196"/>
                  </a:cubicBezTo>
                  <a:cubicBezTo>
                    <a:pt x="1507" y="4196"/>
                    <a:pt x="2009" y="4196"/>
                    <a:pt x="2428" y="4028"/>
                  </a:cubicBezTo>
                  <a:cubicBezTo>
                    <a:pt x="3851" y="3777"/>
                    <a:pt x="4856" y="2521"/>
                    <a:pt x="4940" y="1098"/>
                  </a:cubicBezTo>
                  <a:cubicBezTo>
                    <a:pt x="4940" y="763"/>
                    <a:pt x="4940" y="345"/>
                    <a:pt x="4940" y="10"/>
                  </a:cubicBezTo>
                  <a:cubicBezTo>
                    <a:pt x="4837" y="4"/>
                    <a:pt x="4735" y="1"/>
                    <a:pt x="4633" y="1"/>
                  </a:cubicBezTo>
                  <a:close/>
                </a:path>
              </a:pathLst>
            </a:custGeom>
            <a:solidFill>
              <a:srgbClr val="E87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9"/>
            <p:cNvSpPr/>
            <p:nvPr/>
          </p:nvSpPr>
          <p:spPr>
            <a:xfrm>
              <a:off x="4725650" y="1269950"/>
              <a:ext cx="129800" cy="68725"/>
            </a:xfrm>
            <a:custGeom>
              <a:avLst/>
              <a:gdLst/>
              <a:ahLst/>
              <a:cxnLst/>
              <a:rect l="l" t="t" r="r" b="b"/>
              <a:pathLst>
                <a:path w="5192" h="2749" extrusionOk="0">
                  <a:moveTo>
                    <a:pt x="754" y="1"/>
                  </a:moveTo>
                  <a:cubicBezTo>
                    <a:pt x="503" y="1"/>
                    <a:pt x="336" y="84"/>
                    <a:pt x="168" y="168"/>
                  </a:cubicBezTo>
                  <a:cubicBezTo>
                    <a:pt x="1" y="419"/>
                    <a:pt x="168" y="754"/>
                    <a:pt x="419" y="838"/>
                  </a:cubicBezTo>
                  <a:cubicBezTo>
                    <a:pt x="670" y="1005"/>
                    <a:pt x="1005" y="1005"/>
                    <a:pt x="1256" y="1005"/>
                  </a:cubicBezTo>
                  <a:cubicBezTo>
                    <a:pt x="1759" y="1005"/>
                    <a:pt x="2177" y="1173"/>
                    <a:pt x="2596" y="1424"/>
                  </a:cubicBezTo>
                  <a:cubicBezTo>
                    <a:pt x="2931" y="1675"/>
                    <a:pt x="3182" y="2010"/>
                    <a:pt x="3517" y="2261"/>
                  </a:cubicBezTo>
                  <a:cubicBezTo>
                    <a:pt x="3768" y="2429"/>
                    <a:pt x="4103" y="2596"/>
                    <a:pt x="4438" y="2680"/>
                  </a:cubicBezTo>
                  <a:cubicBezTo>
                    <a:pt x="4540" y="2714"/>
                    <a:pt x="4671" y="2748"/>
                    <a:pt x="4795" y="2748"/>
                  </a:cubicBezTo>
                  <a:cubicBezTo>
                    <a:pt x="4975" y="2748"/>
                    <a:pt x="5142" y="2676"/>
                    <a:pt x="5191" y="2429"/>
                  </a:cubicBezTo>
                  <a:cubicBezTo>
                    <a:pt x="5191" y="2010"/>
                    <a:pt x="4187" y="1424"/>
                    <a:pt x="3935" y="1173"/>
                  </a:cubicBezTo>
                  <a:cubicBezTo>
                    <a:pt x="3349" y="754"/>
                    <a:pt x="2763" y="419"/>
                    <a:pt x="2094" y="168"/>
                  </a:cubicBezTo>
                  <a:cubicBezTo>
                    <a:pt x="1675" y="1"/>
                    <a:pt x="1173" y="1"/>
                    <a:pt x="754" y="1"/>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9"/>
            <p:cNvSpPr/>
            <p:nvPr/>
          </p:nvSpPr>
          <p:spPr>
            <a:xfrm>
              <a:off x="4407525" y="1299250"/>
              <a:ext cx="79550" cy="44800"/>
            </a:xfrm>
            <a:custGeom>
              <a:avLst/>
              <a:gdLst/>
              <a:ahLst/>
              <a:cxnLst/>
              <a:rect l="l" t="t" r="r" b="b"/>
              <a:pathLst>
                <a:path w="3182" h="1792" extrusionOk="0">
                  <a:moveTo>
                    <a:pt x="2261" y="1"/>
                  </a:moveTo>
                  <a:cubicBezTo>
                    <a:pt x="2093" y="85"/>
                    <a:pt x="1926" y="85"/>
                    <a:pt x="1758" y="168"/>
                  </a:cubicBezTo>
                  <a:lnTo>
                    <a:pt x="1675" y="168"/>
                  </a:lnTo>
                  <a:cubicBezTo>
                    <a:pt x="1089" y="419"/>
                    <a:pt x="168" y="754"/>
                    <a:pt x="84" y="1424"/>
                  </a:cubicBezTo>
                  <a:cubicBezTo>
                    <a:pt x="0" y="1508"/>
                    <a:pt x="0" y="1591"/>
                    <a:pt x="84" y="1675"/>
                  </a:cubicBezTo>
                  <a:cubicBezTo>
                    <a:pt x="84" y="1759"/>
                    <a:pt x="168" y="1759"/>
                    <a:pt x="252" y="1759"/>
                  </a:cubicBezTo>
                  <a:cubicBezTo>
                    <a:pt x="319" y="1781"/>
                    <a:pt x="392" y="1792"/>
                    <a:pt x="468" y="1792"/>
                  </a:cubicBezTo>
                  <a:cubicBezTo>
                    <a:pt x="676" y="1792"/>
                    <a:pt x="905" y="1714"/>
                    <a:pt x="1089" y="1591"/>
                  </a:cubicBezTo>
                  <a:cubicBezTo>
                    <a:pt x="1256" y="1340"/>
                    <a:pt x="1507" y="1173"/>
                    <a:pt x="1758" y="1005"/>
                  </a:cubicBezTo>
                  <a:cubicBezTo>
                    <a:pt x="2093" y="922"/>
                    <a:pt x="2428" y="838"/>
                    <a:pt x="2763" y="754"/>
                  </a:cubicBezTo>
                  <a:cubicBezTo>
                    <a:pt x="3014" y="754"/>
                    <a:pt x="3182" y="503"/>
                    <a:pt x="3182" y="336"/>
                  </a:cubicBezTo>
                  <a:cubicBezTo>
                    <a:pt x="3098" y="85"/>
                    <a:pt x="2847" y="85"/>
                    <a:pt x="2679" y="1"/>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9"/>
            <p:cNvSpPr/>
            <p:nvPr/>
          </p:nvSpPr>
          <p:spPr>
            <a:xfrm>
              <a:off x="1567350" y="1431125"/>
              <a:ext cx="2601600" cy="3039025"/>
            </a:xfrm>
            <a:custGeom>
              <a:avLst/>
              <a:gdLst/>
              <a:ahLst/>
              <a:cxnLst/>
              <a:rect l="l" t="t" r="r" b="b"/>
              <a:pathLst>
                <a:path w="104064" h="121561" extrusionOk="0">
                  <a:moveTo>
                    <a:pt x="104063" y="46130"/>
                  </a:moveTo>
                  <a:cubicBezTo>
                    <a:pt x="101887" y="41692"/>
                    <a:pt x="99710" y="37172"/>
                    <a:pt x="97533" y="32734"/>
                  </a:cubicBezTo>
                  <a:cubicBezTo>
                    <a:pt x="96026" y="29469"/>
                    <a:pt x="94268" y="26372"/>
                    <a:pt x="92259" y="23442"/>
                  </a:cubicBezTo>
                  <a:cubicBezTo>
                    <a:pt x="90668" y="21349"/>
                    <a:pt x="88910" y="19507"/>
                    <a:pt x="87068" y="17749"/>
                  </a:cubicBezTo>
                  <a:cubicBezTo>
                    <a:pt x="82548" y="13144"/>
                    <a:pt x="77273" y="9377"/>
                    <a:pt x="71580" y="6530"/>
                  </a:cubicBezTo>
                  <a:cubicBezTo>
                    <a:pt x="66641" y="4521"/>
                    <a:pt x="61450" y="2930"/>
                    <a:pt x="56260" y="2009"/>
                  </a:cubicBezTo>
                  <a:cubicBezTo>
                    <a:pt x="56260" y="2009"/>
                    <a:pt x="38930" y="0"/>
                    <a:pt x="36167" y="1507"/>
                  </a:cubicBezTo>
                  <a:cubicBezTo>
                    <a:pt x="25032" y="1591"/>
                    <a:pt x="14735" y="5107"/>
                    <a:pt x="9377" y="8456"/>
                  </a:cubicBezTo>
                  <a:cubicBezTo>
                    <a:pt x="3517" y="15070"/>
                    <a:pt x="19172" y="22856"/>
                    <a:pt x="14735" y="30474"/>
                  </a:cubicBezTo>
                  <a:lnTo>
                    <a:pt x="9126" y="50567"/>
                  </a:lnTo>
                  <a:cubicBezTo>
                    <a:pt x="14316" y="59190"/>
                    <a:pt x="0" y="115533"/>
                    <a:pt x="9628" y="118547"/>
                  </a:cubicBezTo>
                  <a:cubicBezTo>
                    <a:pt x="19256" y="121561"/>
                    <a:pt x="69404" y="78529"/>
                    <a:pt x="76603" y="71413"/>
                  </a:cubicBezTo>
                  <a:cubicBezTo>
                    <a:pt x="79785" y="68315"/>
                    <a:pt x="82631" y="62371"/>
                    <a:pt x="84808" y="56511"/>
                  </a:cubicBezTo>
                  <a:cubicBezTo>
                    <a:pt x="90919" y="52576"/>
                    <a:pt x="97366" y="49060"/>
                    <a:pt x="104063" y="461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9"/>
            <p:cNvSpPr/>
            <p:nvPr/>
          </p:nvSpPr>
          <p:spPr>
            <a:xfrm>
              <a:off x="2383600" y="1472975"/>
              <a:ext cx="743050" cy="276300"/>
            </a:xfrm>
            <a:custGeom>
              <a:avLst/>
              <a:gdLst/>
              <a:ahLst/>
              <a:cxnLst/>
              <a:rect l="l" t="t" r="r" b="b"/>
              <a:pathLst>
                <a:path w="29722" h="11052" fill="none" extrusionOk="0">
                  <a:moveTo>
                    <a:pt x="1" y="1"/>
                  </a:moveTo>
                  <a:cubicBezTo>
                    <a:pt x="1675" y="9210"/>
                    <a:pt x="16912" y="11052"/>
                    <a:pt x="24865" y="8372"/>
                  </a:cubicBezTo>
                  <a:cubicBezTo>
                    <a:pt x="27796" y="7535"/>
                    <a:pt x="29721" y="4773"/>
                    <a:pt x="29386" y="1759"/>
                  </a:cubicBezTo>
                </a:path>
              </a:pathLst>
            </a:custGeom>
            <a:noFill/>
            <a:ln w="18825" cap="flat" cmpd="sng">
              <a:solidFill>
                <a:srgbClr val="771A10"/>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9"/>
            <p:cNvSpPr/>
            <p:nvPr/>
          </p:nvSpPr>
          <p:spPr>
            <a:xfrm>
              <a:off x="3118250" y="2358300"/>
              <a:ext cx="67000" cy="295150"/>
            </a:xfrm>
            <a:custGeom>
              <a:avLst/>
              <a:gdLst/>
              <a:ahLst/>
              <a:cxnLst/>
              <a:rect l="l" t="t" r="r" b="b"/>
              <a:pathLst>
                <a:path w="2680" h="11806" fill="none" extrusionOk="0">
                  <a:moveTo>
                    <a:pt x="2679" y="1"/>
                  </a:moveTo>
                  <a:cubicBezTo>
                    <a:pt x="2679" y="1"/>
                    <a:pt x="419" y="3433"/>
                    <a:pt x="0" y="11805"/>
                  </a:cubicBezTo>
                </a:path>
              </a:pathLst>
            </a:custGeom>
            <a:noFill/>
            <a:ln w="18825" cap="flat" cmpd="sng">
              <a:solidFill>
                <a:srgbClr val="8E2413"/>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9"/>
            <p:cNvSpPr/>
            <p:nvPr/>
          </p:nvSpPr>
          <p:spPr>
            <a:xfrm>
              <a:off x="2467325" y="968575"/>
              <a:ext cx="596525" cy="690375"/>
            </a:xfrm>
            <a:custGeom>
              <a:avLst/>
              <a:gdLst/>
              <a:ahLst/>
              <a:cxnLst/>
              <a:rect l="l" t="t" r="r" b="b"/>
              <a:pathLst>
                <a:path w="23861" h="27615" extrusionOk="0">
                  <a:moveTo>
                    <a:pt x="2847" y="0"/>
                  </a:moveTo>
                  <a:lnTo>
                    <a:pt x="1" y="21432"/>
                  </a:lnTo>
                  <a:cubicBezTo>
                    <a:pt x="2607" y="25822"/>
                    <a:pt x="9084" y="27614"/>
                    <a:pt x="14644" y="27614"/>
                  </a:cubicBezTo>
                  <a:cubicBezTo>
                    <a:pt x="19265" y="27614"/>
                    <a:pt x="23253" y="26376"/>
                    <a:pt x="23861" y="24363"/>
                  </a:cubicBezTo>
                  <a:lnTo>
                    <a:pt x="23861" y="15656"/>
                  </a:lnTo>
                  <a:lnTo>
                    <a:pt x="28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9"/>
            <p:cNvSpPr/>
            <p:nvPr/>
          </p:nvSpPr>
          <p:spPr>
            <a:xfrm>
              <a:off x="2521750" y="470250"/>
              <a:ext cx="776525" cy="997075"/>
            </a:xfrm>
            <a:custGeom>
              <a:avLst/>
              <a:gdLst/>
              <a:ahLst/>
              <a:cxnLst/>
              <a:rect l="l" t="t" r="r" b="b"/>
              <a:pathLst>
                <a:path w="31061" h="39883" extrusionOk="0">
                  <a:moveTo>
                    <a:pt x="21024" y="0"/>
                  </a:moveTo>
                  <a:cubicBezTo>
                    <a:pt x="18472" y="0"/>
                    <a:pt x="15978" y="629"/>
                    <a:pt x="13730" y="1850"/>
                  </a:cubicBezTo>
                  <a:cubicBezTo>
                    <a:pt x="10884" y="3440"/>
                    <a:pt x="8205" y="5450"/>
                    <a:pt x="5944" y="7878"/>
                  </a:cubicBezTo>
                  <a:cubicBezTo>
                    <a:pt x="3517" y="10138"/>
                    <a:pt x="1172" y="12733"/>
                    <a:pt x="586" y="15998"/>
                  </a:cubicBezTo>
                  <a:cubicBezTo>
                    <a:pt x="0" y="18928"/>
                    <a:pt x="1005" y="21691"/>
                    <a:pt x="2010" y="24454"/>
                  </a:cubicBezTo>
                  <a:cubicBezTo>
                    <a:pt x="2930" y="26882"/>
                    <a:pt x="2847" y="29645"/>
                    <a:pt x="3684" y="32156"/>
                  </a:cubicBezTo>
                  <a:cubicBezTo>
                    <a:pt x="5023" y="36091"/>
                    <a:pt x="9293" y="37765"/>
                    <a:pt x="12893" y="38937"/>
                  </a:cubicBezTo>
                  <a:cubicBezTo>
                    <a:pt x="14542" y="39503"/>
                    <a:pt x="16961" y="39883"/>
                    <a:pt x="19268" y="39883"/>
                  </a:cubicBezTo>
                  <a:cubicBezTo>
                    <a:pt x="21060" y="39883"/>
                    <a:pt x="22784" y="39654"/>
                    <a:pt x="24028" y="39105"/>
                  </a:cubicBezTo>
                  <a:cubicBezTo>
                    <a:pt x="26623" y="37933"/>
                    <a:pt x="27460" y="35254"/>
                    <a:pt x="28381" y="32575"/>
                  </a:cubicBezTo>
                  <a:cubicBezTo>
                    <a:pt x="29135" y="29896"/>
                    <a:pt x="29637" y="27133"/>
                    <a:pt x="29721" y="24370"/>
                  </a:cubicBezTo>
                  <a:cubicBezTo>
                    <a:pt x="30139" y="18928"/>
                    <a:pt x="31060" y="13319"/>
                    <a:pt x="30976" y="7794"/>
                  </a:cubicBezTo>
                  <a:cubicBezTo>
                    <a:pt x="30976" y="3775"/>
                    <a:pt x="27042" y="929"/>
                    <a:pt x="23358" y="175"/>
                  </a:cubicBezTo>
                  <a:cubicBezTo>
                    <a:pt x="22578" y="58"/>
                    <a:pt x="21798" y="0"/>
                    <a:pt x="210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9"/>
            <p:cNvSpPr/>
            <p:nvPr/>
          </p:nvSpPr>
          <p:spPr>
            <a:xfrm>
              <a:off x="2711925" y="1071300"/>
              <a:ext cx="230525" cy="191225"/>
            </a:xfrm>
            <a:custGeom>
              <a:avLst/>
              <a:gdLst/>
              <a:ahLst/>
              <a:cxnLst/>
              <a:rect l="l" t="t" r="r" b="b"/>
              <a:pathLst>
                <a:path w="9221" h="7649" extrusionOk="0">
                  <a:moveTo>
                    <a:pt x="4348" y="0"/>
                  </a:moveTo>
                  <a:cubicBezTo>
                    <a:pt x="2551" y="0"/>
                    <a:pt x="954" y="1247"/>
                    <a:pt x="514" y="3007"/>
                  </a:cubicBezTo>
                  <a:cubicBezTo>
                    <a:pt x="1" y="5574"/>
                    <a:pt x="1996" y="7649"/>
                    <a:pt x="4275" y="7649"/>
                  </a:cubicBezTo>
                  <a:cubicBezTo>
                    <a:pt x="4969" y="7649"/>
                    <a:pt x="5690" y="7456"/>
                    <a:pt x="6374" y="7026"/>
                  </a:cubicBezTo>
                  <a:cubicBezTo>
                    <a:pt x="9221" y="5184"/>
                    <a:pt x="8384" y="831"/>
                    <a:pt x="5119" y="77"/>
                  </a:cubicBezTo>
                  <a:cubicBezTo>
                    <a:pt x="4860" y="25"/>
                    <a:pt x="4602" y="0"/>
                    <a:pt x="4348" y="0"/>
                  </a:cubicBezTo>
                  <a:close/>
                </a:path>
              </a:pathLst>
            </a:custGeom>
            <a:solidFill>
              <a:srgbClr val="824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9"/>
            <p:cNvSpPr/>
            <p:nvPr/>
          </p:nvSpPr>
          <p:spPr>
            <a:xfrm>
              <a:off x="3181025" y="1121350"/>
              <a:ext cx="79575" cy="171650"/>
            </a:xfrm>
            <a:custGeom>
              <a:avLst/>
              <a:gdLst/>
              <a:ahLst/>
              <a:cxnLst/>
              <a:rect l="l" t="t" r="r" b="b"/>
              <a:pathLst>
                <a:path w="3183" h="6866" extrusionOk="0">
                  <a:moveTo>
                    <a:pt x="3182" y="1"/>
                  </a:moveTo>
                  <a:lnTo>
                    <a:pt x="3182" y="1"/>
                  </a:lnTo>
                  <a:cubicBezTo>
                    <a:pt x="1759" y="336"/>
                    <a:pt x="671" y="1508"/>
                    <a:pt x="336" y="2931"/>
                  </a:cubicBezTo>
                  <a:cubicBezTo>
                    <a:pt x="1" y="4438"/>
                    <a:pt x="671" y="5945"/>
                    <a:pt x="1926" y="6866"/>
                  </a:cubicBezTo>
                  <a:lnTo>
                    <a:pt x="2010" y="6531"/>
                  </a:lnTo>
                  <a:cubicBezTo>
                    <a:pt x="2680" y="4438"/>
                    <a:pt x="3098" y="2261"/>
                    <a:pt x="3182" y="1"/>
                  </a:cubicBezTo>
                  <a:close/>
                </a:path>
              </a:pathLst>
            </a:custGeom>
            <a:solidFill>
              <a:srgbClr val="824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9"/>
            <p:cNvSpPr/>
            <p:nvPr/>
          </p:nvSpPr>
          <p:spPr>
            <a:xfrm>
              <a:off x="2860100" y="975875"/>
              <a:ext cx="65625" cy="55350"/>
            </a:xfrm>
            <a:custGeom>
              <a:avLst/>
              <a:gdLst/>
              <a:ahLst/>
              <a:cxnLst/>
              <a:rect l="l" t="t" r="r" b="b"/>
              <a:pathLst>
                <a:path w="2625" h="2214" extrusionOk="0">
                  <a:moveTo>
                    <a:pt x="1153" y="0"/>
                  </a:moveTo>
                  <a:cubicBezTo>
                    <a:pt x="680" y="0"/>
                    <a:pt x="266" y="325"/>
                    <a:pt x="196" y="880"/>
                  </a:cubicBezTo>
                  <a:cubicBezTo>
                    <a:pt x="1" y="1597"/>
                    <a:pt x="567" y="2213"/>
                    <a:pt x="1222" y="2213"/>
                  </a:cubicBezTo>
                  <a:cubicBezTo>
                    <a:pt x="1408" y="2213"/>
                    <a:pt x="1602" y="2163"/>
                    <a:pt x="1787" y="2052"/>
                  </a:cubicBezTo>
                  <a:cubicBezTo>
                    <a:pt x="2624" y="1466"/>
                    <a:pt x="2457" y="210"/>
                    <a:pt x="1452" y="43"/>
                  </a:cubicBezTo>
                  <a:cubicBezTo>
                    <a:pt x="1352" y="14"/>
                    <a:pt x="1251" y="0"/>
                    <a:pt x="1153" y="0"/>
                  </a:cubicBezTo>
                  <a:close/>
                </a:path>
              </a:pathLst>
            </a:custGeom>
            <a:solidFill>
              <a:srgbClr val="2311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9"/>
            <p:cNvSpPr/>
            <p:nvPr/>
          </p:nvSpPr>
          <p:spPr>
            <a:xfrm>
              <a:off x="3155200" y="1008050"/>
              <a:ext cx="64250" cy="55025"/>
            </a:xfrm>
            <a:custGeom>
              <a:avLst/>
              <a:gdLst/>
              <a:ahLst/>
              <a:cxnLst/>
              <a:rect l="l" t="t" r="r" b="b"/>
              <a:pathLst>
                <a:path w="2570" h="2201" extrusionOk="0">
                  <a:moveTo>
                    <a:pt x="1252" y="0"/>
                  </a:moveTo>
                  <a:cubicBezTo>
                    <a:pt x="790" y="0"/>
                    <a:pt x="335" y="259"/>
                    <a:pt x="197" y="849"/>
                  </a:cubicBezTo>
                  <a:cubicBezTo>
                    <a:pt x="1" y="1682"/>
                    <a:pt x="666" y="2200"/>
                    <a:pt x="1318" y="2200"/>
                  </a:cubicBezTo>
                  <a:cubicBezTo>
                    <a:pt x="1780" y="2200"/>
                    <a:pt x="2235" y="1941"/>
                    <a:pt x="2373" y="1351"/>
                  </a:cubicBezTo>
                  <a:cubicBezTo>
                    <a:pt x="2569" y="518"/>
                    <a:pt x="1904" y="0"/>
                    <a:pt x="1252" y="0"/>
                  </a:cubicBezTo>
                  <a:close/>
                </a:path>
              </a:pathLst>
            </a:custGeom>
            <a:solidFill>
              <a:srgbClr val="2311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9"/>
            <p:cNvSpPr/>
            <p:nvPr/>
          </p:nvSpPr>
          <p:spPr>
            <a:xfrm>
              <a:off x="3317075" y="430350"/>
              <a:ext cx="196775" cy="469875"/>
            </a:xfrm>
            <a:custGeom>
              <a:avLst/>
              <a:gdLst/>
              <a:ahLst/>
              <a:cxnLst/>
              <a:rect l="l" t="t" r="r" b="b"/>
              <a:pathLst>
                <a:path w="7871" h="18795" extrusionOk="0">
                  <a:moveTo>
                    <a:pt x="484" y="0"/>
                  </a:moveTo>
                  <a:cubicBezTo>
                    <a:pt x="449" y="0"/>
                    <a:pt x="419" y="26"/>
                    <a:pt x="419" y="97"/>
                  </a:cubicBezTo>
                  <a:lnTo>
                    <a:pt x="336" y="13"/>
                  </a:lnTo>
                  <a:lnTo>
                    <a:pt x="336" y="13"/>
                  </a:lnTo>
                  <a:cubicBezTo>
                    <a:pt x="1" y="1855"/>
                    <a:pt x="2094" y="2860"/>
                    <a:pt x="3433" y="3529"/>
                  </a:cubicBezTo>
                  <a:cubicBezTo>
                    <a:pt x="4354" y="3864"/>
                    <a:pt x="5191" y="4534"/>
                    <a:pt x="5694" y="5371"/>
                  </a:cubicBezTo>
                  <a:cubicBezTo>
                    <a:pt x="5945" y="6125"/>
                    <a:pt x="6028" y="6878"/>
                    <a:pt x="5861" y="7632"/>
                  </a:cubicBezTo>
                  <a:cubicBezTo>
                    <a:pt x="5777" y="8385"/>
                    <a:pt x="5777" y="9139"/>
                    <a:pt x="5777" y="9892"/>
                  </a:cubicBezTo>
                  <a:cubicBezTo>
                    <a:pt x="5861" y="10646"/>
                    <a:pt x="6112" y="11315"/>
                    <a:pt x="6363" y="11985"/>
                  </a:cubicBezTo>
                  <a:cubicBezTo>
                    <a:pt x="6866" y="13492"/>
                    <a:pt x="7619" y="15334"/>
                    <a:pt x="6196" y="16590"/>
                  </a:cubicBezTo>
                  <a:cubicBezTo>
                    <a:pt x="5585" y="17099"/>
                    <a:pt x="4943" y="17174"/>
                    <a:pt x="4252" y="17174"/>
                  </a:cubicBezTo>
                  <a:cubicBezTo>
                    <a:pt x="3959" y="17174"/>
                    <a:pt x="3657" y="17161"/>
                    <a:pt x="3344" y="17161"/>
                  </a:cubicBezTo>
                  <a:cubicBezTo>
                    <a:pt x="3181" y="17161"/>
                    <a:pt x="3016" y="17164"/>
                    <a:pt x="2847" y="17176"/>
                  </a:cubicBezTo>
                  <a:cubicBezTo>
                    <a:pt x="2010" y="17176"/>
                    <a:pt x="1256" y="17594"/>
                    <a:pt x="754" y="18348"/>
                  </a:cubicBezTo>
                  <a:cubicBezTo>
                    <a:pt x="642" y="18571"/>
                    <a:pt x="829" y="18794"/>
                    <a:pt x="1039" y="18794"/>
                  </a:cubicBezTo>
                  <a:cubicBezTo>
                    <a:pt x="1145" y="18794"/>
                    <a:pt x="1256" y="18738"/>
                    <a:pt x="1340" y="18599"/>
                  </a:cubicBezTo>
                  <a:cubicBezTo>
                    <a:pt x="1708" y="17924"/>
                    <a:pt x="2482" y="17834"/>
                    <a:pt x="3232" y="17834"/>
                  </a:cubicBezTo>
                  <a:cubicBezTo>
                    <a:pt x="3504" y="17834"/>
                    <a:pt x="3774" y="17845"/>
                    <a:pt x="4019" y="17845"/>
                  </a:cubicBezTo>
                  <a:cubicBezTo>
                    <a:pt x="4940" y="17845"/>
                    <a:pt x="5777" y="17594"/>
                    <a:pt x="6447" y="17092"/>
                  </a:cubicBezTo>
                  <a:cubicBezTo>
                    <a:pt x="7535" y="16171"/>
                    <a:pt x="7870" y="14580"/>
                    <a:pt x="7368" y="13241"/>
                  </a:cubicBezTo>
                  <a:cubicBezTo>
                    <a:pt x="7117" y="12487"/>
                    <a:pt x="6866" y="11734"/>
                    <a:pt x="6614" y="10980"/>
                  </a:cubicBezTo>
                  <a:cubicBezTo>
                    <a:pt x="6363" y="10227"/>
                    <a:pt x="6280" y="9390"/>
                    <a:pt x="6363" y="8636"/>
                  </a:cubicBezTo>
                  <a:cubicBezTo>
                    <a:pt x="6447" y="7213"/>
                    <a:pt x="6782" y="5706"/>
                    <a:pt x="5777" y="4450"/>
                  </a:cubicBezTo>
                  <a:cubicBezTo>
                    <a:pt x="4354" y="2609"/>
                    <a:pt x="922" y="2860"/>
                    <a:pt x="587" y="97"/>
                  </a:cubicBezTo>
                  <a:cubicBezTo>
                    <a:pt x="587" y="49"/>
                    <a:pt x="531" y="0"/>
                    <a:pt x="484" y="0"/>
                  </a:cubicBezTo>
                  <a:close/>
                </a:path>
              </a:pathLst>
            </a:custGeom>
            <a:solidFill>
              <a:srgbClr val="4A1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p:nvPr/>
          </p:nvSpPr>
          <p:spPr>
            <a:xfrm>
              <a:off x="2356400" y="238125"/>
              <a:ext cx="1119775" cy="908375"/>
            </a:xfrm>
            <a:custGeom>
              <a:avLst/>
              <a:gdLst/>
              <a:ahLst/>
              <a:cxnLst/>
              <a:rect l="l" t="t" r="r" b="b"/>
              <a:pathLst>
                <a:path w="44791" h="36335" extrusionOk="0">
                  <a:moveTo>
                    <a:pt x="30139" y="1758"/>
                  </a:moveTo>
                  <a:cubicBezTo>
                    <a:pt x="30474" y="1842"/>
                    <a:pt x="30809" y="1926"/>
                    <a:pt x="31144" y="2093"/>
                  </a:cubicBezTo>
                  <a:cubicBezTo>
                    <a:pt x="32400" y="2763"/>
                    <a:pt x="32902" y="4353"/>
                    <a:pt x="34158" y="5107"/>
                  </a:cubicBezTo>
                  <a:cubicBezTo>
                    <a:pt x="35749" y="6195"/>
                    <a:pt x="38428" y="5442"/>
                    <a:pt x="39516" y="7116"/>
                  </a:cubicBezTo>
                  <a:cubicBezTo>
                    <a:pt x="40102" y="8205"/>
                    <a:pt x="39683" y="9544"/>
                    <a:pt x="40353" y="10549"/>
                  </a:cubicBezTo>
                  <a:cubicBezTo>
                    <a:pt x="40939" y="11553"/>
                    <a:pt x="42530" y="11888"/>
                    <a:pt x="43283" y="12977"/>
                  </a:cubicBezTo>
                  <a:cubicBezTo>
                    <a:pt x="44204" y="14400"/>
                    <a:pt x="43116" y="16493"/>
                    <a:pt x="43283" y="18167"/>
                  </a:cubicBezTo>
                  <a:cubicBezTo>
                    <a:pt x="43451" y="19255"/>
                    <a:pt x="43869" y="20260"/>
                    <a:pt x="44288" y="21265"/>
                  </a:cubicBezTo>
                  <a:cubicBezTo>
                    <a:pt x="44790" y="22269"/>
                    <a:pt x="44707" y="23441"/>
                    <a:pt x="44037" y="24362"/>
                  </a:cubicBezTo>
                  <a:cubicBezTo>
                    <a:pt x="43032" y="25618"/>
                    <a:pt x="40688" y="25032"/>
                    <a:pt x="39851" y="26372"/>
                  </a:cubicBezTo>
                  <a:cubicBezTo>
                    <a:pt x="39516" y="26874"/>
                    <a:pt x="39432" y="27460"/>
                    <a:pt x="39014" y="27795"/>
                  </a:cubicBezTo>
                  <a:cubicBezTo>
                    <a:pt x="38260" y="28213"/>
                    <a:pt x="37339" y="27376"/>
                    <a:pt x="37088" y="26455"/>
                  </a:cubicBezTo>
                  <a:cubicBezTo>
                    <a:pt x="36837" y="25618"/>
                    <a:pt x="36837" y="24614"/>
                    <a:pt x="36167" y="23944"/>
                  </a:cubicBezTo>
                  <a:cubicBezTo>
                    <a:pt x="35330" y="23023"/>
                    <a:pt x="33823" y="23525"/>
                    <a:pt x="32651" y="23107"/>
                  </a:cubicBezTo>
                  <a:cubicBezTo>
                    <a:pt x="31730" y="22688"/>
                    <a:pt x="30977" y="22102"/>
                    <a:pt x="30391" y="21348"/>
                  </a:cubicBezTo>
                  <a:cubicBezTo>
                    <a:pt x="29721" y="20595"/>
                    <a:pt x="28800" y="20260"/>
                    <a:pt x="27795" y="20344"/>
                  </a:cubicBezTo>
                  <a:cubicBezTo>
                    <a:pt x="27042" y="20511"/>
                    <a:pt x="26372" y="21181"/>
                    <a:pt x="25619" y="21348"/>
                  </a:cubicBezTo>
                  <a:cubicBezTo>
                    <a:pt x="24614" y="21683"/>
                    <a:pt x="23526" y="21181"/>
                    <a:pt x="22521" y="20762"/>
                  </a:cubicBezTo>
                  <a:cubicBezTo>
                    <a:pt x="21433" y="20428"/>
                    <a:pt x="20093" y="20344"/>
                    <a:pt x="19423" y="21181"/>
                  </a:cubicBezTo>
                  <a:cubicBezTo>
                    <a:pt x="19005" y="21767"/>
                    <a:pt x="18921" y="22521"/>
                    <a:pt x="18502" y="22939"/>
                  </a:cubicBezTo>
                  <a:cubicBezTo>
                    <a:pt x="18000" y="23441"/>
                    <a:pt x="16828" y="23441"/>
                    <a:pt x="16158" y="24028"/>
                  </a:cubicBezTo>
                  <a:cubicBezTo>
                    <a:pt x="15489" y="24530"/>
                    <a:pt x="15572" y="25702"/>
                    <a:pt x="15572" y="26707"/>
                  </a:cubicBezTo>
                  <a:cubicBezTo>
                    <a:pt x="15572" y="27627"/>
                    <a:pt x="14819" y="28800"/>
                    <a:pt x="13982" y="28548"/>
                  </a:cubicBezTo>
                  <a:cubicBezTo>
                    <a:pt x="13144" y="28297"/>
                    <a:pt x="13144" y="27209"/>
                    <a:pt x="12726" y="26455"/>
                  </a:cubicBezTo>
                  <a:cubicBezTo>
                    <a:pt x="12056" y="25618"/>
                    <a:pt x="10800" y="25618"/>
                    <a:pt x="10131" y="26372"/>
                  </a:cubicBezTo>
                  <a:cubicBezTo>
                    <a:pt x="9712" y="26958"/>
                    <a:pt x="9461" y="27627"/>
                    <a:pt x="9461" y="28297"/>
                  </a:cubicBezTo>
                  <a:cubicBezTo>
                    <a:pt x="8958" y="31144"/>
                    <a:pt x="7954" y="33906"/>
                    <a:pt x="6363" y="36334"/>
                  </a:cubicBezTo>
                  <a:cubicBezTo>
                    <a:pt x="5693" y="35413"/>
                    <a:pt x="5191" y="34409"/>
                    <a:pt x="4521" y="33404"/>
                  </a:cubicBezTo>
                  <a:cubicBezTo>
                    <a:pt x="3684" y="32316"/>
                    <a:pt x="3014" y="31060"/>
                    <a:pt x="2596" y="29804"/>
                  </a:cubicBezTo>
                  <a:cubicBezTo>
                    <a:pt x="2261" y="28381"/>
                    <a:pt x="2428" y="26958"/>
                    <a:pt x="1926" y="25618"/>
                  </a:cubicBezTo>
                  <a:cubicBezTo>
                    <a:pt x="1591" y="24614"/>
                    <a:pt x="1005" y="23860"/>
                    <a:pt x="670" y="22855"/>
                  </a:cubicBezTo>
                  <a:cubicBezTo>
                    <a:pt x="0" y="21014"/>
                    <a:pt x="1340" y="19172"/>
                    <a:pt x="1675" y="17246"/>
                  </a:cubicBezTo>
                  <a:cubicBezTo>
                    <a:pt x="1926" y="15907"/>
                    <a:pt x="1424" y="14567"/>
                    <a:pt x="1591" y="13228"/>
                  </a:cubicBezTo>
                  <a:cubicBezTo>
                    <a:pt x="1675" y="10967"/>
                    <a:pt x="3433" y="9460"/>
                    <a:pt x="5275" y="8539"/>
                  </a:cubicBezTo>
                  <a:cubicBezTo>
                    <a:pt x="7619" y="7451"/>
                    <a:pt x="9712" y="5944"/>
                    <a:pt x="11554" y="4102"/>
                  </a:cubicBezTo>
                  <a:cubicBezTo>
                    <a:pt x="12224" y="3265"/>
                    <a:pt x="13061" y="2512"/>
                    <a:pt x="13982" y="2009"/>
                  </a:cubicBezTo>
                  <a:cubicBezTo>
                    <a:pt x="15070" y="1507"/>
                    <a:pt x="16326" y="1674"/>
                    <a:pt x="17498" y="1256"/>
                  </a:cubicBezTo>
                  <a:cubicBezTo>
                    <a:pt x="18586" y="837"/>
                    <a:pt x="19340" y="0"/>
                    <a:pt x="20512" y="0"/>
                  </a:cubicBezTo>
                  <a:cubicBezTo>
                    <a:pt x="22019" y="0"/>
                    <a:pt x="23023" y="1674"/>
                    <a:pt x="24447" y="2260"/>
                  </a:cubicBezTo>
                  <a:cubicBezTo>
                    <a:pt x="26205" y="2930"/>
                    <a:pt x="28298" y="1674"/>
                    <a:pt x="30139" y="1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9"/>
            <p:cNvSpPr/>
            <p:nvPr/>
          </p:nvSpPr>
          <p:spPr>
            <a:xfrm>
              <a:off x="2325000" y="564100"/>
              <a:ext cx="196775" cy="579225"/>
            </a:xfrm>
            <a:custGeom>
              <a:avLst/>
              <a:gdLst/>
              <a:ahLst/>
              <a:cxnLst/>
              <a:rect l="l" t="t" r="r" b="b"/>
              <a:pathLst>
                <a:path w="7871" h="23169" extrusionOk="0">
                  <a:moveTo>
                    <a:pt x="3423" y="0"/>
                  </a:moveTo>
                  <a:cubicBezTo>
                    <a:pt x="3329" y="0"/>
                    <a:pt x="3224" y="63"/>
                    <a:pt x="3182" y="189"/>
                  </a:cubicBezTo>
                  <a:cubicBezTo>
                    <a:pt x="3182" y="1863"/>
                    <a:pt x="2763" y="3537"/>
                    <a:pt x="1926" y="4961"/>
                  </a:cubicBezTo>
                  <a:cubicBezTo>
                    <a:pt x="1089" y="6384"/>
                    <a:pt x="1" y="7975"/>
                    <a:pt x="84" y="9733"/>
                  </a:cubicBezTo>
                  <a:cubicBezTo>
                    <a:pt x="252" y="10570"/>
                    <a:pt x="587" y="11240"/>
                    <a:pt x="1173" y="11826"/>
                  </a:cubicBezTo>
                  <a:cubicBezTo>
                    <a:pt x="1759" y="12579"/>
                    <a:pt x="2177" y="13416"/>
                    <a:pt x="2345" y="14337"/>
                  </a:cubicBezTo>
                  <a:cubicBezTo>
                    <a:pt x="2512" y="15844"/>
                    <a:pt x="2094" y="17267"/>
                    <a:pt x="3182" y="18523"/>
                  </a:cubicBezTo>
                  <a:cubicBezTo>
                    <a:pt x="3852" y="19193"/>
                    <a:pt x="4605" y="19863"/>
                    <a:pt x="5442" y="20449"/>
                  </a:cubicBezTo>
                  <a:cubicBezTo>
                    <a:pt x="6280" y="21202"/>
                    <a:pt x="6949" y="22039"/>
                    <a:pt x="7368" y="23044"/>
                  </a:cubicBezTo>
                  <a:cubicBezTo>
                    <a:pt x="7426" y="23132"/>
                    <a:pt x="7505" y="23168"/>
                    <a:pt x="7583" y="23168"/>
                  </a:cubicBezTo>
                  <a:cubicBezTo>
                    <a:pt x="7728" y="23168"/>
                    <a:pt x="7870" y="23040"/>
                    <a:pt x="7870" y="22877"/>
                  </a:cubicBezTo>
                  <a:cubicBezTo>
                    <a:pt x="7787" y="21202"/>
                    <a:pt x="6028" y="19946"/>
                    <a:pt x="4773" y="19026"/>
                  </a:cubicBezTo>
                  <a:cubicBezTo>
                    <a:pt x="4019" y="18523"/>
                    <a:pt x="3433" y="17854"/>
                    <a:pt x="3098" y="17016"/>
                  </a:cubicBezTo>
                  <a:cubicBezTo>
                    <a:pt x="3015" y="16263"/>
                    <a:pt x="2931" y="15509"/>
                    <a:pt x="3015" y="14756"/>
                  </a:cubicBezTo>
                  <a:cubicBezTo>
                    <a:pt x="2931" y="13919"/>
                    <a:pt x="2763" y="13165"/>
                    <a:pt x="2429" y="12495"/>
                  </a:cubicBezTo>
                  <a:cubicBezTo>
                    <a:pt x="2010" y="11742"/>
                    <a:pt x="1340" y="11156"/>
                    <a:pt x="922" y="10402"/>
                  </a:cubicBezTo>
                  <a:cubicBezTo>
                    <a:pt x="84" y="8644"/>
                    <a:pt x="1675" y="6635"/>
                    <a:pt x="2512" y="5128"/>
                  </a:cubicBezTo>
                  <a:cubicBezTo>
                    <a:pt x="3349" y="3621"/>
                    <a:pt x="3768" y="1947"/>
                    <a:pt x="3601" y="189"/>
                  </a:cubicBezTo>
                  <a:cubicBezTo>
                    <a:pt x="3601" y="63"/>
                    <a:pt x="3517" y="0"/>
                    <a:pt x="3423" y="0"/>
                  </a:cubicBezTo>
                  <a:close/>
                </a:path>
              </a:pathLst>
            </a:custGeom>
            <a:solidFill>
              <a:srgbClr val="331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9"/>
            <p:cNvSpPr/>
            <p:nvPr/>
          </p:nvSpPr>
          <p:spPr>
            <a:xfrm>
              <a:off x="2498725" y="843625"/>
              <a:ext cx="177925" cy="287050"/>
            </a:xfrm>
            <a:custGeom>
              <a:avLst/>
              <a:gdLst/>
              <a:ahLst/>
              <a:cxnLst/>
              <a:rect l="l" t="t" r="r" b="b"/>
              <a:pathLst>
                <a:path w="7117" h="11482" extrusionOk="0">
                  <a:moveTo>
                    <a:pt x="3596" y="0"/>
                  </a:moveTo>
                  <a:cubicBezTo>
                    <a:pt x="1092" y="0"/>
                    <a:pt x="161" y="2600"/>
                    <a:pt x="84" y="4914"/>
                  </a:cubicBezTo>
                  <a:cubicBezTo>
                    <a:pt x="0" y="7677"/>
                    <a:pt x="921" y="10858"/>
                    <a:pt x="3935" y="11445"/>
                  </a:cubicBezTo>
                  <a:cubicBezTo>
                    <a:pt x="4061" y="11465"/>
                    <a:pt x="4233" y="11481"/>
                    <a:pt x="4422" y="11481"/>
                  </a:cubicBezTo>
                  <a:cubicBezTo>
                    <a:pt x="4987" y="11481"/>
                    <a:pt x="5693" y="11340"/>
                    <a:pt x="5693" y="10775"/>
                  </a:cubicBezTo>
                  <a:lnTo>
                    <a:pt x="7117" y="3993"/>
                  </a:lnTo>
                  <a:cubicBezTo>
                    <a:pt x="6698" y="1984"/>
                    <a:pt x="5777" y="394"/>
                    <a:pt x="4270" y="59"/>
                  </a:cubicBezTo>
                  <a:cubicBezTo>
                    <a:pt x="4034" y="19"/>
                    <a:pt x="3809" y="0"/>
                    <a:pt x="3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9"/>
            <p:cNvSpPr/>
            <p:nvPr/>
          </p:nvSpPr>
          <p:spPr>
            <a:xfrm>
              <a:off x="2607550" y="1198800"/>
              <a:ext cx="456300" cy="274200"/>
            </a:xfrm>
            <a:custGeom>
              <a:avLst/>
              <a:gdLst/>
              <a:ahLst/>
              <a:cxnLst/>
              <a:rect l="l" t="t" r="r" b="b"/>
              <a:pathLst>
                <a:path w="18252" h="10968" fill="none" extrusionOk="0">
                  <a:moveTo>
                    <a:pt x="18252" y="10968"/>
                  </a:moveTo>
                  <a:cubicBezTo>
                    <a:pt x="11973" y="10968"/>
                    <a:pt x="6615" y="10130"/>
                    <a:pt x="3601" y="8205"/>
                  </a:cubicBezTo>
                  <a:cubicBezTo>
                    <a:pt x="1591" y="6865"/>
                    <a:pt x="503" y="3935"/>
                    <a:pt x="1" y="0"/>
                  </a:cubicBezTo>
                </a:path>
              </a:pathLst>
            </a:custGeom>
            <a:noFill/>
            <a:ln w="18825" cap="flat" cmpd="sng">
              <a:solidFill>
                <a:srgbClr val="662E0E"/>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9"/>
            <p:cNvSpPr/>
            <p:nvPr/>
          </p:nvSpPr>
          <p:spPr>
            <a:xfrm>
              <a:off x="2542675" y="1102525"/>
              <a:ext cx="92125" cy="64900"/>
            </a:xfrm>
            <a:custGeom>
              <a:avLst/>
              <a:gdLst/>
              <a:ahLst/>
              <a:cxnLst/>
              <a:rect l="l" t="t" r="r" b="b"/>
              <a:pathLst>
                <a:path w="3685" h="2596" fill="none" extrusionOk="0">
                  <a:moveTo>
                    <a:pt x="3684" y="837"/>
                  </a:moveTo>
                  <a:cubicBezTo>
                    <a:pt x="3684" y="837"/>
                    <a:pt x="1842" y="2595"/>
                    <a:pt x="1" y="0"/>
                  </a:cubicBezTo>
                </a:path>
              </a:pathLst>
            </a:custGeom>
            <a:noFill/>
            <a:ln w="12550" cap="flat" cmpd="sng">
              <a:solidFill>
                <a:srgbClr val="662E0E"/>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9"/>
            <p:cNvSpPr/>
            <p:nvPr/>
          </p:nvSpPr>
          <p:spPr>
            <a:xfrm>
              <a:off x="3026150" y="976925"/>
              <a:ext cx="115150" cy="228175"/>
            </a:xfrm>
            <a:custGeom>
              <a:avLst/>
              <a:gdLst/>
              <a:ahLst/>
              <a:cxnLst/>
              <a:rect l="l" t="t" r="r" b="b"/>
              <a:pathLst>
                <a:path w="4606" h="9127" fill="none" extrusionOk="0">
                  <a:moveTo>
                    <a:pt x="2763" y="1"/>
                  </a:moveTo>
                  <a:cubicBezTo>
                    <a:pt x="3433" y="1508"/>
                    <a:pt x="3935" y="3015"/>
                    <a:pt x="4270" y="4606"/>
                  </a:cubicBezTo>
                  <a:cubicBezTo>
                    <a:pt x="4354" y="5443"/>
                    <a:pt x="4438" y="6196"/>
                    <a:pt x="4438" y="7033"/>
                  </a:cubicBezTo>
                  <a:cubicBezTo>
                    <a:pt x="4438" y="7787"/>
                    <a:pt x="4605" y="8708"/>
                    <a:pt x="3684" y="9043"/>
                  </a:cubicBezTo>
                  <a:cubicBezTo>
                    <a:pt x="2345" y="9126"/>
                    <a:pt x="1089" y="8792"/>
                    <a:pt x="1" y="8122"/>
                  </a:cubicBezTo>
                </a:path>
              </a:pathLst>
            </a:custGeom>
            <a:noFill/>
            <a:ln w="18825" cap="flat" cmpd="sng">
              <a:solidFill>
                <a:srgbClr val="662E0E"/>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2919400" y="1236475"/>
              <a:ext cx="173750" cy="138150"/>
            </a:xfrm>
            <a:custGeom>
              <a:avLst/>
              <a:gdLst/>
              <a:ahLst/>
              <a:cxnLst/>
              <a:rect l="l" t="t" r="r" b="b"/>
              <a:pathLst>
                <a:path w="6950" h="5526" extrusionOk="0">
                  <a:moveTo>
                    <a:pt x="336" y="0"/>
                  </a:moveTo>
                  <a:cubicBezTo>
                    <a:pt x="168" y="419"/>
                    <a:pt x="85" y="837"/>
                    <a:pt x="1" y="1340"/>
                  </a:cubicBezTo>
                  <a:cubicBezTo>
                    <a:pt x="91" y="1334"/>
                    <a:pt x="182" y="1332"/>
                    <a:pt x="272" y="1332"/>
                  </a:cubicBezTo>
                  <a:cubicBezTo>
                    <a:pt x="1603" y="1332"/>
                    <a:pt x="2911" y="1901"/>
                    <a:pt x="3852" y="2763"/>
                  </a:cubicBezTo>
                  <a:cubicBezTo>
                    <a:pt x="4606" y="3516"/>
                    <a:pt x="5024" y="4521"/>
                    <a:pt x="5108" y="5526"/>
                  </a:cubicBezTo>
                  <a:cubicBezTo>
                    <a:pt x="6950" y="4521"/>
                    <a:pt x="6950" y="1423"/>
                    <a:pt x="6950" y="1423"/>
                  </a:cubicBezTo>
                  <a:lnTo>
                    <a:pt x="336" y="0"/>
                  </a:lnTo>
                  <a:close/>
                </a:path>
              </a:pathLst>
            </a:custGeom>
            <a:solidFill>
              <a:srgbClr val="351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2915225" y="1269750"/>
              <a:ext cx="131875" cy="114700"/>
            </a:xfrm>
            <a:custGeom>
              <a:avLst/>
              <a:gdLst/>
              <a:ahLst/>
              <a:cxnLst/>
              <a:rect l="l" t="t" r="r" b="b"/>
              <a:pathLst>
                <a:path w="5275" h="4588" extrusionOk="0">
                  <a:moveTo>
                    <a:pt x="439" y="1"/>
                  </a:moveTo>
                  <a:cubicBezTo>
                    <a:pt x="349" y="1"/>
                    <a:pt x="258" y="3"/>
                    <a:pt x="168" y="9"/>
                  </a:cubicBezTo>
                  <a:cubicBezTo>
                    <a:pt x="1" y="1432"/>
                    <a:pt x="168" y="3776"/>
                    <a:pt x="2680" y="4446"/>
                  </a:cubicBezTo>
                  <a:cubicBezTo>
                    <a:pt x="2993" y="4540"/>
                    <a:pt x="3319" y="4587"/>
                    <a:pt x="3648" y="4587"/>
                  </a:cubicBezTo>
                  <a:cubicBezTo>
                    <a:pt x="4196" y="4587"/>
                    <a:pt x="4752" y="4456"/>
                    <a:pt x="5275" y="4195"/>
                  </a:cubicBezTo>
                  <a:cubicBezTo>
                    <a:pt x="5191" y="3190"/>
                    <a:pt x="4773" y="2185"/>
                    <a:pt x="4019" y="1432"/>
                  </a:cubicBezTo>
                  <a:cubicBezTo>
                    <a:pt x="3078" y="570"/>
                    <a:pt x="1770" y="1"/>
                    <a:pt x="439" y="1"/>
                  </a:cubicBezTo>
                  <a:close/>
                </a:path>
              </a:pathLst>
            </a:custGeom>
            <a:solidFill>
              <a:srgbClr val="5422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2806400" y="869775"/>
              <a:ext cx="144425" cy="68275"/>
            </a:xfrm>
            <a:custGeom>
              <a:avLst/>
              <a:gdLst/>
              <a:ahLst/>
              <a:cxnLst/>
              <a:rect l="l" t="t" r="r" b="b"/>
              <a:pathLst>
                <a:path w="5777" h="2731" extrusionOk="0">
                  <a:moveTo>
                    <a:pt x="3612" y="0"/>
                  </a:moveTo>
                  <a:cubicBezTo>
                    <a:pt x="3552" y="0"/>
                    <a:pt x="3492" y="5"/>
                    <a:pt x="3433" y="17"/>
                  </a:cubicBezTo>
                  <a:cubicBezTo>
                    <a:pt x="3098" y="17"/>
                    <a:pt x="2847" y="268"/>
                    <a:pt x="2595" y="352"/>
                  </a:cubicBezTo>
                  <a:lnTo>
                    <a:pt x="2595" y="268"/>
                  </a:lnTo>
                  <a:cubicBezTo>
                    <a:pt x="2261" y="268"/>
                    <a:pt x="1926" y="268"/>
                    <a:pt x="1591" y="352"/>
                  </a:cubicBezTo>
                  <a:cubicBezTo>
                    <a:pt x="1256" y="520"/>
                    <a:pt x="1005" y="687"/>
                    <a:pt x="837" y="1022"/>
                  </a:cubicBezTo>
                  <a:lnTo>
                    <a:pt x="251" y="1859"/>
                  </a:lnTo>
                  <a:cubicBezTo>
                    <a:pt x="168" y="1943"/>
                    <a:pt x="84" y="2027"/>
                    <a:pt x="84" y="2110"/>
                  </a:cubicBezTo>
                  <a:cubicBezTo>
                    <a:pt x="0" y="2361"/>
                    <a:pt x="168" y="2613"/>
                    <a:pt x="419" y="2696"/>
                  </a:cubicBezTo>
                  <a:cubicBezTo>
                    <a:pt x="465" y="2720"/>
                    <a:pt x="512" y="2730"/>
                    <a:pt x="559" y="2730"/>
                  </a:cubicBezTo>
                  <a:cubicBezTo>
                    <a:pt x="847" y="2730"/>
                    <a:pt x="1135" y="2338"/>
                    <a:pt x="1423" y="2194"/>
                  </a:cubicBezTo>
                  <a:cubicBezTo>
                    <a:pt x="1758" y="1943"/>
                    <a:pt x="2177" y="1859"/>
                    <a:pt x="2679" y="1859"/>
                  </a:cubicBezTo>
                  <a:lnTo>
                    <a:pt x="3516" y="1859"/>
                  </a:lnTo>
                  <a:cubicBezTo>
                    <a:pt x="3684" y="1775"/>
                    <a:pt x="3851" y="1692"/>
                    <a:pt x="4019" y="1608"/>
                  </a:cubicBezTo>
                  <a:cubicBezTo>
                    <a:pt x="4049" y="1603"/>
                    <a:pt x="4081" y="1601"/>
                    <a:pt x="4114" y="1601"/>
                  </a:cubicBezTo>
                  <a:cubicBezTo>
                    <a:pt x="4437" y="1601"/>
                    <a:pt x="4862" y="1825"/>
                    <a:pt x="5209" y="1825"/>
                  </a:cubicBezTo>
                  <a:cubicBezTo>
                    <a:pt x="5407" y="1825"/>
                    <a:pt x="5579" y="1752"/>
                    <a:pt x="5693" y="1524"/>
                  </a:cubicBezTo>
                  <a:cubicBezTo>
                    <a:pt x="5777" y="1357"/>
                    <a:pt x="5777" y="1189"/>
                    <a:pt x="5693" y="938"/>
                  </a:cubicBezTo>
                  <a:cubicBezTo>
                    <a:pt x="5693" y="603"/>
                    <a:pt x="5442" y="352"/>
                    <a:pt x="5107" y="185"/>
                  </a:cubicBezTo>
                  <a:lnTo>
                    <a:pt x="4688" y="185"/>
                  </a:lnTo>
                  <a:cubicBezTo>
                    <a:pt x="4330" y="185"/>
                    <a:pt x="3971" y="0"/>
                    <a:pt x="3612" y="0"/>
                  </a:cubicBezTo>
                  <a:close/>
                </a:path>
              </a:pathLst>
            </a:custGeom>
            <a:solidFill>
              <a:srgbClr val="2311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3160100" y="902450"/>
              <a:ext cx="104675" cy="64125"/>
            </a:xfrm>
            <a:custGeom>
              <a:avLst/>
              <a:gdLst/>
              <a:ahLst/>
              <a:cxnLst/>
              <a:rect l="l" t="t" r="r" b="b"/>
              <a:pathLst>
                <a:path w="4187" h="2565" extrusionOk="0">
                  <a:moveTo>
                    <a:pt x="737" y="1"/>
                  </a:moveTo>
                  <a:cubicBezTo>
                    <a:pt x="553" y="1"/>
                    <a:pt x="383" y="35"/>
                    <a:pt x="252" y="134"/>
                  </a:cubicBezTo>
                  <a:cubicBezTo>
                    <a:pt x="84" y="301"/>
                    <a:pt x="1" y="552"/>
                    <a:pt x="84" y="803"/>
                  </a:cubicBezTo>
                  <a:cubicBezTo>
                    <a:pt x="168" y="1054"/>
                    <a:pt x="336" y="1222"/>
                    <a:pt x="587" y="1222"/>
                  </a:cubicBezTo>
                  <a:cubicBezTo>
                    <a:pt x="754" y="1389"/>
                    <a:pt x="922" y="1306"/>
                    <a:pt x="1173" y="1389"/>
                  </a:cubicBezTo>
                  <a:cubicBezTo>
                    <a:pt x="1424" y="1473"/>
                    <a:pt x="1591" y="1640"/>
                    <a:pt x="1843" y="1724"/>
                  </a:cubicBezTo>
                  <a:cubicBezTo>
                    <a:pt x="2094" y="1808"/>
                    <a:pt x="2345" y="1724"/>
                    <a:pt x="2596" y="1892"/>
                  </a:cubicBezTo>
                  <a:cubicBezTo>
                    <a:pt x="2847" y="2059"/>
                    <a:pt x="3015" y="2310"/>
                    <a:pt x="3266" y="2478"/>
                  </a:cubicBezTo>
                  <a:cubicBezTo>
                    <a:pt x="3355" y="2537"/>
                    <a:pt x="3454" y="2565"/>
                    <a:pt x="3553" y="2565"/>
                  </a:cubicBezTo>
                  <a:cubicBezTo>
                    <a:pt x="3733" y="2565"/>
                    <a:pt x="3911" y="2472"/>
                    <a:pt x="4019" y="2310"/>
                  </a:cubicBezTo>
                  <a:cubicBezTo>
                    <a:pt x="4187" y="2227"/>
                    <a:pt x="4187" y="1975"/>
                    <a:pt x="4187" y="1808"/>
                  </a:cubicBezTo>
                  <a:cubicBezTo>
                    <a:pt x="4103" y="1557"/>
                    <a:pt x="3935" y="1557"/>
                    <a:pt x="3768" y="1389"/>
                  </a:cubicBezTo>
                  <a:cubicBezTo>
                    <a:pt x="3517" y="1222"/>
                    <a:pt x="3349" y="971"/>
                    <a:pt x="3182" y="720"/>
                  </a:cubicBezTo>
                  <a:cubicBezTo>
                    <a:pt x="2931" y="468"/>
                    <a:pt x="2596" y="217"/>
                    <a:pt x="2177" y="217"/>
                  </a:cubicBezTo>
                  <a:lnTo>
                    <a:pt x="1591" y="134"/>
                  </a:lnTo>
                  <a:cubicBezTo>
                    <a:pt x="1337" y="83"/>
                    <a:pt x="1021" y="1"/>
                    <a:pt x="737" y="1"/>
                  </a:cubicBezTo>
                  <a:close/>
                </a:path>
              </a:pathLst>
            </a:custGeom>
            <a:solidFill>
              <a:srgbClr val="2311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9"/>
            <p:cNvSpPr/>
            <p:nvPr/>
          </p:nvSpPr>
          <p:spPr>
            <a:xfrm>
              <a:off x="2760350" y="3448750"/>
              <a:ext cx="418625" cy="194675"/>
            </a:xfrm>
            <a:custGeom>
              <a:avLst/>
              <a:gdLst/>
              <a:ahLst/>
              <a:cxnLst/>
              <a:rect l="l" t="t" r="r" b="b"/>
              <a:pathLst>
                <a:path w="16745" h="7787" extrusionOk="0">
                  <a:moveTo>
                    <a:pt x="0" y="1"/>
                  </a:moveTo>
                  <a:lnTo>
                    <a:pt x="0" y="1"/>
                  </a:lnTo>
                  <a:cubicBezTo>
                    <a:pt x="921" y="1424"/>
                    <a:pt x="2093" y="2847"/>
                    <a:pt x="3433" y="4019"/>
                  </a:cubicBezTo>
                  <a:cubicBezTo>
                    <a:pt x="4689" y="5610"/>
                    <a:pt x="6363" y="6782"/>
                    <a:pt x="8205" y="7536"/>
                  </a:cubicBezTo>
                  <a:cubicBezTo>
                    <a:pt x="8791" y="7787"/>
                    <a:pt x="9377" y="7787"/>
                    <a:pt x="10047" y="7787"/>
                  </a:cubicBezTo>
                  <a:cubicBezTo>
                    <a:pt x="11302" y="7368"/>
                    <a:pt x="12474" y="6531"/>
                    <a:pt x="13228" y="5359"/>
                  </a:cubicBezTo>
                  <a:lnTo>
                    <a:pt x="16744" y="1257"/>
                  </a:lnTo>
                  <a:lnTo>
                    <a:pt x="0" y="1"/>
                  </a:lnTo>
                  <a:close/>
                </a:path>
              </a:pathLst>
            </a:custGeom>
            <a:solidFill>
              <a:srgbClr val="D17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9"/>
            <p:cNvSpPr/>
            <p:nvPr/>
          </p:nvSpPr>
          <p:spPr>
            <a:xfrm>
              <a:off x="3460025" y="3633300"/>
              <a:ext cx="83125" cy="255525"/>
            </a:xfrm>
            <a:custGeom>
              <a:avLst/>
              <a:gdLst/>
              <a:ahLst/>
              <a:cxnLst/>
              <a:rect l="l" t="t" r="r" b="b"/>
              <a:pathLst>
                <a:path w="3325" h="10221" extrusionOk="0">
                  <a:moveTo>
                    <a:pt x="273" y="0"/>
                  </a:moveTo>
                  <a:cubicBezTo>
                    <a:pt x="150" y="0"/>
                    <a:pt x="0" y="119"/>
                    <a:pt x="59" y="237"/>
                  </a:cubicBezTo>
                  <a:lnTo>
                    <a:pt x="143" y="237"/>
                  </a:lnTo>
                  <a:cubicBezTo>
                    <a:pt x="729" y="1828"/>
                    <a:pt x="1399" y="3419"/>
                    <a:pt x="1901" y="5093"/>
                  </a:cubicBezTo>
                  <a:cubicBezTo>
                    <a:pt x="2152" y="5846"/>
                    <a:pt x="2320" y="6684"/>
                    <a:pt x="2487" y="7521"/>
                  </a:cubicBezTo>
                  <a:cubicBezTo>
                    <a:pt x="2571" y="7939"/>
                    <a:pt x="2655" y="8358"/>
                    <a:pt x="2738" y="8777"/>
                  </a:cubicBezTo>
                  <a:cubicBezTo>
                    <a:pt x="2738" y="9195"/>
                    <a:pt x="2738" y="9614"/>
                    <a:pt x="2822" y="10032"/>
                  </a:cubicBezTo>
                  <a:cubicBezTo>
                    <a:pt x="2822" y="10158"/>
                    <a:pt x="2927" y="10221"/>
                    <a:pt x="3031" y="10221"/>
                  </a:cubicBezTo>
                  <a:cubicBezTo>
                    <a:pt x="3136" y="10221"/>
                    <a:pt x="3241" y="10158"/>
                    <a:pt x="3241" y="10032"/>
                  </a:cubicBezTo>
                  <a:cubicBezTo>
                    <a:pt x="3324" y="9279"/>
                    <a:pt x="3324" y="8442"/>
                    <a:pt x="3157" y="7605"/>
                  </a:cubicBezTo>
                  <a:cubicBezTo>
                    <a:pt x="2989" y="6684"/>
                    <a:pt x="2738" y="5846"/>
                    <a:pt x="2487" y="5009"/>
                  </a:cubicBezTo>
                  <a:cubicBezTo>
                    <a:pt x="1901" y="3335"/>
                    <a:pt x="1148" y="1660"/>
                    <a:pt x="394" y="70"/>
                  </a:cubicBezTo>
                  <a:cubicBezTo>
                    <a:pt x="370" y="21"/>
                    <a:pt x="324" y="0"/>
                    <a:pt x="273" y="0"/>
                  </a:cubicBezTo>
                  <a:close/>
                </a:path>
              </a:pathLst>
            </a:custGeom>
            <a:solidFill>
              <a:srgbClr val="BF5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9"/>
            <p:cNvSpPr/>
            <p:nvPr/>
          </p:nvSpPr>
          <p:spPr>
            <a:xfrm>
              <a:off x="3308700" y="3055225"/>
              <a:ext cx="1946500" cy="2157425"/>
            </a:xfrm>
            <a:custGeom>
              <a:avLst/>
              <a:gdLst/>
              <a:ahLst/>
              <a:cxnLst/>
              <a:rect l="l" t="t" r="r" b="b"/>
              <a:pathLst>
                <a:path w="77860" h="86297" extrusionOk="0">
                  <a:moveTo>
                    <a:pt x="39521" y="1"/>
                  </a:moveTo>
                  <a:cubicBezTo>
                    <a:pt x="38139" y="1"/>
                    <a:pt x="36740" y="66"/>
                    <a:pt x="35330" y="170"/>
                  </a:cubicBezTo>
                  <a:cubicBezTo>
                    <a:pt x="27963" y="672"/>
                    <a:pt x="20428" y="1761"/>
                    <a:pt x="14400" y="5695"/>
                  </a:cubicBezTo>
                  <a:cubicBezTo>
                    <a:pt x="12056" y="7119"/>
                    <a:pt x="9210" y="7370"/>
                    <a:pt x="7954" y="9630"/>
                  </a:cubicBezTo>
                  <a:cubicBezTo>
                    <a:pt x="7884" y="9628"/>
                    <a:pt x="7815" y="9627"/>
                    <a:pt x="7746" y="9627"/>
                  </a:cubicBezTo>
                  <a:cubicBezTo>
                    <a:pt x="4850" y="9627"/>
                    <a:pt x="2945" y="11309"/>
                    <a:pt x="1" y="11472"/>
                  </a:cubicBezTo>
                  <a:lnTo>
                    <a:pt x="922" y="34914"/>
                  </a:lnTo>
                  <a:cubicBezTo>
                    <a:pt x="1005" y="38346"/>
                    <a:pt x="1173" y="41946"/>
                    <a:pt x="2680" y="44960"/>
                  </a:cubicBezTo>
                  <a:cubicBezTo>
                    <a:pt x="3015" y="45546"/>
                    <a:pt x="3350" y="46048"/>
                    <a:pt x="3684" y="46551"/>
                  </a:cubicBezTo>
                  <a:lnTo>
                    <a:pt x="3768" y="47304"/>
                  </a:lnTo>
                  <a:lnTo>
                    <a:pt x="3768" y="54588"/>
                  </a:lnTo>
                  <a:lnTo>
                    <a:pt x="18419" y="84978"/>
                  </a:lnTo>
                  <a:cubicBezTo>
                    <a:pt x="18419" y="84978"/>
                    <a:pt x="25696" y="86296"/>
                    <a:pt x="39162" y="86296"/>
                  </a:cubicBezTo>
                  <a:cubicBezTo>
                    <a:pt x="42664" y="86296"/>
                    <a:pt x="46583" y="86207"/>
                    <a:pt x="50902" y="85982"/>
                  </a:cubicBezTo>
                  <a:cubicBezTo>
                    <a:pt x="58520" y="85982"/>
                    <a:pt x="59693" y="52327"/>
                    <a:pt x="59693" y="52243"/>
                  </a:cubicBezTo>
                  <a:cubicBezTo>
                    <a:pt x="62874" y="48978"/>
                    <a:pt x="66055" y="44625"/>
                    <a:pt x="68985" y="41109"/>
                  </a:cubicBezTo>
                  <a:cubicBezTo>
                    <a:pt x="69571" y="40439"/>
                    <a:pt x="70157" y="39769"/>
                    <a:pt x="70744" y="39100"/>
                  </a:cubicBezTo>
                  <a:cubicBezTo>
                    <a:pt x="72669" y="35583"/>
                    <a:pt x="75013" y="32402"/>
                    <a:pt x="77860" y="29556"/>
                  </a:cubicBezTo>
                  <a:cubicBezTo>
                    <a:pt x="77608" y="28718"/>
                    <a:pt x="77274" y="27881"/>
                    <a:pt x="76939" y="26960"/>
                  </a:cubicBezTo>
                  <a:cubicBezTo>
                    <a:pt x="75264" y="22858"/>
                    <a:pt x="73004" y="19007"/>
                    <a:pt x="70157" y="15491"/>
                  </a:cubicBezTo>
                  <a:cubicBezTo>
                    <a:pt x="69153" y="14151"/>
                    <a:pt x="68064" y="12895"/>
                    <a:pt x="66809" y="11723"/>
                  </a:cubicBezTo>
                  <a:lnTo>
                    <a:pt x="61116" y="11807"/>
                  </a:lnTo>
                  <a:cubicBezTo>
                    <a:pt x="59358" y="8793"/>
                    <a:pt x="57014" y="6198"/>
                    <a:pt x="54251" y="4188"/>
                  </a:cubicBezTo>
                  <a:cubicBezTo>
                    <a:pt x="49808" y="939"/>
                    <a:pt x="44787" y="1"/>
                    <a:pt x="39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9"/>
            <p:cNvSpPr/>
            <p:nvPr/>
          </p:nvSpPr>
          <p:spPr>
            <a:xfrm>
              <a:off x="1893850" y="3298050"/>
              <a:ext cx="2032300" cy="1881625"/>
            </a:xfrm>
            <a:custGeom>
              <a:avLst/>
              <a:gdLst/>
              <a:ahLst/>
              <a:cxnLst/>
              <a:rect l="l" t="t" r="r" b="b"/>
              <a:pathLst>
                <a:path w="81292" h="75265" extrusionOk="0">
                  <a:moveTo>
                    <a:pt x="5945" y="32317"/>
                  </a:moveTo>
                  <a:cubicBezTo>
                    <a:pt x="5359" y="32986"/>
                    <a:pt x="10131" y="35498"/>
                    <a:pt x="7033" y="36503"/>
                  </a:cubicBezTo>
                  <a:cubicBezTo>
                    <a:pt x="3852" y="37591"/>
                    <a:pt x="1" y="43619"/>
                    <a:pt x="1759" y="45210"/>
                  </a:cubicBezTo>
                  <a:cubicBezTo>
                    <a:pt x="32149" y="72083"/>
                    <a:pt x="75013" y="75265"/>
                    <a:pt x="75013" y="75265"/>
                  </a:cubicBezTo>
                  <a:lnTo>
                    <a:pt x="66474" y="42782"/>
                  </a:lnTo>
                  <a:cubicBezTo>
                    <a:pt x="66139" y="36921"/>
                    <a:pt x="65218" y="31145"/>
                    <a:pt x="65134" y="25284"/>
                  </a:cubicBezTo>
                  <a:cubicBezTo>
                    <a:pt x="66808" y="24615"/>
                    <a:pt x="71580" y="28047"/>
                    <a:pt x="73255" y="27210"/>
                  </a:cubicBezTo>
                  <a:cubicBezTo>
                    <a:pt x="74929" y="26456"/>
                    <a:pt x="76185" y="25703"/>
                    <a:pt x="77692" y="24866"/>
                  </a:cubicBezTo>
                  <a:cubicBezTo>
                    <a:pt x="77943" y="24698"/>
                    <a:pt x="81041" y="22605"/>
                    <a:pt x="81292" y="22940"/>
                  </a:cubicBezTo>
                  <a:cubicBezTo>
                    <a:pt x="75264" y="14987"/>
                    <a:pt x="64213" y="5359"/>
                    <a:pt x="52576" y="3015"/>
                  </a:cubicBezTo>
                  <a:lnTo>
                    <a:pt x="52409" y="3517"/>
                  </a:lnTo>
                  <a:cubicBezTo>
                    <a:pt x="50483" y="1927"/>
                    <a:pt x="48223" y="838"/>
                    <a:pt x="45795" y="503"/>
                  </a:cubicBezTo>
                  <a:cubicBezTo>
                    <a:pt x="43116" y="85"/>
                    <a:pt x="40353" y="1"/>
                    <a:pt x="37674" y="252"/>
                  </a:cubicBezTo>
                  <a:cubicBezTo>
                    <a:pt x="34577" y="420"/>
                    <a:pt x="31395" y="671"/>
                    <a:pt x="28800" y="2345"/>
                  </a:cubicBezTo>
                  <a:cubicBezTo>
                    <a:pt x="27963" y="2931"/>
                    <a:pt x="27293" y="3601"/>
                    <a:pt x="26623" y="4354"/>
                  </a:cubicBezTo>
                  <a:cubicBezTo>
                    <a:pt x="23274" y="5610"/>
                    <a:pt x="20177" y="7452"/>
                    <a:pt x="17498" y="9796"/>
                  </a:cubicBezTo>
                  <a:cubicBezTo>
                    <a:pt x="12642" y="13898"/>
                    <a:pt x="9712" y="19675"/>
                    <a:pt x="7619" y="25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9"/>
            <p:cNvSpPr/>
            <p:nvPr/>
          </p:nvSpPr>
          <p:spPr>
            <a:xfrm>
              <a:off x="2528025" y="3884100"/>
              <a:ext cx="127700" cy="236525"/>
            </a:xfrm>
            <a:custGeom>
              <a:avLst/>
              <a:gdLst/>
              <a:ahLst/>
              <a:cxnLst/>
              <a:rect l="l" t="t" r="r" b="b"/>
              <a:pathLst>
                <a:path w="5108" h="9461" fill="none" extrusionOk="0">
                  <a:moveTo>
                    <a:pt x="5107" y="0"/>
                  </a:moveTo>
                  <a:cubicBezTo>
                    <a:pt x="3600" y="1424"/>
                    <a:pt x="921" y="7117"/>
                    <a:pt x="0" y="9461"/>
                  </a:cubicBezTo>
                </a:path>
              </a:pathLst>
            </a:custGeom>
            <a:noFill/>
            <a:ln w="18825" cap="flat" cmpd="sng">
              <a:solidFill>
                <a:srgbClr val="BF550C"/>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9"/>
            <p:cNvSpPr/>
            <p:nvPr/>
          </p:nvSpPr>
          <p:spPr>
            <a:xfrm>
              <a:off x="2731050" y="3450850"/>
              <a:ext cx="489775" cy="242800"/>
            </a:xfrm>
            <a:custGeom>
              <a:avLst/>
              <a:gdLst/>
              <a:ahLst/>
              <a:cxnLst/>
              <a:rect l="l" t="t" r="r" b="b"/>
              <a:pathLst>
                <a:path w="19591" h="9712" fill="none" extrusionOk="0">
                  <a:moveTo>
                    <a:pt x="19591" y="0"/>
                  </a:moveTo>
                  <a:cubicBezTo>
                    <a:pt x="19591" y="0"/>
                    <a:pt x="15237" y="9712"/>
                    <a:pt x="10884" y="9628"/>
                  </a:cubicBezTo>
                  <a:cubicBezTo>
                    <a:pt x="6530" y="9461"/>
                    <a:pt x="1089" y="2261"/>
                    <a:pt x="0" y="0"/>
                  </a:cubicBezTo>
                </a:path>
              </a:pathLst>
            </a:custGeom>
            <a:noFill/>
            <a:ln w="18825" cap="flat" cmpd="sng">
              <a:solidFill>
                <a:srgbClr val="BF550C"/>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9"/>
            <p:cNvSpPr/>
            <p:nvPr/>
          </p:nvSpPr>
          <p:spPr>
            <a:xfrm>
              <a:off x="813875" y="1615300"/>
              <a:ext cx="1492325" cy="3560200"/>
            </a:xfrm>
            <a:custGeom>
              <a:avLst/>
              <a:gdLst/>
              <a:ahLst/>
              <a:cxnLst/>
              <a:rect l="l" t="t" r="r" b="b"/>
              <a:pathLst>
                <a:path w="59693" h="142408" extrusionOk="0">
                  <a:moveTo>
                    <a:pt x="43032" y="0"/>
                  </a:moveTo>
                  <a:cubicBezTo>
                    <a:pt x="41107" y="1005"/>
                    <a:pt x="39181" y="2010"/>
                    <a:pt x="37339" y="3182"/>
                  </a:cubicBezTo>
                  <a:cubicBezTo>
                    <a:pt x="28214" y="8791"/>
                    <a:pt x="22688" y="17916"/>
                    <a:pt x="18167" y="27293"/>
                  </a:cubicBezTo>
                  <a:cubicBezTo>
                    <a:pt x="7535" y="49311"/>
                    <a:pt x="0" y="75767"/>
                    <a:pt x="9628" y="99543"/>
                  </a:cubicBezTo>
                  <a:cubicBezTo>
                    <a:pt x="16493" y="116538"/>
                    <a:pt x="31395" y="130101"/>
                    <a:pt x="46381" y="142407"/>
                  </a:cubicBezTo>
                  <a:lnTo>
                    <a:pt x="59692" y="118464"/>
                  </a:lnTo>
                  <a:cubicBezTo>
                    <a:pt x="50818" y="107496"/>
                    <a:pt x="41609" y="96194"/>
                    <a:pt x="40437" y="83971"/>
                  </a:cubicBezTo>
                  <a:cubicBezTo>
                    <a:pt x="39683" y="76604"/>
                    <a:pt x="43116" y="62790"/>
                    <a:pt x="44120" y="59860"/>
                  </a:cubicBezTo>
                  <a:cubicBezTo>
                    <a:pt x="46381" y="52827"/>
                    <a:pt x="49227" y="45962"/>
                    <a:pt x="52576" y="39349"/>
                  </a:cubicBezTo>
                  <a:lnTo>
                    <a:pt x="430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9"/>
            <p:cNvSpPr/>
            <p:nvPr/>
          </p:nvSpPr>
          <p:spPr>
            <a:xfrm>
              <a:off x="1567350" y="4252475"/>
              <a:ext cx="1098825" cy="1196450"/>
            </a:xfrm>
            <a:custGeom>
              <a:avLst/>
              <a:gdLst/>
              <a:ahLst/>
              <a:cxnLst/>
              <a:rect l="l" t="t" r="r" b="b"/>
              <a:pathLst>
                <a:path w="43953" h="47858" extrusionOk="0">
                  <a:moveTo>
                    <a:pt x="18670" y="0"/>
                  </a:moveTo>
                  <a:lnTo>
                    <a:pt x="0" y="21851"/>
                  </a:lnTo>
                  <a:cubicBezTo>
                    <a:pt x="0" y="21851"/>
                    <a:pt x="26687" y="47858"/>
                    <a:pt x="31353" y="47858"/>
                  </a:cubicBezTo>
                  <a:cubicBezTo>
                    <a:pt x="31597" y="47858"/>
                    <a:pt x="31781" y="47786"/>
                    <a:pt x="31897" y="47636"/>
                  </a:cubicBezTo>
                  <a:cubicBezTo>
                    <a:pt x="32986" y="46213"/>
                    <a:pt x="23023" y="37925"/>
                    <a:pt x="20679" y="35162"/>
                  </a:cubicBezTo>
                  <a:lnTo>
                    <a:pt x="20679" y="35162"/>
                  </a:lnTo>
                  <a:cubicBezTo>
                    <a:pt x="24267" y="37758"/>
                    <a:pt x="33354" y="47593"/>
                    <a:pt x="35753" y="47593"/>
                  </a:cubicBezTo>
                  <a:cubicBezTo>
                    <a:pt x="35985" y="47593"/>
                    <a:pt x="36155" y="47501"/>
                    <a:pt x="36251" y="47302"/>
                  </a:cubicBezTo>
                  <a:cubicBezTo>
                    <a:pt x="37339" y="45041"/>
                    <a:pt x="25032" y="32567"/>
                    <a:pt x="25032" y="32567"/>
                  </a:cubicBezTo>
                  <a:cubicBezTo>
                    <a:pt x="25041" y="32565"/>
                    <a:pt x="25050" y="32564"/>
                    <a:pt x="25060" y="32564"/>
                  </a:cubicBezTo>
                  <a:cubicBezTo>
                    <a:pt x="26149" y="32564"/>
                    <a:pt x="37103" y="44607"/>
                    <a:pt x="40178" y="44607"/>
                  </a:cubicBezTo>
                  <a:cubicBezTo>
                    <a:pt x="40493" y="44607"/>
                    <a:pt x="40725" y="44481"/>
                    <a:pt x="40855" y="44204"/>
                  </a:cubicBezTo>
                  <a:cubicBezTo>
                    <a:pt x="41944" y="42111"/>
                    <a:pt x="28716" y="29134"/>
                    <a:pt x="29135" y="28381"/>
                  </a:cubicBezTo>
                  <a:lnTo>
                    <a:pt x="29135" y="28381"/>
                  </a:lnTo>
                  <a:cubicBezTo>
                    <a:pt x="29135" y="28381"/>
                    <a:pt x="39802" y="39543"/>
                    <a:pt x="42642" y="39543"/>
                  </a:cubicBezTo>
                  <a:cubicBezTo>
                    <a:pt x="42893" y="39543"/>
                    <a:pt x="43084" y="39455"/>
                    <a:pt x="43199" y="39265"/>
                  </a:cubicBezTo>
                  <a:cubicBezTo>
                    <a:pt x="43953" y="38009"/>
                    <a:pt x="31395" y="23693"/>
                    <a:pt x="31730" y="22521"/>
                  </a:cubicBezTo>
                  <a:cubicBezTo>
                    <a:pt x="31744" y="22450"/>
                    <a:pt x="31807" y="22418"/>
                    <a:pt x="31910" y="22418"/>
                  </a:cubicBezTo>
                  <a:cubicBezTo>
                    <a:pt x="32908" y="22418"/>
                    <a:pt x="37693" y="25367"/>
                    <a:pt x="39482" y="25367"/>
                  </a:cubicBezTo>
                  <a:cubicBezTo>
                    <a:pt x="39718" y="25367"/>
                    <a:pt x="39902" y="25316"/>
                    <a:pt x="40018" y="25200"/>
                  </a:cubicBezTo>
                  <a:cubicBezTo>
                    <a:pt x="41023" y="24111"/>
                    <a:pt x="27293" y="11721"/>
                    <a:pt x="186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9"/>
            <p:cNvSpPr/>
            <p:nvPr/>
          </p:nvSpPr>
          <p:spPr>
            <a:xfrm>
              <a:off x="1092250" y="1586000"/>
              <a:ext cx="1195100" cy="1488125"/>
            </a:xfrm>
            <a:custGeom>
              <a:avLst/>
              <a:gdLst/>
              <a:ahLst/>
              <a:cxnLst/>
              <a:rect l="l" t="t" r="r" b="b"/>
              <a:pathLst>
                <a:path w="47804" h="59525" extrusionOk="0">
                  <a:moveTo>
                    <a:pt x="32818" y="0"/>
                  </a:moveTo>
                  <a:cubicBezTo>
                    <a:pt x="29804" y="1424"/>
                    <a:pt x="26958" y="2931"/>
                    <a:pt x="24279" y="4689"/>
                  </a:cubicBezTo>
                  <a:cubicBezTo>
                    <a:pt x="6781" y="15823"/>
                    <a:pt x="0" y="42111"/>
                    <a:pt x="0" y="42111"/>
                  </a:cubicBezTo>
                  <a:lnTo>
                    <a:pt x="33488" y="59525"/>
                  </a:lnTo>
                  <a:lnTo>
                    <a:pt x="47804" y="35163"/>
                  </a:lnTo>
                  <a:lnTo>
                    <a:pt x="328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p:nvPr/>
          </p:nvSpPr>
          <p:spPr>
            <a:xfrm>
              <a:off x="1967100" y="2460875"/>
              <a:ext cx="261650" cy="546275"/>
            </a:xfrm>
            <a:custGeom>
              <a:avLst/>
              <a:gdLst/>
              <a:ahLst/>
              <a:cxnLst/>
              <a:rect l="l" t="t" r="r" b="b"/>
              <a:pathLst>
                <a:path w="10466" h="21851" fill="none" extrusionOk="0">
                  <a:moveTo>
                    <a:pt x="1" y="21851"/>
                  </a:moveTo>
                  <a:cubicBezTo>
                    <a:pt x="1" y="21851"/>
                    <a:pt x="6866" y="7786"/>
                    <a:pt x="10466" y="0"/>
                  </a:cubicBezTo>
                </a:path>
              </a:pathLst>
            </a:custGeom>
            <a:noFill/>
            <a:ln w="18825" cap="flat" cmpd="sng">
              <a:solidFill>
                <a:srgbClr val="771A10"/>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9"/>
            <p:cNvSpPr/>
            <p:nvPr/>
          </p:nvSpPr>
          <p:spPr>
            <a:xfrm>
              <a:off x="2032000" y="4017925"/>
              <a:ext cx="1310225" cy="615800"/>
            </a:xfrm>
            <a:custGeom>
              <a:avLst/>
              <a:gdLst/>
              <a:ahLst/>
              <a:cxnLst/>
              <a:rect l="l" t="t" r="r" b="b"/>
              <a:pathLst>
                <a:path w="52409" h="24632" extrusionOk="0">
                  <a:moveTo>
                    <a:pt x="44242" y="1"/>
                  </a:moveTo>
                  <a:cubicBezTo>
                    <a:pt x="43046" y="1"/>
                    <a:pt x="41850" y="81"/>
                    <a:pt x="40688" y="173"/>
                  </a:cubicBezTo>
                  <a:cubicBezTo>
                    <a:pt x="36502" y="508"/>
                    <a:pt x="32399" y="1261"/>
                    <a:pt x="28297" y="2433"/>
                  </a:cubicBezTo>
                  <a:cubicBezTo>
                    <a:pt x="25367" y="3187"/>
                    <a:pt x="22520" y="4443"/>
                    <a:pt x="19507" y="4861"/>
                  </a:cubicBezTo>
                  <a:lnTo>
                    <a:pt x="19507" y="4359"/>
                  </a:lnTo>
                  <a:cubicBezTo>
                    <a:pt x="19507" y="4359"/>
                    <a:pt x="14320" y="3431"/>
                    <a:pt x="8347" y="3431"/>
                  </a:cubicBezTo>
                  <a:cubicBezTo>
                    <a:pt x="5903" y="3431"/>
                    <a:pt x="3327" y="3587"/>
                    <a:pt x="921" y="4024"/>
                  </a:cubicBezTo>
                  <a:cubicBezTo>
                    <a:pt x="921" y="4024"/>
                    <a:pt x="419" y="6284"/>
                    <a:pt x="335" y="7457"/>
                  </a:cubicBezTo>
                  <a:cubicBezTo>
                    <a:pt x="0" y="10219"/>
                    <a:pt x="167" y="13066"/>
                    <a:pt x="921" y="15828"/>
                  </a:cubicBezTo>
                  <a:cubicBezTo>
                    <a:pt x="1088" y="16247"/>
                    <a:pt x="1256" y="16666"/>
                    <a:pt x="1423" y="17084"/>
                  </a:cubicBezTo>
                  <a:cubicBezTo>
                    <a:pt x="3720" y="22423"/>
                    <a:pt x="9101" y="24632"/>
                    <a:pt x="14529" y="24632"/>
                  </a:cubicBezTo>
                  <a:cubicBezTo>
                    <a:pt x="16421" y="24632"/>
                    <a:pt x="18318" y="24363"/>
                    <a:pt x="20093" y="23866"/>
                  </a:cubicBezTo>
                  <a:cubicBezTo>
                    <a:pt x="23609" y="22693"/>
                    <a:pt x="26958" y="21270"/>
                    <a:pt x="30223" y="19428"/>
                  </a:cubicBezTo>
                  <a:cubicBezTo>
                    <a:pt x="32902" y="18089"/>
                    <a:pt x="35581" y="16666"/>
                    <a:pt x="38260" y="15242"/>
                  </a:cubicBezTo>
                  <a:cubicBezTo>
                    <a:pt x="39683" y="14573"/>
                    <a:pt x="41022" y="13903"/>
                    <a:pt x="42446" y="13317"/>
                  </a:cubicBezTo>
                  <a:cubicBezTo>
                    <a:pt x="42961" y="13170"/>
                    <a:pt x="45416" y="11988"/>
                    <a:pt x="46230" y="11988"/>
                  </a:cubicBezTo>
                  <a:cubicBezTo>
                    <a:pt x="46343" y="11988"/>
                    <a:pt x="46424" y="12010"/>
                    <a:pt x="46464" y="12061"/>
                  </a:cubicBezTo>
                  <a:cubicBezTo>
                    <a:pt x="46548" y="12229"/>
                    <a:pt x="46548" y="12312"/>
                    <a:pt x="46548" y="12480"/>
                  </a:cubicBezTo>
                  <a:cubicBezTo>
                    <a:pt x="46548" y="13066"/>
                    <a:pt x="46799" y="14238"/>
                    <a:pt x="46799" y="14238"/>
                  </a:cubicBezTo>
                  <a:cubicBezTo>
                    <a:pt x="46799" y="14238"/>
                    <a:pt x="47887" y="13484"/>
                    <a:pt x="48139" y="13484"/>
                  </a:cubicBezTo>
                  <a:cubicBezTo>
                    <a:pt x="49646" y="12898"/>
                    <a:pt x="50315" y="11056"/>
                    <a:pt x="49562" y="9633"/>
                  </a:cubicBezTo>
                  <a:cubicBezTo>
                    <a:pt x="50734" y="9382"/>
                    <a:pt x="51236" y="7875"/>
                    <a:pt x="50399" y="6954"/>
                  </a:cubicBezTo>
                  <a:cubicBezTo>
                    <a:pt x="51655" y="6787"/>
                    <a:pt x="52241" y="5364"/>
                    <a:pt x="51487" y="4443"/>
                  </a:cubicBezTo>
                  <a:cubicBezTo>
                    <a:pt x="52157" y="4024"/>
                    <a:pt x="52408" y="3187"/>
                    <a:pt x="51990" y="2433"/>
                  </a:cubicBezTo>
                  <a:cubicBezTo>
                    <a:pt x="51655" y="1847"/>
                    <a:pt x="50985" y="1345"/>
                    <a:pt x="50315" y="1094"/>
                  </a:cubicBezTo>
                  <a:cubicBezTo>
                    <a:pt x="48403" y="244"/>
                    <a:pt x="46321" y="1"/>
                    <a:pt x="44242" y="1"/>
                  </a:cubicBezTo>
                  <a:close/>
                </a:path>
              </a:pathLst>
            </a:custGeom>
            <a:solidFill>
              <a:srgbClr val="D17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9"/>
            <p:cNvSpPr/>
            <p:nvPr/>
          </p:nvSpPr>
          <p:spPr>
            <a:xfrm>
              <a:off x="4420075" y="3690525"/>
              <a:ext cx="514900" cy="580800"/>
            </a:xfrm>
            <a:custGeom>
              <a:avLst/>
              <a:gdLst/>
              <a:ahLst/>
              <a:cxnLst/>
              <a:rect l="l" t="t" r="r" b="b"/>
              <a:pathLst>
                <a:path w="20596" h="23232" extrusionOk="0">
                  <a:moveTo>
                    <a:pt x="228" y="1"/>
                  </a:moveTo>
                  <a:cubicBezTo>
                    <a:pt x="107" y="1"/>
                    <a:pt x="1" y="129"/>
                    <a:pt x="1" y="292"/>
                  </a:cubicBezTo>
                  <a:cubicBezTo>
                    <a:pt x="252" y="1297"/>
                    <a:pt x="587" y="2385"/>
                    <a:pt x="1089" y="3306"/>
                  </a:cubicBezTo>
                  <a:cubicBezTo>
                    <a:pt x="1424" y="4311"/>
                    <a:pt x="1842" y="5316"/>
                    <a:pt x="2345" y="6236"/>
                  </a:cubicBezTo>
                  <a:cubicBezTo>
                    <a:pt x="3266" y="8246"/>
                    <a:pt x="4438" y="10171"/>
                    <a:pt x="5610" y="12097"/>
                  </a:cubicBezTo>
                  <a:cubicBezTo>
                    <a:pt x="8121" y="15613"/>
                    <a:pt x="11386" y="18627"/>
                    <a:pt x="15154" y="20804"/>
                  </a:cubicBezTo>
                  <a:cubicBezTo>
                    <a:pt x="16828" y="21725"/>
                    <a:pt x="18586" y="22562"/>
                    <a:pt x="20344" y="23232"/>
                  </a:cubicBezTo>
                  <a:cubicBezTo>
                    <a:pt x="20512" y="23232"/>
                    <a:pt x="20596" y="22980"/>
                    <a:pt x="20428" y="22980"/>
                  </a:cubicBezTo>
                  <a:lnTo>
                    <a:pt x="20512" y="22980"/>
                  </a:lnTo>
                  <a:cubicBezTo>
                    <a:pt x="16828" y="21473"/>
                    <a:pt x="13396" y="19380"/>
                    <a:pt x="10382" y="16785"/>
                  </a:cubicBezTo>
                  <a:cubicBezTo>
                    <a:pt x="7452" y="13939"/>
                    <a:pt x="5024" y="10506"/>
                    <a:pt x="3266" y="6739"/>
                  </a:cubicBezTo>
                  <a:cubicBezTo>
                    <a:pt x="2680" y="5650"/>
                    <a:pt x="2177" y="4478"/>
                    <a:pt x="1675" y="3390"/>
                  </a:cubicBezTo>
                  <a:cubicBezTo>
                    <a:pt x="1173" y="2218"/>
                    <a:pt x="922" y="1130"/>
                    <a:pt x="419" y="125"/>
                  </a:cubicBezTo>
                  <a:cubicBezTo>
                    <a:pt x="361" y="37"/>
                    <a:pt x="292" y="1"/>
                    <a:pt x="228" y="1"/>
                  </a:cubicBezTo>
                  <a:close/>
                </a:path>
              </a:pathLst>
            </a:custGeom>
            <a:solidFill>
              <a:srgbClr val="5B4F31"/>
            </a:solidFill>
            <a:ln w="9525" cap="flat" cmpd="sng">
              <a:solidFill>
                <a:srgbClr val="5B4F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9"/>
            <p:cNvSpPr/>
            <p:nvPr/>
          </p:nvSpPr>
          <p:spPr>
            <a:xfrm>
              <a:off x="3880100" y="2908775"/>
              <a:ext cx="470925" cy="298875"/>
            </a:xfrm>
            <a:custGeom>
              <a:avLst/>
              <a:gdLst/>
              <a:ahLst/>
              <a:cxnLst/>
              <a:rect l="l" t="t" r="r" b="b"/>
              <a:pathLst>
                <a:path w="18837" h="11955" extrusionOk="0">
                  <a:moveTo>
                    <a:pt x="14735" y="0"/>
                  </a:moveTo>
                  <a:lnTo>
                    <a:pt x="754" y="4354"/>
                  </a:lnTo>
                  <a:cubicBezTo>
                    <a:pt x="251" y="6363"/>
                    <a:pt x="0" y="8456"/>
                    <a:pt x="0" y="10549"/>
                  </a:cubicBezTo>
                  <a:cubicBezTo>
                    <a:pt x="289" y="11127"/>
                    <a:pt x="4759" y="11955"/>
                    <a:pt x="7753" y="11955"/>
                  </a:cubicBezTo>
                  <a:cubicBezTo>
                    <a:pt x="8227" y="11955"/>
                    <a:pt x="8664" y="11934"/>
                    <a:pt x="9042" y="11888"/>
                  </a:cubicBezTo>
                  <a:cubicBezTo>
                    <a:pt x="12558" y="11553"/>
                    <a:pt x="15907" y="10046"/>
                    <a:pt x="18418" y="7535"/>
                  </a:cubicBezTo>
                  <a:cubicBezTo>
                    <a:pt x="18669" y="7284"/>
                    <a:pt x="18753" y="7033"/>
                    <a:pt x="18837" y="6781"/>
                  </a:cubicBezTo>
                  <a:cubicBezTo>
                    <a:pt x="18753" y="6614"/>
                    <a:pt x="18669" y="6447"/>
                    <a:pt x="18586" y="6279"/>
                  </a:cubicBezTo>
                  <a:cubicBezTo>
                    <a:pt x="17832" y="5107"/>
                    <a:pt x="17079" y="3935"/>
                    <a:pt x="16409" y="2763"/>
                  </a:cubicBezTo>
                  <a:cubicBezTo>
                    <a:pt x="15990" y="1758"/>
                    <a:pt x="15488" y="837"/>
                    <a:pt x="14735" y="0"/>
                  </a:cubicBezTo>
                  <a:close/>
                </a:path>
              </a:pathLst>
            </a:custGeom>
            <a:solidFill>
              <a:srgbClr val="F9B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9"/>
            <p:cNvSpPr/>
            <p:nvPr/>
          </p:nvSpPr>
          <p:spPr>
            <a:xfrm>
              <a:off x="3610500" y="2686750"/>
              <a:ext cx="112650" cy="159450"/>
            </a:xfrm>
            <a:custGeom>
              <a:avLst/>
              <a:gdLst/>
              <a:ahLst/>
              <a:cxnLst/>
              <a:rect l="l" t="t" r="r" b="b"/>
              <a:pathLst>
                <a:path w="4506" h="6378" extrusionOk="0">
                  <a:moveTo>
                    <a:pt x="3038" y="1"/>
                  </a:moveTo>
                  <a:cubicBezTo>
                    <a:pt x="267" y="1"/>
                    <a:pt x="0" y="5661"/>
                    <a:pt x="2580" y="6286"/>
                  </a:cubicBezTo>
                  <a:cubicBezTo>
                    <a:pt x="2771" y="6350"/>
                    <a:pt x="2976" y="6377"/>
                    <a:pt x="3183" y="6377"/>
                  </a:cubicBezTo>
                  <a:cubicBezTo>
                    <a:pt x="3517" y="6377"/>
                    <a:pt x="3860" y="6306"/>
                    <a:pt x="4170" y="6202"/>
                  </a:cubicBezTo>
                  <a:lnTo>
                    <a:pt x="4421" y="1095"/>
                  </a:lnTo>
                  <a:cubicBezTo>
                    <a:pt x="4505" y="593"/>
                    <a:pt x="4170" y="174"/>
                    <a:pt x="3668" y="91"/>
                  </a:cubicBezTo>
                  <a:cubicBezTo>
                    <a:pt x="3445" y="29"/>
                    <a:pt x="3236" y="1"/>
                    <a:pt x="3038" y="1"/>
                  </a:cubicBezTo>
                  <a:close/>
                </a:path>
              </a:pathLst>
            </a:custGeom>
            <a:solidFill>
              <a:srgbClr val="F9B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9"/>
            <p:cNvSpPr/>
            <p:nvPr/>
          </p:nvSpPr>
          <p:spPr>
            <a:xfrm>
              <a:off x="3666600" y="2446225"/>
              <a:ext cx="131900" cy="324425"/>
            </a:xfrm>
            <a:custGeom>
              <a:avLst/>
              <a:gdLst/>
              <a:ahLst/>
              <a:cxnLst/>
              <a:rect l="l" t="t" r="r" b="b"/>
              <a:pathLst>
                <a:path w="5276" h="12977" extrusionOk="0">
                  <a:moveTo>
                    <a:pt x="5275" y="0"/>
                  </a:moveTo>
                  <a:lnTo>
                    <a:pt x="5275" y="0"/>
                  </a:lnTo>
                  <a:cubicBezTo>
                    <a:pt x="4103" y="419"/>
                    <a:pt x="3098" y="1340"/>
                    <a:pt x="2680" y="2512"/>
                  </a:cubicBezTo>
                  <a:cubicBezTo>
                    <a:pt x="2429" y="3349"/>
                    <a:pt x="2094" y="4186"/>
                    <a:pt x="1759" y="5023"/>
                  </a:cubicBezTo>
                  <a:cubicBezTo>
                    <a:pt x="1508" y="5358"/>
                    <a:pt x="1257" y="5777"/>
                    <a:pt x="922" y="6112"/>
                  </a:cubicBezTo>
                  <a:cubicBezTo>
                    <a:pt x="252" y="7200"/>
                    <a:pt x="1" y="8456"/>
                    <a:pt x="84" y="9712"/>
                  </a:cubicBezTo>
                  <a:cubicBezTo>
                    <a:pt x="252" y="10967"/>
                    <a:pt x="754" y="12139"/>
                    <a:pt x="1675" y="12977"/>
                  </a:cubicBezTo>
                  <a:cubicBezTo>
                    <a:pt x="3266" y="9795"/>
                    <a:pt x="4103" y="6279"/>
                    <a:pt x="4103" y="2763"/>
                  </a:cubicBezTo>
                  <a:lnTo>
                    <a:pt x="5275" y="0"/>
                  </a:lnTo>
                  <a:close/>
                </a:path>
              </a:pathLst>
            </a:custGeom>
            <a:solidFill>
              <a:srgbClr val="89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9"/>
            <p:cNvSpPr/>
            <p:nvPr/>
          </p:nvSpPr>
          <p:spPr>
            <a:xfrm>
              <a:off x="3649850" y="2299300"/>
              <a:ext cx="841425" cy="814275"/>
            </a:xfrm>
            <a:custGeom>
              <a:avLst/>
              <a:gdLst/>
              <a:ahLst/>
              <a:cxnLst/>
              <a:rect l="l" t="t" r="r" b="b"/>
              <a:pathLst>
                <a:path w="33657" h="32571" extrusionOk="0">
                  <a:moveTo>
                    <a:pt x="20037" y="1"/>
                  </a:moveTo>
                  <a:cubicBezTo>
                    <a:pt x="17834" y="1"/>
                    <a:pt x="15583" y="238"/>
                    <a:pt x="13396" y="603"/>
                  </a:cubicBezTo>
                  <a:cubicBezTo>
                    <a:pt x="11889" y="770"/>
                    <a:pt x="10466" y="1189"/>
                    <a:pt x="9126" y="1859"/>
                  </a:cubicBezTo>
                  <a:cubicBezTo>
                    <a:pt x="7201" y="2779"/>
                    <a:pt x="5610" y="4454"/>
                    <a:pt x="4773" y="6463"/>
                  </a:cubicBezTo>
                  <a:cubicBezTo>
                    <a:pt x="3852" y="9058"/>
                    <a:pt x="3099" y="11737"/>
                    <a:pt x="2178" y="14417"/>
                  </a:cubicBezTo>
                  <a:cubicBezTo>
                    <a:pt x="1173" y="16928"/>
                    <a:pt x="503" y="19523"/>
                    <a:pt x="168" y="22286"/>
                  </a:cubicBezTo>
                  <a:cubicBezTo>
                    <a:pt x="1" y="24881"/>
                    <a:pt x="1006" y="27477"/>
                    <a:pt x="2931" y="29319"/>
                  </a:cubicBezTo>
                  <a:cubicBezTo>
                    <a:pt x="5024" y="31495"/>
                    <a:pt x="8373" y="32249"/>
                    <a:pt x="11554" y="32500"/>
                  </a:cubicBezTo>
                  <a:cubicBezTo>
                    <a:pt x="12119" y="32547"/>
                    <a:pt x="12684" y="32571"/>
                    <a:pt x="13248" y="32571"/>
                  </a:cubicBezTo>
                  <a:cubicBezTo>
                    <a:pt x="15692" y="32571"/>
                    <a:pt x="18116" y="32128"/>
                    <a:pt x="20428" y="31244"/>
                  </a:cubicBezTo>
                  <a:cubicBezTo>
                    <a:pt x="23107" y="29905"/>
                    <a:pt x="25452" y="28147"/>
                    <a:pt x="27377" y="25886"/>
                  </a:cubicBezTo>
                  <a:cubicBezTo>
                    <a:pt x="29638" y="23458"/>
                    <a:pt x="32233" y="21198"/>
                    <a:pt x="32986" y="17933"/>
                  </a:cubicBezTo>
                  <a:cubicBezTo>
                    <a:pt x="33656" y="14751"/>
                    <a:pt x="32484" y="11654"/>
                    <a:pt x="31145" y="8640"/>
                  </a:cubicBezTo>
                  <a:cubicBezTo>
                    <a:pt x="30391" y="7049"/>
                    <a:pt x="29470" y="5459"/>
                    <a:pt x="28884" y="3784"/>
                  </a:cubicBezTo>
                  <a:cubicBezTo>
                    <a:pt x="28382" y="2445"/>
                    <a:pt x="27293" y="1440"/>
                    <a:pt x="25954" y="854"/>
                  </a:cubicBezTo>
                  <a:cubicBezTo>
                    <a:pt x="24526" y="328"/>
                    <a:pt x="23030" y="4"/>
                    <a:pt x="21527" y="4"/>
                  </a:cubicBezTo>
                  <a:cubicBezTo>
                    <a:pt x="21356" y="4"/>
                    <a:pt x="21185" y="8"/>
                    <a:pt x="21015" y="17"/>
                  </a:cubicBezTo>
                  <a:cubicBezTo>
                    <a:pt x="20690" y="6"/>
                    <a:pt x="20364" y="1"/>
                    <a:pt x="20037" y="1"/>
                  </a:cubicBezTo>
                  <a:close/>
                </a:path>
              </a:pathLst>
            </a:custGeom>
            <a:solidFill>
              <a:srgbClr val="F9B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9"/>
            <p:cNvSpPr/>
            <p:nvPr/>
          </p:nvSpPr>
          <p:spPr>
            <a:xfrm>
              <a:off x="3986825" y="2815250"/>
              <a:ext cx="177925" cy="159925"/>
            </a:xfrm>
            <a:custGeom>
              <a:avLst/>
              <a:gdLst/>
              <a:ahLst/>
              <a:cxnLst/>
              <a:rect l="l" t="t" r="r" b="b"/>
              <a:pathLst>
                <a:path w="7117" h="6397" extrusionOk="0">
                  <a:moveTo>
                    <a:pt x="3501" y="0"/>
                  </a:moveTo>
                  <a:cubicBezTo>
                    <a:pt x="1977" y="0"/>
                    <a:pt x="632" y="1097"/>
                    <a:pt x="336" y="2653"/>
                  </a:cubicBezTo>
                  <a:cubicBezTo>
                    <a:pt x="1" y="4411"/>
                    <a:pt x="1173" y="6085"/>
                    <a:pt x="2931" y="6336"/>
                  </a:cubicBezTo>
                  <a:cubicBezTo>
                    <a:pt x="3145" y="6377"/>
                    <a:pt x="3357" y="6397"/>
                    <a:pt x="3566" y="6397"/>
                  </a:cubicBezTo>
                  <a:cubicBezTo>
                    <a:pt x="5078" y="6397"/>
                    <a:pt x="6414" y="5369"/>
                    <a:pt x="6782" y="3825"/>
                  </a:cubicBezTo>
                  <a:cubicBezTo>
                    <a:pt x="7117" y="2067"/>
                    <a:pt x="5861" y="309"/>
                    <a:pt x="4103" y="57"/>
                  </a:cubicBezTo>
                  <a:cubicBezTo>
                    <a:pt x="3901" y="19"/>
                    <a:pt x="3699" y="0"/>
                    <a:pt x="3501" y="0"/>
                  </a:cubicBezTo>
                  <a:close/>
                </a:path>
              </a:pathLst>
            </a:custGeom>
            <a:solidFill>
              <a:srgbClr val="EFA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9"/>
            <p:cNvSpPr/>
            <p:nvPr/>
          </p:nvSpPr>
          <p:spPr>
            <a:xfrm>
              <a:off x="3656150" y="2744600"/>
              <a:ext cx="142350" cy="141150"/>
            </a:xfrm>
            <a:custGeom>
              <a:avLst/>
              <a:gdLst/>
              <a:ahLst/>
              <a:cxnLst/>
              <a:rect l="l" t="t" r="r" b="b"/>
              <a:pathLst>
                <a:path w="5694" h="5646" extrusionOk="0">
                  <a:moveTo>
                    <a:pt x="2738" y="0"/>
                  </a:moveTo>
                  <a:cubicBezTo>
                    <a:pt x="1888" y="0"/>
                    <a:pt x="1073" y="399"/>
                    <a:pt x="502" y="1042"/>
                  </a:cubicBezTo>
                  <a:cubicBezTo>
                    <a:pt x="251" y="1963"/>
                    <a:pt x="84" y="2883"/>
                    <a:pt x="0" y="3804"/>
                  </a:cubicBezTo>
                  <a:cubicBezTo>
                    <a:pt x="468" y="5052"/>
                    <a:pt x="1552" y="5646"/>
                    <a:pt x="2637" y="5646"/>
                  </a:cubicBezTo>
                  <a:cubicBezTo>
                    <a:pt x="3883" y="5646"/>
                    <a:pt x="5129" y="4862"/>
                    <a:pt x="5442" y="3386"/>
                  </a:cubicBezTo>
                  <a:cubicBezTo>
                    <a:pt x="5693" y="1795"/>
                    <a:pt x="4688" y="288"/>
                    <a:pt x="3181" y="37"/>
                  </a:cubicBezTo>
                  <a:cubicBezTo>
                    <a:pt x="3033" y="12"/>
                    <a:pt x="2885" y="0"/>
                    <a:pt x="2738" y="0"/>
                  </a:cubicBezTo>
                  <a:close/>
                </a:path>
              </a:pathLst>
            </a:custGeom>
            <a:solidFill>
              <a:srgbClr val="EFA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9"/>
            <p:cNvSpPr/>
            <p:nvPr/>
          </p:nvSpPr>
          <p:spPr>
            <a:xfrm>
              <a:off x="4076825" y="2745200"/>
              <a:ext cx="62825" cy="55025"/>
            </a:xfrm>
            <a:custGeom>
              <a:avLst/>
              <a:gdLst/>
              <a:ahLst/>
              <a:cxnLst/>
              <a:rect l="l" t="t" r="r" b="b"/>
              <a:pathLst>
                <a:path w="2513" h="2201" extrusionOk="0">
                  <a:moveTo>
                    <a:pt x="1247" y="0"/>
                  </a:moveTo>
                  <a:cubicBezTo>
                    <a:pt x="725" y="0"/>
                    <a:pt x="243" y="332"/>
                    <a:pt x="168" y="934"/>
                  </a:cubicBezTo>
                  <a:cubicBezTo>
                    <a:pt x="1" y="1520"/>
                    <a:pt x="419" y="2106"/>
                    <a:pt x="1089" y="2190"/>
                  </a:cubicBezTo>
                  <a:cubicBezTo>
                    <a:pt x="1139" y="2197"/>
                    <a:pt x="1190" y="2200"/>
                    <a:pt x="1240" y="2200"/>
                  </a:cubicBezTo>
                  <a:cubicBezTo>
                    <a:pt x="1772" y="2200"/>
                    <a:pt x="2268" y="1805"/>
                    <a:pt x="2345" y="1269"/>
                  </a:cubicBezTo>
                  <a:cubicBezTo>
                    <a:pt x="2512" y="683"/>
                    <a:pt x="2010" y="97"/>
                    <a:pt x="1424" y="13"/>
                  </a:cubicBezTo>
                  <a:cubicBezTo>
                    <a:pt x="1365" y="5"/>
                    <a:pt x="1306" y="0"/>
                    <a:pt x="1247" y="0"/>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9"/>
            <p:cNvSpPr/>
            <p:nvPr/>
          </p:nvSpPr>
          <p:spPr>
            <a:xfrm>
              <a:off x="3748225" y="2671325"/>
              <a:ext cx="60725" cy="54225"/>
            </a:xfrm>
            <a:custGeom>
              <a:avLst/>
              <a:gdLst/>
              <a:ahLst/>
              <a:cxnLst/>
              <a:rect l="l" t="t" r="r" b="b"/>
              <a:pathLst>
                <a:path w="2429" h="2169" extrusionOk="0">
                  <a:moveTo>
                    <a:pt x="1077" y="1"/>
                  </a:moveTo>
                  <a:cubicBezTo>
                    <a:pt x="589" y="1"/>
                    <a:pt x="156" y="377"/>
                    <a:pt x="85" y="875"/>
                  </a:cubicBezTo>
                  <a:cubicBezTo>
                    <a:pt x="1" y="1461"/>
                    <a:pt x="419" y="2047"/>
                    <a:pt x="1005" y="2131"/>
                  </a:cubicBezTo>
                  <a:cubicBezTo>
                    <a:pt x="1094" y="2156"/>
                    <a:pt x="1182" y="2168"/>
                    <a:pt x="1269" y="2168"/>
                  </a:cubicBezTo>
                  <a:cubicBezTo>
                    <a:pt x="1757" y="2168"/>
                    <a:pt x="2190" y="1791"/>
                    <a:pt x="2261" y="1294"/>
                  </a:cubicBezTo>
                  <a:cubicBezTo>
                    <a:pt x="2429" y="624"/>
                    <a:pt x="2010" y="122"/>
                    <a:pt x="1340" y="38"/>
                  </a:cubicBezTo>
                  <a:cubicBezTo>
                    <a:pt x="1252" y="13"/>
                    <a:pt x="1163" y="1"/>
                    <a:pt x="1077" y="1"/>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9"/>
            <p:cNvSpPr/>
            <p:nvPr/>
          </p:nvSpPr>
          <p:spPr>
            <a:xfrm>
              <a:off x="3631025" y="2223375"/>
              <a:ext cx="923025" cy="757525"/>
            </a:xfrm>
            <a:custGeom>
              <a:avLst/>
              <a:gdLst/>
              <a:ahLst/>
              <a:cxnLst/>
              <a:rect l="l" t="t" r="r" b="b"/>
              <a:pathLst>
                <a:path w="36921" h="30301" extrusionOk="0">
                  <a:moveTo>
                    <a:pt x="15109" y="1"/>
                  </a:moveTo>
                  <a:cubicBezTo>
                    <a:pt x="14486" y="1"/>
                    <a:pt x="13857" y="67"/>
                    <a:pt x="13228" y="207"/>
                  </a:cubicBezTo>
                  <a:cubicBezTo>
                    <a:pt x="12307" y="458"/>
                    <a:pt x="11470" y="961"/>
                    <a:pt x="10549" y="1296"/>
                  </a:cubicBezTo>
                  <a:cubicBezTo>
                    <a:pt x="9042" y="1798"/>
                    <a:pt x="7368" y="2049"/>
                    <a:pt x="5945" y="2551"/>
                  </a:cubicBezTo>
                  <a:cubicBezTo>
                    <a:pt x="4354" y="3054"/>
                    <a:pt x="3098" y="4226"/>
                    <a:pt x="2512" y="5733"/>
                  </a:cubicBezTo>
                  <a:cubicBezTo>
                    <a:pt x="2428" y="6068"/>
                    <a:pt x="2345" y="6403"/>
                    <a:pt x="2261" y="6737"/>
                  </a:cubicBezTo>
                  <a:cubicBezTo>
                    <a:pt x="1675" y="8747"/>
                    <a:pt x="1" y="10505"/>
                    <a:pt x="252" y="12514"/>
                  </a:cubicBezTo>
                  <a:cubicBezTo>
                    <a:pt x="476" y="13786"/>
                    <a:pt x="1570" y="15258"/>
                    <a:pt x="2875" y="15258"/>
                  </a:cubicBezTo>
                  <a:cubicBezTo>
                    <a:pt x="3031" y="15258"/>
                    <a:pt x="3189" y="15238"/>
                    <a:pt x="3349" y="15193"/>
                  </a:cubicBezTo>
                  <a:cubicBezTo>
                    <a:pt x="4186" y="14942"/>
                    <a:pt x="5024" y="14607"/>
                    <a:pt x="5693" y="14105"/>
                  </a:cubicBezTo>
                  <a:cubicBezTo>
                    <a:pt x="6196" y="13602"/>
                    <a:pt x="6782" y="13268"/>
                    <a:pt x="7368" y="13184"/>
                  </a:cubicBezTo>
                  <a:cubicBezTo>
                    <a:pt x="7444" y="13174"/>
                    <a:pt x="7522" y="13170"/>
                    <a:pt x="7601" y="13170"/>
                  </a:cubicBezTo>
                  <a:cubicBezTo>
                    <a:pt x="8068" y="13170"/>
                    <a:pt x="8565" y="13315"/>
                    <a:pt x="9039" y="13315"/>
                  </a:cubicBezTo>
                  <a:cubicBezTo>
                    <a:pt x="9182" y="13315"/>
                    <a:pt x="9323" y="13302"/>
                    <a:pt x="9461" y="13268"/>
                  </a:cubicBezTo>
                  <a:cubicBezTo>
                    <a:pt x="9712" y="13184"/>
                    <a:pt x="9963" y="13100"/>
                    <a:pt x="10214" y="13100"/>
                  </a:cubicBezTo>
                  <a:cubicBezTo>
                    <a:pt x="10465" y="13100"/>
                    <a:pt x="10717" y="13435"/>
                    <a:pt x="10968" y="13686"/>
                  </a:cubicBezTo>
                  <a:cubicBezTo>
                    <a:pt x="12056" y="14774"/>
                    <a:pt x="13563" y="15444"/>
                    <a:pt x="15154" y="15528"/>
                  </a:cubicBezTo>
                  <a:cubicBezTo>
                    <a:pt x="15345" y="15539"/>
                    <a:pt x="15538" y="15544"/>
                    <a:pt x="15732" y="15544"/>
                  </a:cubicBezTo>
                  <a:cubicBezTo>
                    <a:pt x="17063" y="15544"/>
                    <a:pt x="18443" y="15297"/>
                    <a:pt x="19758" y="14858"/>
                  </a:cubicBezTo>
                  <a:cubicBezTo>
                    <a:pt x="20394" y="14646"/>
                    <a:pt x="21129" y="14435"/>
                    <a:pt x="21796" y="14435"/>
                  </a:cubicBezTo>
                  <a:cubicBezTo>
                    <a:pt x="22184" y="14435"/>
                    <a:pt x="22548" y="14506"/>
                    <a:pt x="22856" y="14691"/>
                  </a:cubicBezTo>
                  <a:cubicBezTo>
                    <a:pt x="23442" y="15109"/>
                    <a:pt x="23777" y="15779"/>
                    <a:pt x="24363" y="16198"/>
                  </a:cubicBezTo>
                  <a:cubicBezTo>
                    <a:pt x="24865" y="16616"/>
                    <a:pt x="25367" y="16784"/>
                    <a:pt x="25870" y="17202"/>
                  </a:cubicBezTo>
                  <a:cubicBezTo>
                    <a:pt x="26372" y="17872"/>
                    <a:pt x="26707" y="18709"/>
                    <a:pt x="26707" y="19546"/>
                  </a:cubicBezTo>
                  <a:cubicBezTo>
                    <a:pt x="26958" y="21472"/>
                    <a:pt x="27042" y="23314"/>
                    <a:pt x="26958" y="25239"/>
                  </a:cubicBezTo>
                  <a:cubicBezTo>
                    <a:pt x="26958" y="26663"/>
                    <a:pt x="26205" y="28588"/>
                    <a:pt x="27209" y="29760"/>
                  </a:cubicBezTo>
                  <a:cubicBezTo>
                    <a:pt x="27573" y="30145"/>
                    <a:pt x="28029" y="30301"/>
                    <a:pt x="28524" y="30301"/>
                  </a:cubicBezTo>
                  <a:cubicBezTo>
                    <a:pt x="29967" y="30301"/>
                    <a:pt x="31736" y="28980"/>
                    <a:pt x="32484" y="28170"/>
                  </a:cubicBezTo>
                  <a:cubicBezTo>
                    <a:pt x="33153" y="27249"/>
                    <a:pt x="33656" y="26328"/>
                    <a:pt x="34074" y="25323"/>
                  </a:cubicBezTo>
                  <a:cubicBezTo>
                    <a:pt x="34660" y="23984"/>
                    <a:pt x="35832" y="22895"/>
                    <a:pt x="36418" y="21556"/>
                  </a:cubicBezTo>
                  <a:cubicBezTo>
                    <a:pt x="36921" y="20300"/>
                    <a:pt x="36921" y="18877"/>
                    <a:pt x="36251" y="17705"/>
                  </a:cubicBezTo>
                  <a:cubicBezTo>
                    <a:pt x="35916" y="17202"/>
                    <a:pt x="35665" y="16616"/>
                    <a:pt x="35497" y="15947"/>
                  </a:cubicBezTo>
                  <a:cubicBezTo>
                    <a:pt x="35414" y="15528"/>
                    <a:pt x="35497" y="15026"/>
                    <a:pt x="35581" y="14607"/>
                  </a:cubicBezTo>
                  <a:cubicBezTo>
                    <a:pt x="36000" y="12263"/>
                    <a:pt x="35163" y="10002"/>
                    <a:pt x="33321" y="8496"/>
                  </a:cubicBezTo>
                  <a:cubicBezTo>
                    <a:pt x="32818" y="8077"/>
                    <a:pt x="32316" y="7826"/>
                    <a:pt x="31730" y="7491"/>
                  </a:cubicBezTo>
                  <a:cubicBezTo>
                    <a:pt x="30391" y="6403"/>
                    <a:pt x="29805" y="4561"/>
                    <a:pt x="28381" y="3556"/>
                  </a:cubicBezTo>
                  <a:cubicBezTo>
                    <a:pt x="27156" y="2943"/>
                    <a:pt x="25790" y="2541"/>
                    <a:pt x="24413" y="2541"/>
                  </a:cubicBezTo>
                  <a:cubicBezTo>
                    <a:pt x="24285" y="2541"/>
                    <a:pt x="24156" y="2544"/>
                    <a:pt x="24028" y="2551"/>
                  </a:cubicBezTo>
                  <a:cubicBezTo>
                    <a:pt x="22605" y="2384"/>
                    <a:pt x="21265" y="1965"/>
                    <a:pt x="20009" y="1296"/>
                  </a:cubicBezTo>
                  <a:cubicBezTo>
                    <a:pt x="19256" y="961"/>
                    <a:pt x="18502" y="626"/>
                    <a:pt x="17665" y="375"/>
                  </a:cubicBezTo>
                  <a:cubicBezTo>
                    <a:pt x="16836" y="131"/>
                    <a:pt x="15979" y="1"/>
                    <a:pt x="15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9"/>
            <p:cNvSpPr/>
            <p:nvPr/>
          </p:nvSpPr>
          <p:spPr>
            <a:xfrm>
              <a:off x="3605900" y="2320625"/>
              <a:ext cx="154925" cy="286325"/>
            </a:xfrm>
            <a:custGeom>
              <a:avLst/>
              <a:gdLst/>
              <a:ahLst/>
              <a:cxnLst/>
              <a:rect l="l" t="t" r="r" b="b"/>
              <a:pathLst>
                <a:path w="6197" h="11453" extrusionOk="0">
                  <a:moveTo>
                    <a:pt x="6196" y="1"/>
                  </a:moveTo>
                  <a:lnTo>
                    <a:pt x="6196" y="1"/>
                  </a:lnTo>
                  <a:cubicBezTo>
                    <a:pt x="4773" y="420"/>
                    <a:pt x="3601" y="1340"/>
                    <a:pt x="2847" y="2680"/>
                  </a:cubicBezTo>
                  <a:cubicBezTo>
                    <a:pt x="2010" y="4187"/>
                    <a:pt x="754" y="5359"/>
                    <a:pt x="336" y="7033"/>
                  </a:cubicBezTo>
                  <a:cubicBezTo>
                    <a:pt x="1" y="8289"/>
                    <a:pt x="85" y="10215"/>
                    <a:pt x="1257" y="11052"/>
                  </a:cubicBezTo>
                  <a:cubicBezTo>
                    <a:pt x="1686" y="11297"/>
                    <a:pt x="2249" y="11452"/>
                    <a:pt x="2816" y="11452"/>
                  </a:cubicBezTo>
                  <a:cubicBezTo>
                    <a:pt x="3024" y="11452"/>
                    <a:pt x="3231" y="11432"/>
                    <a:pt x="3433" y="11387"/>
                  </a:cubicBezTo>
                  <a:cubicBezTo>
                    <a:pt x="4187" y="11303"/>
                    <a:pt x="5024" y="11052"/>
                    <a:pt x="5694" y="10550"/>
                  </a:cubicBezTo>
                  <a:cubicBezTo>
                    <a:pt x="5778" y="10382"/>
                    <a:pt x="5610" y="10215"/>
                    <a:pt x="5443" y="10215"/>
                  </a:cubicBezTo>
                  <a:cubicBezTo>
                    <a:pt x="4726" y="10471"/>
                    <a:pt x="3634" y="10914"/>
                    <a:pt x="2683" y="10914"/>
                  </a:cubicBezTo>
                  <a:cubicBezTo>
                    <a:pt x="2078" y="10914"/>
                    <a:pt x="1531" y="10735"/>
                    <a:pt x="1173" y="10215"/>
                  </a:cubicBezTo>
                  <a:cubicBezTo>
                    <a:pt x="419" y="8959"/>
                    <a:pt x="419" y="7452"/>
                    <a:pt x="1173" y="6196"/>
                  </a:cubicBezTo>
                  <a:cubicBezTo>
                    <a:pt x="1424" y="5610"/>
                    <a:pt x="1759" y="5024"/>
                    <a:pt x="2178" y="4522"/>
                  </a:cubicBezTo>
                  <a:cubicBezTo>
                    <a:pt x="2596" y="3936"/>
                    <a:pt x="2931" y="3350"/>
                    <a:pt x="3266" y="2764"/>
                  </a:cubicBezTo>
                  <a:cubicBezTo>
                    <a:pt x="3936" y="1508"/>
                    <a:pt x="4940" y="587"/>
                    <a:pt x="6196" y="1"/>
                  </a:cubicBezTo>
                  <a:close/>
                </a:path>
              </a:pathLst>
            </a:custGeom>
            <a:solidFill>
              <a:srgbClr val="89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9"/>
            <p:cNvSpPr/>
            <p:nvPr/>
          </p:nvSpPr>
          <p:spPr>
            <a:xfrm>
              <a:off x="4353750" y="2484600"/>
              <a:ext cx="252625" cy="498475"/>
            </a:xfrm>
            <a:custGeom>
              <a:avLst/>
              <a:gdLst/>
              <a:ahLst/>
              <a:cxnLst/>
              <a:rect l="l" t="t" r="r" b="b"/>
              <a:pathLst>
                <a:path w="10105" h="19939" extrusionOk="0">
                  <a:moveTo>
                    <a:pt x="5915" y="1"/>
                  </a:moveTo>
                  <a:cubicBezTo>
                    <a:pt x="5852" y="1"/>
                    <a:pt x="5786" y="41"/>
                    <a:pt x="5835" y="140"/>
                  </a:cubicBezTo>
                  <a:cubicBezTo>
                    <a:pt x="6421" y="2065"/>
                    <a:pt x="6086" y="4242"/>
                    <a:pt x="7258" y="6000"/>
                  </a:cubicBezTo>
                  <a:cubicBezTo>
                    <a:pt x="8347" y="7507"/>
                    <a:pt x="10105" y="9014"/>
                    <a:pt x="8849" y="10939"/>
                  </a:cubicBezTo>
                  <a:cubicBezTo>
                    <a:pt x="8263" y="11860"/>
                    <a:pt x="7509" y="12530"/>
                    <a:pt x="7007" y="13367"/>
                  </a:cubicBezTo>
                  <a:cubicBezTo>
                    <a:pt x="6505" y="14288"/>
                    <a:pt x="6086" y="15293"/>
                    <a:pt x="5584" y="16214"/>
                  </a:cubicBezTo>
                  <a:cubicBezTo>
                    <a:pt x="4828" y="17725"/>
                    <a:pt x="3453" y="19405"/>
                    <a:pt x="1689" y="19405"/>
                  </a:cubicBezTo>
                  <a:cubicBezTo>
                    <a:pt x="1303" y="19405"/>
                    <a:pt x="898" y="19324"/>
                    <a:pt x="477" y="19144"/>
                  </a:cubicBezTo>
                  <a:cubicBezTo>
                    <a:pt x="452" y="19137"/>
                    <a:pt x="427" y="19135"/>
                    <a:pt x="404" y="19135"/>
                  </a:cubicBezTo>
                  <a:cubicBezTo>
                    <a:pt x="120" y="19135"/>
                    <a:pt x="0" y="19575"/>
                    <a:pt x="310" y="19730"/>
                  </a:cubicBezTo>
                  <a:cubicBezTo>
                    <a:pt x="731" y="19870"/>
                    <a:pt x="1160" y="19939"/>
                    <a:pt x="1581" y="19939"/>
                  </a:cubicBezTo>
                  <a:cubicBezTo>
                    <a:pt x="2667" y="19939"/>
                    <a:pt x="3712" y="19486"/>
                    <a:pt x="4495" y="18642"/>
                  </a:cubicBezTo>
                  <a:cubicBezTo>
                    <a:pt x="5835" y="17386"/>
                    <a:pt x="6421" y="15628"/>
                    <a:pt x="7258" y="14037"/>
                  </a:cubicBezTo>
                  <a:cubicBezTo>
                    <a:pt x="7761" y="13283"/>
                    <a:pt x="8263" y="12446"/>
                    <a:pt x="8849" y="11777"/>
                  </a:cubicBezTo>
                  <a:cubicBezTo>
                    <a:pt x="9351" y="11274"/>
                    <a:pt x="9686" y="10604"/>
                    <a:pt x="9770" y="9935"/>
                  </a:cubicBezTo>
                  <a:cubicBezTo>
                    <a:pt x="10021" y="8344"/>
                    <a:pt x="8765" y="7172"/>
                    <a:pt x="7928" y="6000"/>
                  </a:cubicBezTo>
                  <a:cubicBezTo>
                    <a:pt x="7342" y="5246"/>
                    <a:pt x="7007" y="4409"/>
                    <a:pt x="6840" y="3488"/>
                  </a:cubicBezTo>
                  <a:cubicBezTo>
                    <a:pt x="6672" y="2316"/>
                    <a:pt x="6421" y="1144"/>
                    <a:pt x="6002" y="56"/>
                  </a:cubicBezTo>
                  <a:cubicBezTo>
                    <a:pt x="6002" y="21"/>
                    <a:pt x="5959" y="1"/>
                    <a:pt x="5915" y="1"/>
                  </a:cubicBezTo>
                  <a:close/>
                </a:path>
              </a:pathLst>
            </a:custGeom>
            <a:solidFill>
              <a:srgbClr val="89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9"/>
            <p:cNvSpPr/>
            <p:nvPr/>
          </p:nvSpPr>
          <p:spPr>
            <a:xfrm>
              <a:off x="4252650" y="2792075"/>
              <a:ext cx="177925" cy="208150"/>
            </a:xfrm>
            <a:custGeom>
              <a:avLst/>
              <a:gdLst/>
              <a:ahLst/>
              <a:cxnLst/>
              <a:rect l="l" t="t" r="r" b="b"/>
              <a:pathLst>
                <a:path w="7117" h="8326" extrusionOk="0">
                  <a:moveTo>
                    <a:pt x="3979" y="0"/>
                  </a:moveTo>
                  <a:cubicBezTo>
                    <a:pt x="2829" y="0"/>
                    <a:pt x="1785" y="512"/>
                    <a:pt x="1088" y="1487"/>
                  </a:cubicBezTo>
                  <a:lnTo>
                    <a:pt x="251" y="7180"/>
                  </a:lnTo>
                  <a:cubicBezTo>
                    <a:pt x="0" y="7766"/>
                    <a:pt x="921" y="8184"/>
                    <a:pt x="1340" y="8268"/>
                  </a:cubicBezTo>
                  <a:cubicBezTo>
                    <a:pt x="1567" y="8307"/>
                    <a:pt x="1789" y="8326"/>
                    <a:pt x="2004" y="8326"/>
                  </a:cubicBezTo>
                  <a:cubicBezTo>
                    <a:pt x="4088" y="8326"/>
                    <a:pt x="5596" y="6581"/>
                    <a:pt x="6279" y="4836"/>
                  </a:cubicBezTo>
                  <a:cubicBezTo>
                    <a:pt x="7116" y="2826"/>
                    <a:pt x="7116" y="650"/>
                    <a:pt x="4688" y="64"/>
                  </a:cubicBezTo>
                  <a:cubicBezTo>
                    <a:pt x="4449" y="21"/>
                    <a:pt x="4212" y="0"/>
                    <a:pt x="3979" y="0"/>
                  </a:cubicBezTo>
                  <a:close/>
                </a:path>
              </a:pathLst>
            </a:custGeom>
            <a:solidFill>
              <a:srgbClr val="F9B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9"/>
            <p:cNvSpPr/>
            <p:nvPr/>
          </p:nvSpPr>
          <p:spPr>
            <a:xfrm>
              <a:off x="3884275" y="3034350"/>
              <a:ext cx="351650" cy="96300"/>
            </a:xfrm>
            <a:custGeom>
              <a:avLst/>
              <a:gdLst/>
              <a:ahLst/>
              <a:cxnLst/>
              <a:rect l="l" t="t" r="r" b="b"/>
              <a:pathLst>
                <a:path w="14066" h="3852" fill="none" extrusionOk="0">
                  <a:moveTo>
                    <a:pt x="1" y="3098"/>
                  </a:moveTo>
                  <a:cubicBezTo>
                    <a:pt x="4605" y="3851"/>
                    <a:pt x="10382" y="3265"/>
                    <a:pt x="14065" y="0"/>
                  </a:cubicBezTo>
                </a:path>
              </a:pathLst>
            </a:custGeom>
            <a:noFill/>
            <a:ln w="18825" cap="flat" cmpd="sng">
              <a:solidFill>
                <a:srgbClr val="DD8D52"/>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9"/>
            <p:cNvSpPr/>
            <p:nvPr/>
          </p:nvSpPr>
          <p:spPr>
            <a:xfrm>
              <a:off x="4258925" y="2977825"/>
              <a:ext cx="79550" cy="39800"/>
            </a:xfrm>
            <a:custGeom>
              <a:avLst/>
              <a:gdLst/>
              <a:ahLst/>
              <a:cxnLst/>
              <a:rect l="l" t="t" r="r" b="b"/>
              <a:pathLst>
                <a:path w="3182" h="1592" fill="none" extrusionOk="0">
                  <a:moveTo>
                    <a:pt x="0" y="1"/>
                  </a:moveTo>
                  <a:cubicBezTo>
                    <a:pt x="0" y="1"/>
                    <a:pt x="586" y="1592"/>
                    <a:pt x="3182" y="419"/>
                  </a:cubicBezTo>
                </a:path>
              </a:pathLst>
            </a:custGeom>
            <a:noFill/>
            <a:ln w="12550" cap="flat" cmpd="sng">
              <a:solidFill>
                <a:srgbClr val="DD8D52"/>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9"/>
            <p:cNvSpPr/>
            <p:nvPr/>
          </p:nvSpPr>
          <p:spPr>
            <a:xfrm>
              <a:off x="3815200" y="2785275"/>
              <a:ext cx="75375" cy="98400"/>
            </a:xfrm>
            <a:custGeom>
              <a:avLst/>
              <a:gdLst/>
              <a:ahLst/>
              <a:cxnLst/>
              <a:rect l="l" t="t" r="r" b="b"/>
              <a:pathLst>
                <a:path w="3015" h="3936" extrusionOk="0">
                  <a:moveTo>
                    <a:pt x="2596" y="1"/>
                  </a:moveTo>
                  <a:lnTo>
                    <a:pt x="2512" y="84"/>
                  </a:lnTo>
                  <a:cubicBezTo>
                    <a:pt x="2533" y="64"/>
                    <a:pt x="2553" y="49"/>
                    <a:pt x="2572" y="39"/>
                  </a:cubicBezTo>
                  <a:lnTo>
                    <a:pt x="2572" y="39"/>
                  </a:lnTo>
                  <a:cubicBezTo>
                    <a:pt x="2580" y="27"/>
                    <a:pt x="2588" y="14"/>
                    <a:pt x="2596" y="1"/>
                  </a:cubicBezTo>
                  <a:close/>
                  <a:moveTo>
                    <a:pt x="2610" y="29"/>
                  </a:moveTo>
                  <a:cubicBezTo>
                    <a:pt x="2599" y="29"/>
                    <a:pt x="2586" y="33"/>
                    <a:pt x="2572" y="39"/>
                  </a:cubicBezTo>
                  <a:lnTo>
                    <a:pt x="2572" y="39"/>
                  </a:lnTo>
                  <a:cubicBezTo>
                    <a:pt x="2319" y="440"/>
                    <a:pt x="1913" y="762"/>
                    <a:pt x="1508" y="1005"/>
                  </a:cubicBezTo>
                  <a:cubicBezTo>
                    <a:pt x="1173" y="1173"/>
                    <a:pt x="838" y="1424"/>
                    <a:pt x="587" y="1759"/>
                  </a:cubicBezTo>
                  <a:cubicBezTo>
                    <a:pt x="1" y="2596"/>
                    <a:pt x="838" y="3517"/>
                    <a:pt x="1591" y="3852"/>
                  </a:cubicBezTo>
                  <a:cubicBezTo>
                    <a:pt x="1843" y="3935"/>
                    <a:pt x="2094" y="3935"/>
                    <a:pt x="2345" y="3935"/>
                  </a:cubicBezTo>
                  <a:cubicBezTo>
                    <a:pt x="2512" y="3935"/>
                    <a:pt x="2847" y="3935"/>
                    <a:pt x="3015" y="3684"/>
                  </a:cubicBezTo>
                  <a:cubicBezTo>
                    <a:pt x="3015" y="3601"/>
                    <a:pt x="3015" y="3433"/>
                    <a:pt x="2847" y="3433"/>
                  </a:cubicBezTo>
                  <a:lnTo>
                    <a:pt x="2178" y="3433"/>
                  </a:lnTo>
                  <a:cubicBezTo>
                    <a:pt x="2010" y="3433"/>
                    <a:pt x="1759" y="3349"/>
                    <a:pt x="1591" y="3266"/>
                  </a:cubicBezTo>
                  <a:cubicBezTo>
                    <a:pt x="1173" y="3098"/>
                    <a:pt x="922" y="2680"/>
                    <a:pt x="922" y="2261"/>
                  </a:cubicBezTo>
                  <a:cubicBezTo>
                    <a:pt x="922" y="1759"/>
                    <a:pt x="1508" y="1591"/>
                    <a:pt x="1843" y="1340"/>
                  </a:cubicBezTo>
                  <a:cubicBezTo>
                    <a:pt x="2261" y="1089"/>
                    <a:pt x="2596" y="587"/>
                    <a:pt x="2680" y="168"/>
                  </a:cubicBezTo>
                  <a:cubicBezTo>
                    <a:pt x="2680" y="70"/>
                    <a:pt x="2651" y="29"/>
                    <a:pt x="2610" y="29"/>
                  </a:cubicBezTo>
                  <a:close/>
                </a:path>
              </a:pathLst>
            </a:custGeom>
            <a:solidFill>
              <a:srgbClr val="DD8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9"/>
            <p:cNvSpPr/>
            <p:nvPr/>
          </p:nvSpPr>
          <p:spPr>
            <a:xfrm>
              <a:off x="3737775" y="2611550"/>
              <a:ext cx="95500" cy="41900"/>
            </a:xfrm>
            <a:custGeom>
              <a:avLst/>
              <a:gdLst/>
              <a:ahLst/>
              <a:cxnLst/>
              <a:rect l="l" t="t" r="r" b="b"/>
              <a:pathLst>
                <a:path w="3820" h="1676" extrusionOk="0">
                  <a:moveTo>
                    <a:pt x="2009" y="1"/>
                  </a:moveTo>
                  <a:cubicBezTo>
                    <a:pt x="1172" y="1"/>
                    <a:pt x="335" y="503"/>
                    <a:pt x="84" y="1340"/>
                  </a:cubicBezTo>
                  <a:cubicBezTo>
                    <a:pt x="0" y="1508"/>
                    <a:pt x="84" y="1592"/>
                    <a:pt x="251" y="1675"/>
                  </a:cubicBezTo>
                  <a:lnTo>
                    <a:pt x="335" y="1675"/>
                  </a:lnTo>
                  <a:cubicBezTo>
                    <a:pt x="419" y="1675"/>
                    <a:pt x="586" y="1592"/>
                    <a:pt x="586" y="1508"/>
                  </a:cubicBezTo>
                  <a:cubicBezTo>
                    <a:pt x="837" y="922"/>
                    <a:pt x="1340" y="503"/>
                    <a:pt x="2009" y="503"/>
                  </a:cubicBezTo>
                  <a:cubicBezTo>
                    <a:pt x="2067" y="496"/>
                    <a:pt x="2124" y="493"/>
                    <a:pt x="2180" y="493"/>
                  </a:cubicBezTo>
                  <a:cubicBezTo>
                    <a:pt x="2777" y="493"/>
                    <a:pt x="3287" y="888"/>
                    <a:pt x="3516" y="1424"/>
                  </a:cubicBezTo>
                  <a:cubicBezTo>
                    <a:pt x="3548" y="1488"/>
                    <a:pt x="3605" y="1515"/>
                    <a:pt x="3658" y="1515"/>
                  </a:cubicBezTo>
                  <a:cubicBezTo>
                    <a:pt x="3743" y="1515"/>
                    <a:pt x="3819" y="1444"/>
                    <a:pt x="3768" y="1340"/>
                  </a:cubicBezTo>
                  <a:lnTo>
                    <a:pt x="3768" y="1340"/>
                  </a:lnTo>
                  <a:lnTo>
                    <a:pt x="3768" y="1424"/>
                  </a:lnTo>
                  <a:cubicBezTo>
                    <a:pt x="3516" y="587"/>
                    <a:pt x="2847" y="85"/>
                    <a:pt x="2009" y="1"/>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9"/>
            <p:cNvSpPr/>
            <p:nvPr/>
          </p:nvSpPr>
          <p:spPr>
            <a:xfrm>
              <a:off x="4067125" y="2660750"/>
              <a:ext cx="112275" cy="64150"/>
            </a:xfrm>
            <a:custGeom>
              <a:avLst/>
              <a:gdLst/>
              <a:ahLst/>
              <a:cxnLst/>
              <a:rect l="l" t="t" r="r" b="b"/>
              <a:pathLst>
                <a:path w="4491" h="2566" extrusionOk="0">
                  <a:moveTo>
                    <a:pt x="1990" y="0"/>
                  </a:moveTo>
                  <a:cubicBezTo>
                    <a:pt x="1749" y="0"/>
                    <a:pt x="1519" y="42"/>
                    <a:pt x="1310" y="126"/>
                  </a:cubicBezTo>
                  <a:cubicBezTo>
                    <a:pt x="807" y="210"/>
                    <a:pt x="389" y="545"/>
                    <a:pt x="138" y="963"/>
                  </a:cubicBezTo>
                  <a:cubicBezTo>
                    <a:pt x="1" y="1100"/>
                    <a:pt x="143" y="1237"/>
                    <a:pt x="291" y="1237"/>
                  </a:cubicBezTo>
                  <a:cubicBezTo>
                    <a:pt x="324" y="1237"/>
                    <a:pt x="358" y="1230"/>
                    <a:pt x="389" y="1214"/>
                  </a:cubicBezTo>
                  <a:lnTo>
                    <a:pt x="389" y="1131"/>
                  </a:lnTo>
                  <a:cubicBezTo>
                    <a:pt x="793" y="784"/>
                    <a:pt x="1318" y="597"/>
                    <a:pt x="1851" y="597"/>
                  </a:cubicBezTo>
                  <a:cubicBezTo>
                    <a:pt x="2091" y="597"/>
                    <a:pt x="2332" y="634"/>
                    <a:pt x="2565" y="712"/>
                  </a:cubicBezTo>
                  <a:cubicBezTo>
                    <a:pt x="3319" y="1047"/>
                    <a:pt x="3821" y="1633"/>
                    <a:pt x="3989" y="2386"/>
                  </a:cubicBezTo>
                  <a:cubicBezTo>
                    <a:pt x="4027" y="2503"/>
                    <a:pt x="4138" y="2565"/>
                    <a:pt x="4246" y="2565"/>
                  </a:cubicBezTo>
                  <a:cubicBezTo>
                    <a:pt x="4371" y="2565"/>
                    <a:pt x="4491" y="2482"/>
                    <a:pt x="4491" y="2303"/>
                  </a:cubicBezTo>
                  <a:cubicBezTo>
                    <a:pt x="4407" y="1800"/>
                    <a:pt x="4240" y="1382"/>
                    <a:pt x="3905" y="963"/>
                  </a:cubicBezTo>
                  <a:cubicBezTo>
                    <a:pt x="3570" y="545"/>
                    <a:pt x="3235" y="293"/>
                    <a:pt x="2733" y="126"/>
                  </a:cubicBezTo>
                  <a:cubicBezTo>
                    <a:pt x="2482" y="42"/>
                    <a:pt x="2231" y="0"/>
                    <a:pt x="1990" y="0"/>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9"/>
            <p:cNvSpPr/>
            <p:nvPr/>
          </p:nvSpPr>
          <p:spPr>
            <a:xfrm>
              <a:off x="3654050" y="2726350"/>
              <a:ext cx="27225" cy="123325"/>
            </a:xfrm>
            <a:custGeom>
              <a:avLst/>
              <a:gdLst/>
              <a:ahLst/>
              <a:cxnLst/>
              <a:rect l="l" t="t" r="r" b="b"/>
              <a:pathLst>
                <a:path w="1089" h="4933" extrusionOk="0">
                  <a:moveTo>
                    <a:pt x="970" y="1"/>
                  </a:moveTo>
                  <a:cubicBezTo>
                    <a:pt x="923" y="1"/>
                    <a:pt x="873" y="26"/>
                    <a:pt x="838" y="97"/>
                  </a:cubicBezTo>
                  <a:lnTo>
                    <a:pt x="921" y="14"/>
                  </a:lnTo>
                  <a:lnTo>
                    <a:pt x="921" y="14"/>
                  </a:lnTo>
                  <a:cubicBezTo>
                    <a:pt x="754" y="767"/>
                    <a:pt x="503" y="1437"/>
                    <a:pt x="252" y="2190"/>
                  </a:cubicBezTo>
                  <a:cubicBezTo>
                    <a:pt x="168" y="2609"/>
                    <a:pt x="84" y="2944"/>
                    <a:pt x="84" y="3362"/>
                  </a:cubicBezTo>
                  <a:cubicBezTo>
                    <a:pt x="84" y="3613"/>
                    <a:pt x="0" y="3781"/>
                    <a:pt x="0" y="4032"/>
                  </a:cubicBezTo>
                  <a:cubicBezTo>
                    <a:pt x="0" y="4283"/>
                    <a:pt x="0" y="4618"/>
                    <a:pt x="0" y="4869"/>
                  </a:cubicBezTo>
                  <a:cubicBezTo>
                    <a:pt x="0" y="4911"/>
                    <a:pt x="42" y="4932"/>
                    <a:pt x="84" y="4932"/>
                  </a:cubicBezTo>
                  <a:cubicBezTo>
                    <a:pt x="126" y="4932"/>
                    <a:pt x="168" y="4911"/>
                    <a:pt x="168" y="4869"/>
                  </a:cubicBezTo>
                  <a:cubicBezTo>
                    <a:pt x="168" y="4618"/>
                    <a:pt x="252" y="4367"/>
                    <a:pt x="252" y="4116"/>
                  </a:cubicBezTo>
                  <a:cubicBezTo>
                    <a:pt x="252" y="3781"/>
                    <a:pt x="252" y="3613"/>
                    <a:pt x="335" y="3362"/>
                  </a:cubicBezTo>
                  <a:cubicBezTo>
                    <a:pt x="419" y="2944"/>
                    <a:pt x="419" y="2609"/>
                    <a:pt x="586" y="2190"/>
                  </a:cubicBezTo>
                  <a:cubicBezTo>
                    <a:pt x="754" y="1520"/>
                    <a:pt x="1005" y="767"/>
                    <a:pt x="1089" y="97"/>
                  </a:cubicBezTo>
                  <a:cubicBezTo>
                    <a:pt x="1089" y="49"/>
                    <a:pt x="1033" y="1"/>
                    <a:pt x="970" y="1"/>
                  </a:cubicBezTo>
                  <a:close/>
                </a:path>
              </a:pathLst>
            </a:custGeom>
            <a:solidFill>
              <a:srgbClr val="DD8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9"/>
            <p:cNvSpPr/>
            <p:nvPr/>
          </p:nvSpPr>
          <p:spPr>
            <a:xfrm>
              <a:off x="3798475" y="2925500"/>
              <a:ext cx="150700" cy="92125"/>
            </a:xfrm>
            <a:custGeom>
              <a:avLst/>
              <a:gdLst/>
              <a:ahLst/>
              <a:cxnLst/>
              <a:rect l="l" t="t" r="r" b="b"/>
              <a:pathLst>
                <a:path w="6028" h="3685" extrusionOk="0">
                  <a:moveTo>
                    <a:pt x="502" y="1"/>
                  </a:moveTo>
                  <a:cubicBezTo>
                    <a:pt x="0" y="1006"/>
                    <a:pt x="0" y="2261"/>
                    <a:pt x="335" y="3350"/>
                  </a:cubicBezTo>
                  <a:cubicBezTo>
                    <a:pt x="419" y="3433"/>
                    <a:pt x="502" y="3601"/>
                    <a:pt x="586" y="3685"/>
                  </a:cubicBezTo>
                  <a:cubicBezTo>
                    <a:pt x="921" y="2931"/>
                    <a:pt x="1591" y="2261"/>
                    <a:pt x="2344" y="1926"/>
                  </a:cubicBezTo>
                  <a:cubicBezTo>
                    <a:pt x="2815" y="1746"/>
                    <a:pt x="3316" y="1658"/>
                    <a:pt x="3822" y="1658"/>
                  </a:cubicBezTo>
                  <a:cubicBezTo>
                    <a:pt x="4487" y="1658"/>
                    <a:pt x="5159" y="1809"/>
                    <a:pt x="5777" y="2094"/>
                  </a:cubicBezTo>
                  <a:cubicBezTo>
                    <a:pt x="5860" y="1759"/>
                    <a:pt x="5944" y="1340"/>
                    <a:pt x="6028" y="1006"/>
                  </a:cubicBezTo>
                  <a:lnTo>
                    <a:pt x="502" y="1"/>
                  </a:lnTo>
                  <a:close/>
                </a:path>
              </a:pathLst>
            </a:custGeom>
            <a:solidFill>
              <a:srgbClr val="AF5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9"/>
            <p:cNvSpPr/>
            <p:nvPr/>
          </p:nvSpPr>
          <p:spPr>
            <a:xfrm>
              <a:off x="3813125" y="2966775"/>
              <a:ext cx="127675" cy="73875"/>
            </a:xfrm>
            <a:custGeom>
              <a:avLst/>
              <a:gdLst/>
              <a:ahLst/>
              <a:cxnLst/>
              <a:rect l="l" t="t" r="r" b="b"/>
              <a:pathLst>
                <a:path w="5107" h="2955" extrusionOk="0">
                  <a:moveTo>
                    <a:pt x="3265" y="0"/>
                  </a:moveTo>
                  <a:cubicBezTo>
                    <a:pt x="2756" y="0"/>
                    <a:pt x="2248" y="87"/>
                    <a:pt x="1758" y="275"/>
                  </a:cubicBezTo>
                  <a:cubicBezTo>
                    <a:pt x="1005" y="610"/>
                    <a:pt x="335" y="1196"/>
                    <a:pt x="0" y="1950"/>
                  </a:cubicBezTo>
                  <a:cubicBezTo>
                    <a:pt x="419" y="2536"/>
                    <a:pt x="1088" y="2871"/>
                    <a:pt x="1842" y="2954"/>
                  </a:cubicBezTo>
                  <a:lnTo>
                    <a:pt x="2428" y="2954"/>
                  </a:lnTo>
                  <a:cubicBezTo>
                    <a:pt x="3181" y="2954"/>
                    <a:pt x="3935" y="2620"/>
                    <a:pt x="4353" y="1950"/>
                  </a:cubicBezTo>
                  <a:cubicBezTo>
                    <a:pt x="4437" y="1866"/>
                    <a:pt x="4521" y="1782"/>
                    <a:pt x="4605" y="1615"/>
                  </a:cubicBezTo>
                  <a:cubicBezTo>
                    <a:pt x="4772" y="1448"/>
                    <a:pt x="4856" y="1280"/>
                    <a:pt x="4940" y="1029"/>
                  </a:cubicBezTo>
                  <a:lnTo>
                    <a:pt x="4940" y="945"/>
                  </a:lnTo>
                  <a:cubicBezTo>
                    <a:pt x="5023" y="778"/>
                    <a:pt x="5107" y="610"/>
                    <a:pt x="5107" y="359"/>
                  </a:cubicBezTo>
                  <a:cubicBezTo>
                    <a:pt x="4509" y="129"/>
                    <a:pt x="3886" y="0"/>
                    <a:pt x="3265" y="0"/>
                  </a:cubicBezTo>
                  <a:close/>
                </a:path>
              </a:pathLst>
            </a:custGeom>
            <a:solidFill>
              <a:srgbClr val="E87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9"/>
            <p:cNvSpPr/>
            <p:nvPr/>
          </p:nvSpPr>
          <p:spPr>
            <a:xfrm>
              <a:off x="3214525" y="2669850"/>
              <a:ext cx="483500" cy="858475"/>
            </a:xfrm>
            <a:custGeom>
              <a:avLst/>
              <a:gdLst/>
              <a:ahLst/>
              <a:cxnLst/>
              <a:rect l="l" t="t" r="r" b="b"/>
              <a:pathLst>
                <a:path w="19340" h="34339" extrusionOk="0">
                  <a:moveTo>
                    <a:pt x="3668" y="0"/>
                  </a:moveTo>
                  <a:cubicBezTo>
                    <a:pt x="3628" y="0"/>
                    <a:pt x="3600" y="48"/>
                    <a:pt x="3600" y="97"/>
                  </a:cubicBezTo>
                  <a:lnTo>
                    <a:pt x="3600" y="181"/>
                  </a:lnTo>
                  <a:cubicBezTo>
                    <a:pt x="5358" y="3278"/>
                    <a:pt x="8289" y="5706"/>
                    <a:pt x="11051" y="7799"/>
                  </a:cubicBezTo>
                  <a:cubicBezTo>
                    <a:pt x="12475" y="8887"/>
                    <a:pt x="13981" y="9976"/>
                    <a:pt x="15405" y="11148"/>
                  </a:cubicBezTo>
                  <a:cubicBezTo>
                    <a:pt x="16828" y="12152"/>
                    <a:pt x="17916" y="13576"/>
                    <a:pt x="18502" y="15334"/>
                  </a:cubicBezTo>
                  <a:cubicBezTo>
                    <a:pt x="19256" y="18599"/>
                    <a:pt x="17079" y="21278"/>
                    <a:pt x="14902" y="23455"/>
                  </a:cubicBezTo>
                  <a:cubicBezTo>
                    <a:pt x="13814" y="24459"/>
                    <a:pt x="12809" y="25548"/>
                    <a:pt x="11889" y="26720"/>
                  </a:cubicBezTo>
                  <a:cubicBezTo>
                    <a:pt x="10716" y="28394"/>
                    <a:pt x="10047" y="30320"/>
                    <a:pt x="8791" y="31910"/>
                  </a:cubicBezTo>
                  <a:cubicBezTo>
                    <a:pt x="7926" y="33064"/>
                    <a:pt x="6502" y="33720"/>
                    <a:pt x="5108" y="33720"/>
                  </a:cubicBezTo>
                  <a:cubicBezTo>
                    <a:pt x="4883" y="33720"/>
                    <a:pt x="4659" y="33703"/>
                    <a:pt x="4438" y="33668"/>
                  </a:cubicBezTo>
                  <a:cubicBezTo>
                    <a:pt x="2763" y="33417"/>
                    <a:pt x="1340" y="32496"/>
                    <a:pt x="503" y="31157"/>
                  </a:cubicBezTo>
                  <a:cubicBezTo>
                    <a:pt x="444" y="31069"/>
                    <a:pt x="366" y="31033"/>
                    <a:pt x="288" y="31033"/>
                  </a:cubicBezTo>
                  <a:cubicBezTo>
                    <a:pt x="142" y="31033"/>
                    <a:pt x="0" y="31161"/>
                    <a:pt x="0" y="31324"/>
                  </a:cubicBezTo>
                  <a:cubicBezTo>
                    <a:pt x="633" y="33285"/>
                    <a:pt x="3035" y="34338"/>
                    <a:pt x="5146" y="34338"/>
                  </a:cubicBezTo>
                  <a:cubicBezTo>
                    <a:pt x="5828" y="34338"/>
                    <a:pt x="6481" y="34228"/>
                    <a:pt x="7033" y="34003"/>
                  </a:cubicBezTo>
                  <a:cubicBezTo>
                    <a:pt x="8707" y="33333"/>
                    <a:pt x="9796" y="31659"/>
                    <a:pt x="10549" y="30152"/>
                  </a:cubicBezTo>
                  <a:cubicBezTo>
                    <a:pt x="11051" y="29231"/>
                    <a:pt x="11554" y="28227"/>
                    <a:pt x="12140" y="27306"/>
                  </a:cubicBezTo>
                  <a:cubicBezTo>
                    <a:pt x="12642" y="26552"/>
                    <a:pt x="13228" y="25882"/>
                    <a:pt x="13898" y="25213"/>
                  </a:cubicBezTo>
                  <a:cubicBezTo>
                    <a:pt x="15991" y="23036"/>
                    <a:pt x="18586" y="20776"/>
                    <a:pt x="19088" y="17678"/>
                  </a:cubicBezTo>
                  <a:cubicBezTo>
                    <a:pt x="19340" y="16004"/>
                    <a:pt x="18921" y="14329"/>
                    <a:pt x="17916" y="12990"/>
                  </a:cubicBezTo>
                  <a:cubicBezTo>
                    <a:pt x="16744" y="11650"/>
                    <a:pt x="15488" y="10478"/>
                    <a:pt x="13981" y="9473"/>
                  </a:cubicBezTo>
                  <a:cubicBezTo>
                    <a:pt x="12140" y="8134"/>
                    <a:pt x="10298" y="6794"/>
                    <a:pt x="8540" y="5287"/>
                  </a:cubicBezTo>
                  <a:cubicBezTo>
                    <a:pt x="6782" y="3780"/>
                    <a:pt x="5107" y="2022"/>
                    <a:pt x="3768" y="97"/>
                  </a:cubicBezTo>
                  <a:cubicBezTo>
                    <a:pt x="3732" y="26"/>
                    <a:pt x="3697" y="0"/>
                    <a:pt x="3668" y="0"/>
                  </a:cubicBezTo>
                  <a:close/>
                </a:path>
              </a:pathLst>
            </a:custGeom>
            <a:solidFill>
              <a:srgbClr val="3819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9"/>
            <p:cNvSpPr/>
            <p:nvPr/>
          </p:nvSpPr>
          <p:spPr>
            <a:xfrm>
              <a:off x="2201525" y="2682725"/>
              <a:ext cx="345350" cy="619875"/>
            </a:xfrm>
            <a:custGeom>
              <a:avLst/>
              <a:gdLst/>
              <a:ahLst/>
              <a:cxnLst/>
              <a:rect l="l" t="t" r="r" b="b"/>
              <a:pathLst>
                <a:path w="13814" h="24795" extrusionOk="0">
                  <a:moveTo>
                    <a:pt x="13814" y="0"/>
                  </a:moveTo>
                  <a:cubicBezTo>
                    <a:pt x="10800" y="3433"/>
                    <a:pt x="8875" y="7870"/>
                    <a:pt x="5023" y="10465"/>
                  </a:cubicBezTo>
                  <a:cubicBezTo>
                    <a:pt x="3433" y="11637"/>
                    <a:pt x="1675" y="12642"/>
                    <a:pt x="837" y="14484"/>
                  </a:cubicBezTo>
                  <a:cubicBezTo>
                    <a:pt x="419" y="15489"/>
                    <a:pt x="168" y="16493"/>
                    <a:pt x="168" y="17582"/>
                  </a:cubicBezTo>
                  <a:cubicBezTo>
                    <a:pt x="0" y="18754"/>
                    <a:pt x="84" y="19926"/>
                    <a:pt x="419" y="21098"/>
                  </a:cubicBezTo>
                  <a:cubicBezTo>
                    <a:pt x="921" y="22019"/>
                    <a:pt x="1675" y="22772"/>
                    <a:pt x="2679" y="23191"/>
                  </a:cubicBezTo>
                  <a:cubicBezTo>
                    <a:pt x="4019" y="23777"/>
                    <a:pt x="5358" y="24279"/>
                    <a:pt x="6782" y="24781"/>
                  </a:cubicBezTo>
                  <a:cubicBezTo>
                    <a:pt x="6800" y="24790"/>
                    <a:pt x="6818" y="24795"/>
                    <a:pt x="6835" y="24795"/>
                  </a:cubicBezTo>
                  <a:cubicBezTo>
                    <a:pt x="6981" y="24795"/>
                    <a:pt x="7098" y="24512"/>
                    <a:pt x="6949" y="24363"/>
                  </a:cubicBezTo>
                  <a:cubicBezTo>
                    <a:pt x="5777" y="23860"/>
                    <a:pt x="4605" y="23358"/>
                    <a:pt x="3516" y="22856"/>
                  </a:cubicBezTo>
                  <a:cubicBezTo>
                    <a:pt x="2512" y="22605"/>
                    <a:pt x="1591" y="21935"/>
                    <a:pt x="1005" y="21014"/>
                  </a:cubicBezTo>
                  <a:cubicBezTo>
                    <a:pt x="586" y="19926"/>
                    <a:pt x="419" y="18754"/>
                    <a:pt x="586" y="17582"/>
                  </a:cubicBezTo>
                  <a:cubicBezTo>
                    <a:pt x="586" y="16409"/>
                    <a:pt x="837" y="15237"/>
                    <a:pt x="1423" y="14149"/>
                  </a:cubicBezTo>
                  <a:cubicBezTo>
                    <a:pt x="2344" y="12391"/>
                    <a:pt x="4186" y="11470"/>
                    <a:pt x="5693" y="10298"/>
                  </a:cubicBezTo>
                  <a:cubicBezTo>
                    <a:pt x="7200" y="9126"/>
                    <a:pt x="8540" y="7619"/>
                    <a:pt x="9628" y="6028"/>
                  </a:cubicBezTo>
                  <a:cubicBezTo>
                    <a:pt x="11051" y="4019"/>
                    <a:pt x="12307" y="1842"/>
                    <a:pt x="13814" y="0"/>
                  </a:cubicBezTo>
                  <a:close/>
                </a:path>
              </a:pathLst>
            </a:custGeom>
            <a:solidFill>
              <a:srgbClr val="3819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9"/>
            <p:cNvSpPr/>
            <p:nvPr/>
          </p:nvSpPr>
          <p:spPr>
            <a:xfrm>
              <a:off x="3164300" y="2852250"/>
              <a:ext cx="481400" cy="650925"/>
            </a:xfrm>
            <a:custGeom>
              <a:avLst/>
              <a:gdLst/>
              <a:ahLst/>
              <a:cxnLst/>
              <a:rect l="l" t="t" r="r" b="b"/>
              <a:pathLst>
                <a:path w="19256" h="26037" extrusionOk="0">
                  <a:moveTo>
                    <a:pt x="1758" y="1"/>
                  </a:moveTo>
                  <a:cubicBezTo>
                    <a:pt x="502" y="5526"/>
                    <a:pt x="0" y="11135"/>
                    <a:pt x="168" y="16828"/>
                  </a:cubicBezTo>
                  <a:cubicBezTo>
                    <a:pt x="251" y="18252"/>
                    <a:pt x="502" y="19759"/>
                    <a:pt x="921" y="21098"/>
                  </a:cubicBezTo>
                  <a:cubicBezTo>
                    <a:pt x="1256" y="22521"/>
                    <a:pt x="1926" y="23777"/>
                    <a:pt x="3014" y="24698"/>
                  </a:cubicBezTo>
                  <a:cubicBezTo>
                    <a:pt x="3999" y="25585"/>
                    <a:pt x="5217" y="26037"/>
                    <a:pt x="6444" y="26037"/>
                  </a:cubicBezTo>
                  <a:cubicBezTo>
                    <a:pt x="7302" y="26037"/>
                    <a:pt x="8166" y="25816"/>
                    <a:pt x="8958" y="25368"/>
                  </a:cubicBezTo>
                  <a:cubicBezTo>
                    <a:pt x="10967" y="24112"/>
                    <a:pt x="12642" y="20428"/>
                    <a:pt x="14316" y="18586"/>
                  </a:cubicBezTo>
                  <a:cubicBezTo>
                    <a:pt x="15990" y="16745"/>
                    <a:pt x="18000" y="15907"/>
                    <a:pt x="18837" y="13480"/>
                  </a:cubicBezTo>
                  <a:cubicBezTo>
                    <a:pt x="19256" y="12307"/>
                    <a:pt x="17749" y="11135"/>
                    <a:pt x="17163" y="10131"/>
                  </a:cubicBezTo>
                  <a:cubicBezTo>
                    <a:pt x="16493" y="9126"/>
                    <a:pt x="15656" y="8205"/>
                    <a:pt x="14818" y="7452"/>
                  </a:cubicBezTo>
                  <a:cubicBezTo>
                    <a:pt x="12474" y="5108"/>
                    <a:pt x="10130" y="2847"/>
                    <a:pt x="7702" y="587"/>
                  </a:cubicBezTo>
                  <a:lnTo>
                    <a:pt x="1758" y="1"/>
                  </a:lnTo>
                  <a:close/>
                </a:path>
              </a:pathLst>
            </a:custGeom>
            <a:solidFill>
              <a:srgbClr val="3819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9"/>
            <p:cNvSpPr/>
            <p:nvPr/>
          </p:nvSpPr>
          <p:spPr>
            <a:xfrm>
              <a:off x="3264750" y="3138125"/>
              <a:ext cx="136075" cy="216475"/>
            </a:xfrm>
            <a:custGeom>
              <a:avLst/>
              <a:gdLst/>
              <a:ahLst/>
              <a:cxnLst/>
              <a:rect l="l" t="t" r="r" b="b"/>
              <a:pathLst>
                <a:path w="5443" h="8659" extrusionOk="0">
                  <a:moveTo>
                    <a:pt x="3042" y="1"/>
                  </a:moveTo>
                  <a:cubicBezTo>
                    <a:pt x="2901" y="1"/>
                    <a:pt x="2752" y="12"/>
                    <a:pt x="2596" y="35"/>
                  </a:cubicBezTo>
                  <a:cubicBezTo>
                    <a:pt x="1340" y="203"/>
                    <a:pt x="252" y="1124"/>
                    <a:pt x="1" y="2463"/>
                  </a:cubicBezTo>
                  <a:lnTo>
                    <a:pt x="1089" y="7989"/>
                  </a:lnTo>
                  <a:cubicBezTo>
                    <a:pt x="1089" y="8575"/>
                    <a:pt x="1926" y="8658"/>
                    <a:pt x="2261" y="8658"/>
                  </a:cubicBezTo>
                  <a:cubicBezTo>
                    <a:pt x="4521" y="8324"/>
                    <a:pt x="5442" y="5979"/>
                    <a:pt x="5442" y="3886"/>
                  </a:cubicBezTo>
                  <a:cubicBezTo>
                    <a:pt x="5442" y="2016"/>
                    <a:pt x="4935" y="1"/>
                    <a:pt x="3042" y="1"/>
                  </a:cubicBezTo>
                  <a:close/>
                </a:path>
              </a:pathLst>
            </a:custGeom>
            <a:solidFill>
              <a:srgbClr val="8E51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9"/>
            <p:cNvSpPr/>
            <p:nvPr/>
          </p:nvSpPr>
          <p:spPr>
            <a:xfrm>
              <a:off x="2505000" y="2562775"/>
              <a:ext cx="866525" cy="984350"/>
            </a:xfrm>
            <a:custGeom>
              <a:avLst/>
              <a:gdLst/>
              <a:ahLst/>
              <a:cxnLst/>
              <a:rect l="l" t="t" r="r" b="b"/>
              <a:pathLst>
                <a:path w="34661" h="39374" extrusionOk="0">
                  <a:moveTo>
                    <a:pt x="21627" y="0"/>
                  </a:moveTo>
                  <a:cubicBezTo>
                    <a:pt x="20328" y="0"/>
                    <a:pt x="18994" y="228"/>
                    <a:pt x="17749" y="278"/>
                  </a:cubicBezTo>
                  <a:cubicBezTo>
                    <a:pt x="15907" y="361"/>
                    <a:pt x="13228" y="278"/>
                    <a:pt x="11554" y="1031"/>
                  </a:cubicBezTo>
                  <a:cubicBezTo>
                    <a:pt x="9126" y="2119"/>
                    <a:pt x="6949" y="3710"/>
                    <a:pt x="5275" y="5803"/>
                  </a:cubicBezTo>
                  <a:cubicBezTo>
                    <a:pt x="2847" y="8566"/>
                    <a:pt x="503" y="11663"/>
                    <a:pt x="84" y="15347"/>
                  </a:cubicBezTo>
                  <a:cubicBezTo>
                    <a:pt x="1" y="16101"/>
                    <a:pt x="1" y="16938"/>
                    <a:pt x="84" y="17691"/>
                  </a:cubicBezTo>
                  <a:cubicBezTo>
                    <a:pt x="419" y="19952"/>
                    <a:pt x="1089" y="22128"/>
                    <a:pt x="2177" y="24221"/>
                  </a:cubicBezTo>
                  <a:cubicBezTo>
                    <a:pt x="3014" y="26063"/>
                    <a:pt x="4187" y="27989"/>
                    <a:pt x="4438" y="30082"/>
                  </a:cubicBezTo>
                  <a:cubicBezTo>
                    <a:pt x="4689" y="31840"/>
                    <a:pt x="5610" y="33514"/>
                    <a:pt x="6866" y="34686"/>
                  </a:cubicBezTo>
                  <a:cubicBezTo>
                    <a:pt x="8791" y="36528"/>
                    <a:pt x="11135" y="37868"/>
                    <a:pt x="13647" y="38621"/>
                  </a:cubicBezTo>
                  <a:cubicBezTo>
                    <a:pt x="15300" y="39117"/>
                    <a:pt x="17097" y="39373"/>
                    <a:pt x="18910" y="39373"/>
                  </a:cubicBezTo>
                  <a:cubicBezTo>
                    <a:pt x="24442" y="39373"/>
                    <a:pt x="30130" y="36989"/>
                    <a:pt x="32400" y="31756"/>
                  </a:cubicBezTo>
                  <a:cubicBezTo>
                    <a:pt x="32819" y="30417"/>
                    <a:pt x="33070" y="29077"/>
                    <a:pt x="33070" y="27654"/>
                  </a:cubicBezTo>
                  <a:cubicBezTo>
                    <a:pt x="33153" y="25896"/>
                    <a:pt x="33153" y="24138"/>
                    <a:pt x="33153" y="22463"/>
                  </a:cubicBezTo>
                  <a:cubicBezTo>
                    <a:pt x="33153" y="17608"/>
                    <a:pt x="34660" y="10910"/>
                    <a:pt x="31730" y="6640"/>
                  </a:cubicBezTo>
                  <a:cubicBezTo>
                    <a:pt x="30893" y="5552"/>
                    <a:pt x="29972" y="4547"/>
                    <a:pt x="28884" y="3794"/>
                  </a:cubicBezTo>
                  <a:cubicBezTo>
                    <a:pt x="27209" y="2371"/>
                    <a:pt x="26205" y="1282"/>
                    <a:pt x="24195" y="445"/>
                  </a:cubicBezTo>
                  <a:cubicBezTo>
                    <a:pt x="23381" y="106"/>
                    <a:pt x="22512" y="0"/>
                    <a:pt x="21627" y="0"/>
                  </a:cubicBezTo>
                  <a:close/>
                </a:path>
              </a:pathLst>
            </a:custGeom>
            <a:solidFill>
              <a:srgbClr val="D17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9"/>
            <p:cNvSpPr/>
            <p:nvPr/>
          </p:nvSpPr>
          <p:spPr>
            <a:xfrm>
              <a:off x="2751975" y="3037550"/>
              <a:ext cx="113050" cy="51250"/>
            </a:xfrm>
            <a:custGeom>
              <a:avLst/>
              <a:gdLst/>
              <a:ahLst/>
              <a:cxnLst/>
              <a:rect l="l" t="t" r="r" b="b"/>
              <a:pathLst>
                <a:path w="4522" h="2050" extrusionOk="0">
                  <a:moveTo>
                    <a:pt x="3052" y="1"/>
                  </a:moveTo>
                  <a:cubicBezTo>
                    <a:pt x="2709" y="1"/>
                    <a:pt x="2359" y="67"/>
                    <a:pt x="2010" y="207"/>
                  </a:cubicBezTo>
                  <a:cubicBezTo>
                    <a:pt x="1591" y="375"/>
                    <a:pt x="1172" y="626"/>
                    <a:pt x="838" y="877"/>
                  </a:cubicBezTo>
                  <a:cubicBezTo>
                    <a:pt x="586" y="1128"/>
                    <a:pt x="0" y="1463"/>
                    <a:pt x="0" y="1882"/>
                  </a:cubicBezTo>
                  <a:cubicBezTo>
                    <a:pt x="0" y="1965"/>
                    <a:pt x="84" y="2049"/>
                    <a:pt x="168" y="2049"/>
                  </a:cubicBezTo>
                  <a:cubicBezTo>
                    <a:pt x="503" y="2049"/>
                    <a:pt x="838" y="1630"/>
                    <a:pt x="1089" y="1379"/>
                  </a:cubicBezTo>
                  <a:cubicBezTo>
                    <a:pt x="1424" y="1128"/>
                    <a:pt x="1675" y="877"/>
                    <a:pt x="2093" y="710"/>
                  </a:cubicBezTo>
                  <a:cubicBezTo>
                    <a:pt x="2550" y="507"/>
                    <a:pt x="3037" y="396"/>
                    <a:pt x="3517" y="396"/>
                  </a:cubicBezTo>
                  <a:cubicBezTo>
                    <a:pt x="3830" y="396"/>
                    <a:pt x="4140" y="443"/>
                    <a:pt x="4438" y="542"/>
                  </a:cubicBezTo>
                  <a:cubicBezTo>
                    <a:pt x="4438" y="542"/>
                    <a:pt x="4521" y="542"/>
                    <a:pt x="4438" y="458"/>
                  </a:cubicBezTo>
                  <a:lnTo>
                    <a:pt x="4438" y="375"/>
                  </a:lnTo>
                  <a:cubicBezTo>
                    <a:pt x="3999" y="131"/>
                    <a:pt x="3531" y="1"/>
                    <a:pt x="3052" y="1"/>
                  </a:cubicBezTo>
                  <a:close/>
                </a:path>
              </a:pathLst>
            </a:custGeom>
            <a:solidFill>
              <a:srgbClr val="110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9"/>
            <p:cNvSpPr/>
            <p:nvPr/>
          </p:nvSpPr>
          <p:spPr>
            <a:xfrm>
              <a:off x="2676625" y="3232500"/>
              <a:ext cx="205150" cy="198125"/>
            </a:xfrm>
            <a:custGeom>
              <a:avLst/>
              <a:gdLst/>
              <a:ahLst/>
              <a:cxnLst/>
              <a:rect l="l" t="t" r="r" b="b"/>
              <a:pathLst>
                <a:path w="8206" h="7925" extrusionOk="0">
                  <a:moveTo>
                    <a:pt x="4215" y="0"/>
                  </a:moveTo>
                  <a:cubicBezTo>
                    <a:pt x="2239" y="0"/>
                    <a:pt x="568" y="1437"/>
                    <a:pt x="335" y="3376"/>
                  </a:cubicBezTo>
                  <a:cubicBezTo>
                    <a:pt x="1" y="5553"/>
                    <a:pt x="1424" y="7562"/>
                    <a:pt x="3600" y="7897"/>
                  </a:cubicBezTo>
                  <a:cubicBezTo>
                    <a:pt x="3754" y="7916"/>
                    <a:pt x="3906" y="7925"/>
                    <a:pt x="4058" y="7925"/>
                  </a:cubicBezTo>
                  <a:cubicBezTo>
                    <a:pt x="5978" y="7925"/>
                    <a:pt x="7721" y="6488"/>
                    <a:pt x="7954" y="4549"/>
                  </a:cubicBezTo>
                  <a:cubicBezTo>
                    <a:pt x="8205" y="2372"/>
                    <a:pt x="6782" y="363"/>
                    <a:pt x="4689" y="28"/>
                  </a:cubicBezTo>
                  <a:cubicBezTo>
                    <a:pt x="4529" y="9"/>
                    <a:pt x="4371" y="0"/>
                    <a:pt x="4215" y="0"/>
                  </a:cubicBezTo>
                  <a:close/>
                </a:path>
              </a:pathLst>
            </a:custGeom>
            <a:solidFill>
              <a:srgbClr val="B75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9"/>
            <p:cNvSpPr/>
            <p:nvPr/>
          </p:nvSpPr>
          <p:spPr>
            <a:xfrm>
              <a:off x="3118250" y="3238750"/>
              <a:ext cx="192575" cy="185625"/>
            </a:xfrm>
            <a:custGeom>
              <a:avLst/>
              <a:gdLst/>
              <a:ahLst/>
              <a:cxnLst/>
              <a:rect l="l" t="t" r="r" b="b"/>
              <a:pathLst>
                <a:path w="7703" h="7425" extrusionOk="0">
                  <a:moveTo>
                    <a:pt x="3895" y="0"/>
                  </a:moveTo>
                  <a:cubicBezTo>
                    <a:pt x="2083" y="0"/>
                    <a:pt x="567" y="1355"/>
                    <a:pt x="335" y="3210"/>
                  </a:cubicBezTo>
                  <a:cubicBezTo>
                    <a:pt x="0" y="5136"/>
                    <a:pt x="1340" y="7061"/>
                    <a:pt x="3349" y="7396"/>
                  </a:cubicBezTo>
                  <a:cubicBezTo>
                    <a:pt x="3504" y="7415"/>
                    <a:pt x="3657" y="7425"/>
                    <a:pt x="3809" y="7425"/>
                  </a:cubicBezTo>
                  <a:cubicBezTo>
                    <a:pt x="5632" y="7425"/>
                    <a:pt x="7219" y="6070"/>
                    <a:pt x="7451" y="4215"/>
                  </a:cubicBezTo>
                  <a:cubicBezTo>
                    <a:pt x="7702" y="2206"/>
                    <a:pt x="6363" y="364"/>
                    <a:pt x="4354" y="29"/>
                  </a:cubicBezTo>
                  <a:cubicBezTo>
                    <a:pt x="4199" y="9"/>
                    <a:pt x="4046" y="0"/>
                    <a:pt x="3895" y="0"/>
                  </a:cubicBezTo>
                  <a:close/>
                </a:path>
              </a:pathLst>
            </a:custGeom>
            <a:solidFill>
              <a:srgbClr val="B75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9"/>
            <p:cNvSpPr/>
            <p:nvPr/>
          </p:nvSpPr>
          <p:spPr>
            <a:xfrm>
              <a:off x="2777100" y="3151325"/>
              <a:ext cx="64900" cy="63275"/>
            </a:xfrm>
            <a:custGeom>
              <a:avLst/>
              <a:gdLst/>
              <a:ahLst/>
              <a:cxnLst/>
              <a:rect l="l" t="t" r="r" b="b"/>
              <a:pathLst>
                <a:path w="2596" h="2531" extrusionOk="0">
                  <a:moveTo>
                    <a:pt x="1360" y="0"/>
                  </a:moveTo>
                  <a:cubicBezTo>
                    <a:pt x="742" y="0"/>
                    <a:pt x="161" y="477"/>
                    <a:pt x="84" y="1098"/>
                  </a:cubicBezTo>
                  <a:cubicBezTo>
                    <a:pt x="0" y="1768"/>
                    <a:pt x="502" y="2437"/>
                    <a:pt x="1172" y="2521"/>
                  </a:cubicBezTo>
                  <a:cubicBezTo>
                    <a:pt x="1221" y="2527"/>
                    <a:pt x="1270" y="2530"/>
                    <a:pt x="1318" y="2530"/>
                  </a:cubicBezTo>
                  <a:cubicBezTo>
                    <a:pt x="1925" y="2530"/>
                    <a:pt x="2434" y="2053"/>
                    <a:pt x="2512" y="1433"/>
                  </a:cubicBezTo>
                  <a:cubicBezTo>
                    <a:pt x="2595" y="763"/>
                    <a:pt x="2177" y="93"/>
                    <a:pt x="1507" y="10"/>
                  </a:cubicBezTo>
                  <a:cubicBezTo>
                    <a:pt x="1458" y="3"/>
                    <a:pt x="1409" y="0"/>
                    <a:pt x="1360" y="0"/>
                  </a:cubicBezTo>
                  <a:close/>
                </a:path>
              </a:pathLst>
            </a:custGeom>
            <a:solidFill>
              <a:srgbClr val="110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9"/>
            <p:cNvSpPr/>
            <p:nvPr/>
          </p:nvSpPr>
          <p:spPr>
            <a:xfrm>
              <a:off x="3183125" y="3145050"/>
              <a:ext cx="64900" cy="61750"/>
            </a:xfrm>
            <a:custGeom>
              <a:avLst/>
              <a:gdLst/>
              <a:ahLst/>
              <a:cxnLst/>
              <a:rect l="l" t="t" r="r" b="b"/>
              <a:pathLst>
                <a:path w="2596" h="2470" extrusionOk="0">
                  <a:moveTo>
                    <a:pt x="1278" y="0"/>
                  </a:moveTo>
                  <a:cubicBezTo>
                    <a:pt x="671" y="0"/>
                    <a:pt x="162" y="477"/>
                    <a:pt x="84" y="1098"/>
                  </a:cubicBezTo>
                  <a:cubicBezTo>
                    <a:pt x="1" y="1768"/>
                    <a:pt x="419" y="2354"/>
                    <a:pt x="1089" y="2437"/>
                  </a:cubicBezTo>
                  <a:cubicBezTo>
                    <a:pt x="1177" y="2459"/>
                    <a:pt x="1264" y="2470"/>
                    <a:pt x="1348" y="2470"/>
                  </a:cubicBezTo>
                  <a:cubicBezTo>
                    <a:pt x="1904" y="2470"/>
                    <a:pt x="2356" y="2014"/>
                    <a:pt x="2428" y="1433"/>
                  </a:cubicBezTo>
                  <a:cubicBezTo>
                    <a:pt x="2596" y="763"/>
                    <a:pt x="2094" y="93"/>
                    <a:pt x="1424" y="9"/>
                  </a:cubicBezTo>
                  <a:cubicBezTo>
                    <a:pt x="1375" y="3"/>
                    <a:pt x="1326" y="0"/>
                    <a:pt x="1278" y="0"/>
                  </a:cubicBezTo>
                  <a:close/>
                </a:path>
              </a:pathLst>
            </a:custGeom>
            <a:solidFill>
              <a:srgbClr val="110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9"/>
            <p:cNvSpPr/>
            <p:nvPr/>
          </p:nvSpPr>
          <p:spPr>
            <a:xfrm>
              <a:off x="2222450" y="2527150"/>
              <a:ext cx="1442100" cy="962600"/>
            </a:xfrm>
            <a:custGeom>
              <a:avLst/>
              <a:gdLst/>
              <a:ahLst/>
              <a:cxnLst/>
              <a:rect l="l" t="t" r="r" b="b"/>
              <a:pathLst>
                <a:path w="57684" h="38504" extrusionOk="0">
                  <a:moveTo>
                    <a:pt x="31507" y="0"/>
                  </a:moveTo>
                  <a:cubicBezTo>
                    <a:pt x="30191" y="0"/>
                    <a:pt x="28884" y="233"/>
                    <a:pt x="27628" y="698"/>
                  </a:cubicBezTo>
                  <a:cubicBezTo>
                    <a:pt x="27042" y="865"/>
                    <a:pt x="26539" y="1033"/>
                    <a:pt x="25953" y="1117"/>
                  </a:cubicBezTo>
                  <a:cubicBezTo>
                    <a:pt x="24949" y="1117"/>
                    <a:pt x="23944" y="1033"/>
                    <a:pt x="22940" y="865"/>
                  </a:cubicBezTo>
                  <a:cubicBezTo>
                    <a:pt x="22863" y="863"/>
                    <a:pt x="22786" y="863"/>
                    <a:pt x="22710" y="863"/>
                  </a:cubicBezTo>
                  <a:cubicBezTo>
                    <a:pt x="19445" y="863"/>
                    <a:pt x="16354" y="2595"/>
                    <a:pt x="13982" y="4968"/>
                  </a:cubicBezTo>
                  <a:cubicBezTo>
                    <a:pt x="12391" y="6558"/>
                    <a:pt x="10800" y="9572"/>
                    <a:pt x="9544" y="11414"/>
                  </a:cubicBezTo>
                  <a:cubicBezTo>
                    <a:pt x="8289" y="13507"/>
                    <a:pt x="6782" y="15349"/>
                    <a:pt x="5024" y="17023"/>
                  </a:cubicBezTo>
                  <a:cubicBezTo>
                    <a:pt x="2847" y="18865"/>
                    <a:pt x="503" y="20623"/>
                    <a:pt x="168" y="23721"/>
                  </a:cubicBezTo>
                  <a:cubicBezTo>
                    <a:pt x="0" y="25898"/>
                    <a:pt x="838" y="28074"/>
                    <a:pt x="2428" y="29581"/>
                  </a:cubicBezTo>
                  <a:cubicBezTo>
                    <a:pt x="3517" y="30502"/>
                    <a:pt x="4940" y="31088"/>
                    <a:pt x="6028" y="32009"/>
                  </a:cubicBezTo>
                  <a:cubicBezTo>
                    <a:pt x="7200" y="33181"/>
                    <a:pt x="8205" y="34437"/>
                    <a:pt x="9126" y="35776"/>
                  </a:cubicBezTo>
                  <a:cubicBezTo>
                    <a:pt x="10047" y="37116"/>
                    <a:pt x="11470" y="38037"/>
                    <a:pt x="13061" y="38455"/>
                  </a:cubicBezTo>
                  <a:cubicBezTo>
                    <a:pt x="13245" y="38488"/>
                    <a:pt x="13427" y="38504"/>
                    <a:pt x="13607" y="38504"/>
                  </a:cubicBezTo>
                  <a:cubicBezTo>
                    <a:pt x="14817" y="38504"/>
                    <a:pt x="15899" y="37791"/>
                    <a:pt x="16409" y="36697"/>
                  </a:cubicBezTo>
                  <a:cubicBezTo>
                    <a:pt x="17163" y="35023"/>
                    <a:pt x="16577" y="33349"/>
                    <a:pt x="16409" y="31674"/>
                  </a:cubicBezTo>
                  <a:cubicBezTo>
                    <a:pt x="16075" y="29330"/>
                    <a:pt x="17079" y="26400"/>
                    <a:pt x="17916" y="24139"/>
                  </a:cubicBezTo>
                  <a:cubicBezTo>
                    <a:pt x="18921" y="21712"/>
                    <a:pt x="20344" y="19535"/>
                    <a:pt x="22102" y="17609"/>
                  </a:cubicBezTo>
                  <a:cubicBezTo>
                    <a:pt x="22437" y="17191"/>
                    <a:pt x="22856" y="16856"/>
                    <a:pt x="23358" y="16688"/>
                  </a:cubicBezTo>
                  <a:cubicBezTo>
                    <a:pt x="23460" y="16674"/>
                    <a:pt x="23553" y="16667"/>
                    <a:pt x="23637" y="16667"/>
                  </a:cubicBezTo>
                  <a:cubicBezTo>
                    <a:pt x="24519" y="16667"/>
                    <a:pt x="24483" y="17431"/>
                    <a:pt x="24865" y="18195"/>
                  </a:cubicBezTo>
                  <a:cubicBezTo>
                    <a:pt x="25081" y="18585"/>
                    <a:pt x="25521" y="18750"/>
                    <a:pt x="26011" y="18750"/>
                  </a:cubicBezTo>
                  <a:cubicBezTo>
                    <a:pt x="26470" y="18750"/>
                    <a:pt x="26972" y="18605"/>
                    <a:pt x="27377" y="18363"/>
                  </a:cubicBezTo>
                  <a:cubicBezTo>
                    <a:pt x="28465" y="17777"/>
                    <a:pt x="29470" y="16856"/>
                    <a:pt x="30139" y="15767"/>
                  </a:cubicBezTo>
                  <a:cubicBezTo>
                    <a:pt x="30642" y="16772"/>
                    <a:pt x="31563" y="17609"/>
                    <a:pt x="32651" y="17944"/>
                  </a:cubicBezTo>
                  <a:cubicBezTo>
                    <a:pt x="32736" y="17955"/>
                    <a:pt x="32820" y="17960"/>
                    <a:pt x="32902" y="17960"/>
                  </a:cubicBezTo>
                  <a:cubicBezTo>
                    <a:pt x="33467" y="17960"/>
                    <a:pt x="33960" y="17713"/>
                    <a:pt x="34325" y="17274"/>
                  </a:cubicBezTo>
                  <a:cubicBezTo>
                    <a:pt x="34744" y="16772"/>
                    <a:pt x="35079" y="16186"/>
                    <a:pt x="35330" y="15600"/>
                  </a:cubicBezTo>
                  <a:cubicBezTo>
                    <a:pt x="35832" y="16353"/>
                    <a:pt x="36502" y="17107"/>
                    <a:pt x="37172" y="17860"/>
                  </a:cubicBezTo>
                  <a:cubicBezTo>
                    <a:pt x="37339" y="18112"/>
                    <a:pt x="37590" y="18279"/>
                    <a:pt x="37925" y="18446"/>
                  </a:cubicBezTo>
                  <a:cubicBezTo>
                    <a:pt x="38428" y="18446"/>
                    <a:pt x="38930" y="18112"/>
                    <a:pt x="39097" y="17609"/>
                  </a:cubicBezTo>
                  <a:cubicBezTo>
                    <a:pt x="39181" y="17191"/>
                    <a:pt x="39265" y="16605"/>
                    <a:pt x="39181" y="16186"/>
                  </a:cubicBezTo>
                  <a:lnTo>
                    <a:pt x="39181" y="16186"/>
                  </a:lnTo>
                  <a:cubicBezTo>
                    <a:pt x="40939" y="17442"/>
                    <a:pt x="42279" y="19284"/>
                    <a:pt x="43032" y="21377"/>
                  </a:cubicBezTo>
                  <a:cubicBezTo>
                    <a:pt x="43451" y="23470"/>
                    <a:pt x="44121" y="25479"/>
                    <a:pt x="44958" y="27488"/>
                  </a:cubicBezTo>
                  <a:cubicBezTo>
                    <a:pt x="45460" y="28409"/>
                    <a:pt x="46130" y="29163"/>
                    <a:pt x="46716" y="30083"/>
                  </a:cubicBezTo>
                  <a:cubicBezTo>
                    <a:pt x="46967" y="30586"/>
                    <a:pt x="47218" y="31172"/>
                    <a:pt x="47386" y="31758"/>
                  </a:cubicBezTo>
                  <a:cubicBezTo>
                    <a:pt x="47302" y="32260"/>
                    <a:pt x="47302" y="32763"/>
                    <a:pt x="47218" y="33181"/>
                  </a:cubicBezTo>
                  <a:cubicBezTo>
                    <a:pt x="47361" y="33970"/>
                    <a:pt x="47996" y="34574"/>
                    <a:pt x="48753" y="34574"/>
                  </a:cubicBezTo>
                  <a:cubicBezTo>
                    <a:pt x="48880" y="34574"/>
                    <a:pt x="49011" y="34557"/>
                    <a:pt x="49144" y="34521"/>
                  </a:cubicBezTo>
                  <a:cubicBezTo>
                    <a:pt x="50567" y="34186"/>
                    <a:pt x="51153" y="32679"/>
                    <a:pt x="51990" y="31590"/>
                  </a:cubicBezTo>
                  <a:cubicBezTo>
                    <a:pt x="53162" y="30251"/>
                    <a:pt x="54669" y="29246"/>
                    <a:pt x="55757" y="27907"/>
                  </a:cubicBezTo>
                  <a:cubicBezTo>
                    <a:pt x="57683" y="25395"/>
                    <a:pt x="57181" y="22381"/>
                    <a:pt x="55925" y="19702"/>
                  </a:cubicBezTo>
                  <a:cubicBezTo>
                    <a:pt x="55255" y="18446"/>
                    <a:pt x="54418" y="17274"/>
                    <a:pt x="53413" y="16270"/>
                  </a:cubicBezTo>
                  <a:cubicBezTo>
                    <a:pt x="51572" y="14428"/>
                    <a:pt x="50232" y="13423"/>
                    <a:pt x="48558" y="11581"/>
                  </a:cubicBezTo>
                  <a:cubicBezTo>
                    <a:pt x="46967" y="9656"/>
                    <a:pt x="45376" y="6893"/>
                    <a:pt x="43702" y="5135"/>
                  </a:cubicBezTo>
                  <a:cubicBezTo>
                    <a:pt x="41776" y="3293"/>
                    <a:pt x="39600" y="1870"/>
                    <a:pt x="37172" y="1033"/>
                  </a:cubicBezTo>
                  <a:cubicBezTo>
                    <a:pt x="36335" y="698"/>
                    <a:pt x="35497" y="530"/>
                    <a:pt x="34660" y="447"/>
                  </a:cubicBezTo>
                  <a:cubicBezTo>
                    <a:pt x="33618" y="149"/>
                    <a:pt x="32560" y="0"/>
                    <a:pt x="31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9"/>
            <p:cNvSpPr/>
            <p:nvPr/>
          </p:nvSpPr>
          <p:spPr>
            <a:xfrm>
              <a:off x="2657800" y="2294550"/>
              <a:ext cx="366275" cy="314950"/>
            </a:xfrm>
            <a:custGeom>
              <a:avLst/>
              <a:gdLst/>
              <a:ahLst/>
              <a:cxnLst/>
              <a:rect l="l" t="t" r="r" b="b"/>
              <a:pathLst>
                <a:path w="14651" h="12598" extrusionOk="0">
                  <a:moveTo>
                    <a:pt x="7115" y="1"/>
                  </a:moveTo>
                  <a:cubicBezTo>
                    <a:pt x="5443" y="1"/>
                    <a:pt x="3790" y="583"/>
                    <a:pt x="2512" y="1714"/>
                  </a:cubicBezTo>
                  <a:cubicBezTo>
                    <a:pt x="0" y="4142"/>
                    <a:pt x="586" y="8579"/>
                    <a:pt x="2847" y="10923"/>
                  </a:cubicBezTo>
                  <a:cubicBezTo>
                    <a:pt x="3516" y="11509"/>
                    <a:pt x="4270" y="12011"/>
                    <a:pt x="5107" y="12346"/>
                  </a:cubicBezTo>
                  <a:cubicBezTo>
                    <a:pt x="5526" y="12514"/>
                    <a:pt x="5965" y="12597"/>
                    <a:pt x="6405" y="12597"/>
                  </a:cubicBezTo>
                  <a:cubicBezTo>
                    <a:pt x="6844" y="12597"/>
                    <a:pt x="7284" y="12514"/>
                    <a:pt x="7702" y="12346"/>
                  </a:cubicBezTo>
                  <a:lnTo>
                    <a:pt x="9963" y="11927"/>
                  </a:lnTo>
                  <a:cubicBezTo>
                    <a:pt x="14316" y="9751"/>
                    <a:pt x="14651" y="3556"/>
                    <a:pt x="10549" y="877"/>
                  </a:cubicBezTo>
                  <a:cubicBezTo>
                    <a:pt x="9477" y="289"/>
                    <a:pt x="8291" y="1"/>
                    <a:pt x="7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a:off x="2731050" y="2313425"/>
              <a:ext cx="70600" cy="279750"/>
            </a:xfrm>
            <a:custGeom>
              <a:avLst/>
              <a:gdLst/>
              <a:ahLst/>
              <a:cxnLst/>
              <a:rect l="l" t="t" r="r" b="b"/>
              <a:pathLst>
                <a:path w="2824" h="11190" extrusionOk="0">
                  <a:moveTo>
                    <a:pt x="1613" y="1"/>
                  </a:moveTo>
                  <a:cubicBezTo>
                    <a:pt x="1600" y="1"/>
                    <a:pt x="1591" y="10"/>
                    <a:pt x="1591" y="38"/>
                  </a:cubicBezTo>
                  <a:cubicBezTo>
                    <a:pt x="586" y="1796"/>
                    <a:pt x="84" y="3805"/>
                    <a:pt x="84" y="5814"/>
                  </a:cubicBezTo>
                  <a:cubicBezTo>
                    <a:pt x="0" y="6819"/>
                    <a:pt x="168" y="7907"/>
                    <a:pt x="586" y="8828"/>
                  </a:cubicBezTo>
                  <a:cubicBezTo>
                    <a:pt x="921" y="9833"/>
                    <a:pt x="1591" y="10670"/>
                    <a:pt x="2512" y="11172"/>
                  </a:cubicBezTo>
                  <a:cubicBezTo>
                    <a:pt x="2535" y="11184"/>
                    <a:pt x="2559" y="11189"/>
                    <a:pt x="2581" y="11189"/>
                  </a:cubicBezTo>
                  <a:cubicBezTo>
                    <a:pt x="2719" y="11189"/>
                    <a:pt x="2823" y="10993"/>
                    <a:pt x="2679" y="10921"/>
                  </a:cubicBezTo>
                  <a:cubicBezTo>
                    <a:pt x="2009" y="10252"/>
                    <a:pt x="1423" y="9582"/>
                    <a:pt x="1005" y="8745"/>
                  </a:cubicBezTo>
                  <a:cubicBezTo>
                    <a:pt x="503" y="7740"/>
                    <a:pt x="335" y="6652"/>
                    <a:pt x="419" y="5563"/>
                  </a:cubicBezTo>
                  <a:cubicBezTo>
                    <a:pt x="503" y="4642"/>
                    <a:pt x="670" y="3638"/>
                    <a:pt x="837" y="2717"/>
                  </a:cubicBezTo>
                  <a:cubicBezTo>
                    <a:pt x="1005" y="1796"/>
                    <a:pt x="1256" y="875"/>
                    <a:pt x="1675" y="38"/>
                  </a:cubicBezTo>
                  <a:cubicBezTo>
                    <a:pt x="1675" y="38"/>
                    <a:pt x="1637" y="1"/>
                    <a:pt x="1613" y="1"/>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9"/>
            <p:cNvSpPr/>
            <p:nvPr/>
          </p:nvSpPr>
          <p:spPr>
            <a:xfrm>
              <a:off x="2701750" y="2389700"/>
              <a:ext cx="69075" cy="192575"/>
            </a:xfrm>
            <a:custGeom>
              <a:avLst/>
              <a:gdLst/>
              <a:ahLst/>
              <a:cxnLst/>
              <a:rect l="l" t="t" r="r" b="b"/>
              <a:pathLst>
                <a:path w="2763" h="7703" extrusionOk="0">
                  <a:moveTo>
                    <a:pt x="921" y="1"/>
                  </a:moveTo>
                  <a:cubicBezTo>
                    <a:pt x="251" y="1424"/>
                    <a:pt x="0" y="3015"/>
                    <a:pt x="168" y="4605"/>
                  </a:cubicBezTo>
                  <a:cubicBezTo>
                    <a:pt x="419" y="5861"/>
                    <a:pt x="1089" y="7368"/>
                    <a:pt x="2512" y="7703"/>
                  </a:cubicBezTo>
                  <a:cubicBezTo>
                    <a:pt x="2595" y="7703"/>
                    <a:pt x="2763" y="7535"/>
                    <a:pt x="2595" y="7452"/>
                  </a:cubicBezTo>
                  <a:cubicBezTo>
                    <a:pt x="2009" y="7201"/>
                    <a:pt x="1591" y="6782"/>
                    <a:pt x="1256" y="6363"/>
                  </a:cubicBezTo>
                  <a:cubicBezTo>
                    <a:pt x="837" y="5777"/>
                    <a:pt x="586" y="5108"/>
                    <a:pt x="502" y="4438"/>
                  </a:cubicBezTo>
                  <a:cubicBezTo>
                    <a:pt x="335" y="2931"/>
                    <a:pt x="502" y="1508"/>
                    <a:pt x="1005" y="168"/>
                  </a:cubicBezTo>
                  <a:cubicBezTo>
                    <a:pt x="1005" y="109"/>
                    <a:pt x="1005" y="50"/>
                    <a:pt x="975" y="50"/>
                  </a:cubicBezTo>
                  <a:cubicBezTo>
                    <a:pt x="963" y="50"/>
                    <a:pt x="946" y="60"/>
                    <a:pt x="921" y="84"/>
                  </a:cubicBezTo>
                  <a:lnTo>
                    <a:pt x="921" y="1"/>
                  </a:ln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a:off x="2791750" y="2444650"/>
              <a:ext cx="85825" cy="135550"/>
            </a:xfrm>
            <a:custGeom>
              <a:avLst/>
              <a:gdLst/>
              <a:ahLst/>
              <a:cxnLst/>
              <a:rect l="l" t="t" r="r" b="b"/>
              <a:pathLst>
                <a:path w="3433" h="5422" extrusionOk="0">
                  <a:moveTo>
                    <a:pt x="126" y="0"/>
                  </a:moveTo>
                  <a:cubicBezTo>
                    <a:pt x="63" y="0"/>
                    <a:pt x="0" y="21"/>
                    <a:pt x="0" y="63"/>
                  </a:cubicBezTo>
                  <a:cubicBezTo>
                    <a:pt x="335" y="2156"/>
                    <a:pt x="921" y="4919"/>
                    <a:pt x="3349" y="5421"/>
                  </a:cubicBezTo>
                  <a:cubicBezTo>
                    <a:pt x="3433" y="5421"/>
                    <a:pt x="3433" y="5337"/>
                    <a:pt x="3349" y="5337"/>
                  </a:cubicBezTo>
                  <a:cubicBezTo>
                    <a:pt x="1256" y="4333"/>
                    <a:pt x="670" y="2072"/>
                    <a:pt x="251" y="63"/>
                  </a:cubicBezTo>
                  <a:cubicBezTo>
                    <a:pt x="251" y="21"/>
                    <a:pt x="188" y="0"/>
                    <a:pt x="126" y="0"/>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9"/>
            <p:cNvSpPr/>
            <p:nvPr/>
          </p:nvSpPr>
          <p:spPr>
            <a:xfrm>
              <a:off x="2448500" y="2896200"/>
              <a:ext cx="349550" cy="568400"/>
            </a:xfrm>
            <a:custGeom>
              <a:avLst/>
              <a:gdLst/>
              <a:ahLst/>
              <a:cxnLst/>
              <a:rect l="l" t="t" r="r" b="b"/>
              <a:pathLst>
                <a:path w="13982" h="22736" extrusionOk="0">
                  <a:moveTo>
                    <a:pt x="13981" y="1"/>
                  </a:moveTo>
                  <a:lnTo>
                    <a:pt x="13981" y="1"/>
                  </a:lnTo>
                  <a:cubicBezTo>
                    <a:pt x="11135" y="2178"/>
                    <a:pt x="8958" y="5024"/>
                    <a:pt x="7451" y="8289"/>
                  </a:cubicBezTo>
                  <a:cubicBezTo>
                    <a:pt x="6781" y="9880"/>
                    <a:pt x="6363" y="11638"/>
                    <a:pt x="6112" y="13396"/>
                  </a:cubicBezTo>
                  <a:cubicBezTo>
                    <a:pt x="5944" y="15405"/>
                    <a:pt x="6112" y="17414"/>
                    <a:pt x="5526" y="19340"/>
                  </a:cubicBezTo>
                  <a:cubicBezTo>
                    <a:pt x="5191" y="20428"/>
                    <a:pt x="4437" y="21349"/>
                    <a:pt x="3433" y="21935"/>
                  </a:cubicBezTo>
                  <a:cubicBezTo>
                    <a:pt x="2780" y="22237"/>
                    <a:pt x="2096" y="22387"/>
                    <a:pt x="1419" y="22387"/>
                  </a:cubicBezTo>
                  <a:cubicBezTo>
                    <a:pt x="968" y="22387"/>
                    <a:pt x="519" y="22320"/>
                    <a:pt x="84" y="22186"/>
                  </a:cubicBezTo>
                  <a:cubicBezTo>
                    <a:pt x="0" y="22186"/>
                    <a:pt x="0" y="22270"/>
                    <a:pt x="0" y="22354"/>
                  </a:cubicBezTo>
                  <a:cubicBezTo>
                    <a:pt x="430" y="22622"/>
                    <a:pt x="919" y="22736"/>
                    <a:pt x="1422" y="22736"/>
                  </a:cubicBezTo>
                  <a:cubicBezTo>
                    <a:pt x="2488" y="22736"/>
                    <a:pt x="3614" y="22226"/>
                    <a:pt x="4354" y="21600"/>
                  </a:cubicBezTo>
                  <a:cubicBezTo>
                    <a:pt x="5693" y="20261"/>
                    <a:pt x="6447" y="18503"/>
                    <a:pt x="6363" y="16577"/>
                  </a:cubicBezTo>
                  <a:cubicBezTo>
                    <a:pt x="6363" y="14568"/>
                    <a:pt x="6614" y="12475"/>
                    <a:pt x="7033" y="10466"/>
                  </a:cubicBezTo>
                  <a:cubicBezTo>
                    <a:pt x="7535" y="8540"/>
                    <a:pt x="8372" y="6698"/>
                    <a:pt x="9460" y="5108"/>
                  </a:cubicBezTo>
                  <a:cubicBezTo>
                    <a:pt x="10716" y="3182"/>
                    <a:pt x="12307" y="1508"/>
                    <a:pt x="13981" y="1"/>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9"/>
            <p:cNvSpPr/>
            <p:nvPr/>
          </p:nvSpPr>
          <p:spPr>
            <a:xfrm>
              <a:off x="2400350" y="2843875"/>
              <a:ext cx="378850" cy="569550"/>
            </a:xfrm>
            <a:custGeom>
              <a:avLst/>
              <a:gdLst/>
              <a:ahLst/>
              <a:cxnLst/>
              <a:rect l="l" t="t" r="r" b="b"/>
              <a:pathLst>
                <a:path w="15154" h="22782" extrusionOk="0">
                  <a:moveTo>
                    <a:pt x="15070" y="1"/>
                  </a:moveTo>
                  <a:lnTo>
                    <a:pt x="15070" y="52"/>
                  </a:lnTo>
                  <a:lnTo>
                    <a:pt x="15070" y="52"/>
                  </a:lnTo>
                  <a:cubicBezTo>
                    <a:pt x="15098" y="35"/>
                    <a:pt x="15126" y="18"/>
                    <a:pt x="15154" y="1"/>
                  </a:cubicBezTo>
                  <a:close/>
                  <a:moveTo>
                    <a:pt x="15070" y="52"/>
                  </a:moveTo>
                  <a:cubicBezTo>
                    <a:pt x="12095" y="1892"/>
                    <a:pt x="9698" y="4552"/>
                    <a:pt x="8205" y="7787"/>
                  </a:cubicBezTo>
                  <a:cubicBezTo>
                    <a:pt x="6698" y="11303"/>
                    <a:pt x="6614" y="15238"/>
                    <a:pt x="5442" y="18838"/>
                  </a:cubicBezTo>
                  <a:cubicBezTo>
                    <a:pt x="5107" y="19926"/>
                    <a:pt x="4521" y="20931"/>
                    <a:pt x="3601" y="21684"/>
                  </a:cubicBezTo>
                  <a:cubicBezTo>
                    <a:pt x="2889" y="22159"/>
                    <a:pt x="2093" y="22381"/>
                    <a:pt x="1273" y="22381"/>
                  </a:cubicBezTo>
                  <a:cubicBezTo>
                    <a:pt x="935" y="22381"/>
                    <a:pt x="593" y="22343"/>
                    <a:pt x="252" y="22270"/>
                  </a:cubicBezTo>
                  <a:cubicBezTo>
                    <a:pt x="1" y="22270"/>
                    <a:pt x="1" y="22689"/>
                    <a:pt x="252" y="22689"/>
                  </a:cubicBezTo>
                  <a:cubicBezTo>
                    <a:pt x="564" y="22751"/>
                    <a:pt x="877" y="22782"/>
                    <a:pt x="1185" y="22782"/>
                  </a:cubicBezTo>
                  <a:cubicBezTo>
                    <a:pt x="2531" y="22782"/>
                    <a:pt x="3804" y="22203"/>
                    <a:pt x="4689" y="21182"/>
                  </a:cubicBezTo>
                  <a:cubicBezTo>
                    <a:pt x="5694" y="19591"/>
                    <a:pt x="6363" y="17833"/>
                    <a:pt x="6614" y="15908"/>
                  </a:cubicBezTo>
                  <a:cubicBezTo>
                    <a:pt x="6949" y="13982"/>
                    <a:pt x="7284" y="11973"/>
                    <a:pt x="7786" y="10047"/>
                  </a:cubicBezTo>
                  <a:cubicBezTo>
                    <a:pt x="8875" y="5861"/>
                    <a:pt x="11470" y="2345"/>
                    <a:pt x="15070" y="85"/>
                  </a:cubicBezTo>
                  <a:lnTo>
                    <a:pt x="15070" y="52"/>
                  </a:ln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9"/>
            <p:cNvSpPr/>
            <p:nvPr/>
          </p:nvSpPr>
          <p:spPr>
            <a:xfrm>
              <a:off x="2377325" y="2779000"/>
              <a:ext cx="282575" cy="569825"/>
            </a:xfrm>
            <a:custGeom>
              <a:avLst/>
              <a:gdLst/>
              <a:ahLst/>
              <a:cxnLst/>
              <a:rect l="l" t="t" r="r" b="b"/>
              <a:pathLst>
                <a:path w="11303" h="22793" extrusionOk="0">
                  <a:moveTo>
                    <a:pt x="11303" y="1"/>
                  </a:moveTo>
                  <a:cubicBezTo>
                    <a:pt x="10999" y="694"/>
                    <a:pt x="10641" y="1341"/>
                    <a:pt x="10242" y="1953"/>
                  </a:cubicBezTo>
                  <a:lnTo>
                    <a:pt x="10242" y="1953"/>
                  </a:lnTo>
                  <a:cubicBezTo>
                    <a:pt x="10640" y="1365"/>
                    <a:pt x="10999" y="745"/>
                    <a:pt x="11303" y="84"/>
                  </a:cubicBezTo>
                  <a:lnTo>
                    <a:pt x="11303" y="1"/>
                  </a:lnTo>
                  <a:close/>
                  <a:moveTo>
                    <a:pt x="10242" y="1953"/>
                  </a:moveTo>
                  <a:cubicBezTo>
                    <a:pt x="8117" y="5091"/>
                    <a:pt x="4852" y="7350"/>
                    <a:pt x="2596" y="10382"/>
                  </a:cubicBezTo>
                  <a:cubicBezTo>
                    <a:pt x="1256" y="12056"/>
                    <a:pt x="336" y="14065"/>
                    <a:pt x="84" y="16158"/>
                  </a:cubicBezTo>
                  <a:cubicBezTo>
                    <a:pt x="1" y="17163"/>
                    <a:pt x="84" y="18251"/>
                    <a:pt x="336" y="19256"/>
                  </a:cubicBezTo>
                  <a:cubicBezTo>
                    <a:pt x="503" y="19926"/>
                    <a:pt x="503" y="20596"/>
                    <a:pt x="419" y="21265"/>
                  </a:cubicBezTo>
                  <a:cubicBezTo>
                    <a:pt x="336" y="21684"/>
                    <a:pt x="336" y="22186"/>
                    <a:pt x="419" y="22605"/>
                  </a:cubicBezTo>
                  <a:cubicBezTo>
                    <a:pt x="453" y="22739"/>
                    <a:pt x="553" y="22792"/>
                    <a:pt x="651" y="22792"/>
                  </a:cubicBezTo>
                  <a:cubicBezTo>
                    <a:pt x="798" y="22792"/>
                    <a:pt x="938" y="22672"/>
                    <a:pt x="838" y="22521"/>
                  </a:cubicBezTo>
                  <a:cubicBezTo>
                    <a:pt x="754" y="21935"/>
                    <a:pt x="754" y="21349"/>
                    <a:pt x="922" y="20847"/>
                  </a:cubicBezTo>
                  <a:cubicBezTo>
                    <a:pt x="1005" y="20261"/>
                    <a:pt x="922" y="19758"/>
                    <a:pt x="838" y="19256"/>
                  </a:cubicBezTo>
                  <a:cubicBezTo>
                    <a:pt x="503" y="18251"/>
                    <a:pt x="419" y="17079"/>
                    <a:pt x="503" y="15991"/>
                  </a:cubicBezTo>
                  <a:cubicBezTo>
                    <a:pt x="838" y="13731"/>
                    <a:pt x="1843" y="11554"/>
                    <a:pt x="3349" y="9796"/>
                  </a:cubicBezTo>
                  <a:cubicBezTo>
                    <a:pt x="5497" y="7025"/>
                    <a:pt x="8331" y="4885"/>
                    <a:pt x="10242" y="1953"/>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9"/>
            <p:cNvSpPr/>
            <p:nvPr/>
          </p:nvSpPr>
          <p:spPr>
            <a:xfrm>
              <a:off x="2274775" y="2628300"/>
              <a:ext cx="403975" cy="661050"/>
            </a:xfrm>
            <a:custGeom>
              <a:avLst/>
              <a:gdLst/>
              <a:ahLst/>
              <a:cxnLst/>
              <a:rect l="l" t="t" r="r" b="b"/>
              <a:pathLst>
                <a:path w="16159" h="26442" extrusionOk="0">
                  <a:moveTo>
                    <a:pt x="16158" y="1"/>
                  </a:moveTo>
                  <a:cubicBezTo>
                    <a:pt x="11637" y="1591"/>
                    <a:pt x="9628" y="6447"/>
                    <a:pt x="7117" y="10131"/>
                  </a:cubicBezTo>
                  <a:cubicBezTo>
                    <a:pt x="6447" y="11219"/>
                    <a:pt x="5526" y="12224"/>
                    <a:pt x="4521" y="13145"/>
                  </a:cubicBezTo>
                  <a:cubicBezTo>
                    <a:pt x="3684" y="13898"/>
                    <a:pt x="2931" y="14652"/>
                    <a:pt x="2261" y="15573"/>
                  </a:cubicBezTo>
                  <a:cubicBezTo>
                    <a:pt x="1173" y="17163"/>
                    <a:pt x="419" y="18921"/>
                    <a:pt x="252" y="20847"/>
                  </a:cubicBezTo>
                  <a:cubicBezTo>
                    <a:pt x="0" y="22605"/>
                    <a:pt x="0" y="25033"/>
                    <a:pt x="1256" y="26372"/>
                  </a:cubicBezTo>
                  <a:cubicBezTo>
                    <a:pt x="1305" y="26421"/>
                    <a:pt x="1361" y="26442"/>
                    <a:pt x="1412" y="26442"/>
                  </a:cubicBezTo>
                  <a:cubicBezTo>
                    <a:pt x="1535" y="26442"/>
                    <a:pt x="1626" y="26323"/>
                    <a:pt x="1507" y="26205"/>
                  </a:cubicBezTo>
                  <a:cubicBezTo>
                    <a:pt x="754" y="24698"/>
                    <a:pt x="419" y="22940"/>
                    <a:pt x="670" y="21265"/>
                  </a:cubicBezTo>
                  <a:cubicBezTo>
                    <a:pt x="838" y="19340"/>
                    <a:pt x="1424" y="17582"/>
                    <a:pt x="2428" y="15991"/>
                  </a:cubicBezTo>
                  <a:cubicBezTo>
                    <a:pt x="3098" y="15154"/>
                    <a:pt x="3852" y="14317"/>
                    <a:pt x="4689" y="13647"/>
                  </a:cubicBezTo>
                  <a:cubicBezTo>
                    <a:pt x="5526" y="12894"/>
                    <a:pt x="6279" y="12056"/>
                    <a:pt x="6949" y="11219"/>
                  </a:cubicBezTo>
                  <a:cubicBezTo>
                    <a:pt x="8372" y="9294"/>
                    <a:pt x="9377" y="7201"/>
                    <a:pt x="10633" y="5275"/>
                  </a:cubicBezTo>
                  <a:cubicBezTo>
                    <a:pt x="11889" y="3015"/>
                    <a:pt x="13814" y="1173"/>
                    <a:pt x="16158" y="84"/>
                  </a:cubicBezTo>
                  <a:lnTo>
                    <a:pt x="16158" y="1"/>
                  </a:ln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a:off x="2327100" y="2829225"/>
              <a:ext cx="228150" cy="498975"/>
            </a:xfrm>
            <a:custGeom>
              <a:avLst/>
              <a:gdLst/>
              <a:ahLst/>
              <a:cxnLst/>
              <a:rect l="l" t="t" r="r" b="b"/>
              <a:pathLst>
                <a:path w="9126" h="19959" extrusionOk="0">
                  <a:moveTo>
                    <a:pt x="9126" y="1"/>
                  </a:moveTo>
                  <a:lnTo>
                    <a:pt x="9042" y="85"/>
                  </a:lnTo>
                  <a:cubicBezTo>
                    <a:pt x="8891" y="266"/>
                    <a:pt x="8740" y="448"/>
                    <a:pt x="8589" y="631"/>
                  </a:cubicBezTo>
                  <a:lnTo>
                    <a:pt x="8589" y="631"/>
                  </a:lnTo>
                  <a:cubicBezTo>
                    <a:pt x="8769" y="420"/>
                    <a:pt x="8948" y="210"/>
                    <a:pt x="9126" y="1"/>
                  </a:cubicBezTo>
                  <a:close/>
                  <a:moveTo>
                    <a:pt x="8589" y="631"/>
                  </a:moveTo>
                  <a:cubicBezTo>
                    <a:pt x="7328" y="2113"/>
                    <a:pt x="6018" y="3642"/>
                    <a:pt x="4772" y="5108"/>
                  </a:cubicBezTo>
                  <a:cubicBezTo>
                    <a:pt x="3349" y="6531"/>
                    <a:pt x="2177" y="8122"/>
                    <a:pt x="1172" y="9880"/>
                  </a:cubicBezTo>
                  <a:cubicBezTo>
                    <a:pt x="419" y="11554"/>
                    <a:pt x="84" y="13396"/>
                    <a:pt x="168" y="15238"/>
                  </a:cubicBezTo>
                  <a:cubicBezTo>
                    <a:pt x="0" y="16912"/>
                    <a:pt x="419" y="18503"/>
                    <a:pt x="1424" y="19926"/>
                  </a:cubicBezTo>
                  <a:cubicBezTo>
                    <a:pt x="1446" y="19948"/>
                    <a:pt x="1475" y="19959"/>
                    <a:pt x="1503" y="19959"/>
                  </a:cubicBezTo>
                  <a:cubicBezTo>
                    <a:pt x="1579" y="19959"/>
                    <a:pt x="1652" y="19881"/>
                    <a:pt x="1591" y="19759"/>
                  </a:cubicBezTo>
                  <a:cubicBezTo>
                    <a:pt x="838" y="18168"/>
                    <a:pt x="503" y="16494"/>
                    <a:pt x="503" y="14819"/>
                  </a:cubicBezTo>
                  <a:cubicBezTo>
                    <a:pt x="503" y="12894"/>
                    <a:pt x="1005" y="11052"/>
                    <a:pt x="1842" y="9377"/>
                  </a:cubicBezTo>
                  <a:cubicBezTo>
                    <a:pt x="2847" y="7703"/>
                    <a:pt x="3935" y="6196"/>
                    <a:pt x="5275" y="4773"/>
                  </a:cubicBezTo>
                  <a:cubicBezTo>
                    <a:pt x="6380" y="3373"/>
                    <a:pt x="7484" y="1974"/>
                    <a:pt x="8589" y="631"/>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a:off x="3256375" y="2940150"/>
              <a:ext cx="221875" cy="453250"/>
            </a:xfrm>
            <a:custGeom>
              <a:avLst/>
              <a:gdLst/>
              <a:ahLst/>
              <a:cxnLst/>
              <a:rect l="l" t="t" r="r" b="b"/>
              <a:pathLst>
                <a:path w="8875" h="18130" extrusionOk="0">
                  <a:moveTo>
                    <a:pt x="1" y="1"/>
                  </a:moveTo>
                  <a:cubicBezTo>
                    <a:pt x="1089" y="1173"/>
                    <a:pt x="2010" y="2596"/>
                    <a:pt x="2764" y="4019"/>
                  </a:cubicBezTo>
                  <a:cubicBezTo>
                    <a:pt x="3601" y="5526"/>
                    <a:pt x="4270" y="7117"/>
                    <a:pt x="4689" y="8791"/>
                  </a:cubicBezTo>
                  <a:cubicBezTo>
                    <a:pt x="4773" y="9545"/>
                    <a:pt x="4940" y="10215"/>
                    <a:pt x="5191" y="10884"/>
                  </a:cubicBezTo>
                  <a:cubicBezTo>
                    <a:pt x="5610" y="11554"/>
                    <a:pt x="6112" y="12140"/>
                    <a:pt x="6531" y="12726"/>
                  </a:cubicBezTo>
                  <a:cubicBezTo>
                    <a:pt x="7368" y="14066"/>
                    <a:pt x="8875" y="16326"/>
                    <a:pt x="7452" y="17749"/>
                  </a:cubicBezTo>
                  <a:cubicBezTo>
                    <a:pt x="7316" y="17885"/>
                    <a:pt x="7455" y="18130"/>
                    <a:pt x="7601" y="18130"/>
                  </a:cubicBezTo>
                  <a:cubicBezTo>
                    <a:pt x="7636" y="18130"/>
                    <a:pt x="7671" y="18116"/>
                    <a:pt x="7703" y="18084"/>
                  </a:cubicBezTo>
                  <a:cubicBezTo>
                    <a:pt x="8875" y="16912"/>
                    <a:pt x="8373" y="15322"/>
                    <a:pt x="7703" y="14066"/>
                  </a:cubicBezTo>
                  <a:cubicBezTo>
                    <a:pt x="7201" y="13229"/>
                    <a:pt x="6698" y="12475"/>
                    <a:pt x="6112" y="11722"/>
                  </a:cubicBezTo>
                  <a:cubicBezTo>
                    <a:pt x="5861" y="11387"/>
                    <a:pt x="5610" y="10968"/>
                    <a:pt x="5443" y="10633"/>
                  </a:cubicBezTo>
                  <a:cubicBezTo>
                    <a:pt x="5191" y="10131"/>
                    <a:pt x="5024" y="9545"/>
                    <a:pt x="5024" y="9043"/>
                  </a:cubicBezTo>
                  <a:cubicBezTo>
                    <a:pt x="4689" y="7368"/>
                    <a:pt x="4019" y="5694"/>
                    <a:pt x="3098" y="4271"/>
                  </a:cubicBezTo>
                  <a:cubicBezTo>
                    <a:pt x="2345" y="2680"/>
                    <a:pt x="1257" y="1173"/>
                    <a:pt x="1" y="1"/>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p:nvPr/>
          </p:nvSpPr>
          <p:spPr>
            <a:xfrm>
              <a:off x="3178950" y="2835500"/>
              <a:ext cx="364200" cy="521725"/>
            </a:xfrm>
            <a:custGeom>
              <a:avLst/>
              <a:gdLst/>
              <a:ahLst/>
              <a:cxnLst/>
              <a:rect l="l" t="t" r="r" b="b"/>
              <a:pathLst>
                <a:path w="14568" h="20869" extrusionOk="0">
                  <a:moveTo>
                    <a:pt x="0" y="1"/>
                  </a:moveTo>
                  <a:cubicBezTo>
                    <a:pt x="0" y="1"/>
                    <a:pt x="0" y="1"/>
                    <a:pt x="0" y="85"/>
                  </a:cubicBezTo>
                  <a:cubicBezTo>
                    <a:pt x="1926" y="1006"/>
                    <a:pt x="3684" y="2345"/>
                    <a:pt x="5023" y="4019"/>
                  </a:cubicBezTo>
                  <a:cubicBezTo>
                    <a:pt x="5777" y="4857"/>
                    <a:pt x="6363" y="5778"/>
                    <a:pt x="6865" y="6866"/>
                  </a:cubicBezTo>
                  <a:cubicBezTo>
                    <a:pt x="7367" y="7787"/>
                    <a:pt x="7702" y="8875"/>
                    <a:pt x="8205" y="9880"/>
                  </a:cubicBezTo>
                  <a:cubicBezTo>
                    <a:pt x="9126" y="11554"/>
                    <a:pt x="10381" y="13145"/>
                    <a:pt x="11888" y="14401"/>
                  </a:cubicBezTo>
                  <a:cubicBezTo>
                    <a:pt x="12642" y="14987"/>
                    <a:pt x="13228" y="15824"/>
                    <a:pt x="13646" y="16745"/>
                  </a:cubicBezTo>
                  <a:cubicBezTo>
                    <a:pt x="13981" y="18001"/>
                    <a:pt x="13981" y="19340"/>
                    <a:pt x="13730" y="20680"/>
                  </a:cubicBezTo>
                  <a:cubicBezTo>
                    <a:pt x="13730" y="20805"/>
                    <a:pt x="13856" y="20868"/>
                    <a:pt x="13981" y="20868"/>
                  </a:cubicBezTo>
                  <a:cubicBezTo>
                    <a:pt x="14107" y="20868"/>
                    <a:pt x="14232" y="20805"/>
                    <a:pt x="14232" y="20680"/>
                  </a:cubicBezTo>
                  <a:cubicBezTo>
                    <a:pt x="14400" y="18838"/>
                    <a:pt x="14567" y="17080"/>
                    <a:pt x="13479" y="15573"/>
                  </a:cubicBezTo>
                  <a:cubicBezTo>
                    <a:pt x="12474" y="14317"/>
                    <a:pt x="11470" y="13229"/>
                    <a:pt x="10298" y="12308"/>
                  </a:cubicBezTo>
                  <a:cubicBezTo>
                    <a:pt x="9042" y="10884"/>
                    <a:pt x="8121" y="9210"/>
                    <a:pt x="7535" y="7536"/>
                  </a:cubicBezTo>
                  <a:cubicBezTo>
                    <a:pt x="6865" y="5945"/>
                    <a:pt x="5861" y="4522"/>
                    <a:pt x="4772" y="3350"/>
                  </a:cubicBezTo>
                  <a:cubicBezTo>
                    <a:pt x="3433" y="1926"/>
                    <a:pt x="1842" y="754"/>
                    <a:pt x="0" y="1"/>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3348475" y="2767675"/>
              <a:ext cx="301400" cy="474425"/>
            </a:xfrm>
            <a:custGeom>
              <a:avLst/>
              <a:gdLst/>
              <a:ahLst/>
              <a:cxnLst/>
              <a:rect l="l" t="t" r="r" b="b"/>
              <a:pathLst>
                <a:path w="12056" h="18977" extrusionOk="0">
                  <a:moveTo>
                    <a:pt x="30" y="0"/>
                  </a:moveTo>
                  <a:cubicBezTo>
                    <a:pt x="0" y="0"/>
                    <a:pt x="0" y="59"/>
                    <a:pt x="0" y="119"/>
                  </a:cubicBezTo>
                  <a:cubicBezTo>
                    <a:pt x="754" y="788"/>
                    <a:pt x="1340" y="1709"/>
                    <a:pt x="1591" y="2714"/>
                  </a:cubicBezTo>
                  <a:cubicBezTo>
                    <a:pt x="1926" y="3467"/>
                    <a:pt x="2345" y="4137"/>
                    <a:pt x="2931" y="4807"/>
                  </a:cubicBezTo>
                  <a:cubicBezTo>
                    <a:pt x="4186" y="6063"/>
                    <a:pt x="5526" y="7235"/>
                    <a:pt x="6949" y="8239"/>
                  </a:cubicBezTo>
                  <a:cubicBezTo>
                    <a:pt x="8540" y="9328"/>
                    <a:pt x="9796" y="10835"/>
                    <a:pt x="10633" y="12509"/>
                  </a:cubicBezTo>
                  <a:cubicBezTo>
                    <a:pt x="11051" y="13514"/>
                    <a:pt x="11303" y="14602"/>
                    <a:pt x="11386" y="15690"/>
                  </a:cubicBezTo>
                  <a:cubicBezTo>
                    <a:pt x="11386" y="16695"/>
                    <a:pt x="11386" y="17783"/>
                    <a:pt x="11219" y="18788"/>
                  </a:cubicBezTo>
                  <a:cubicBezTo>
                    <a:pt x="11219" y="18914"/>
                    <a:pt x="11303" y="18976"/>
                    <a:pt x="11397" y="18976"/>
                  </a:cubicBezTo>
                  <a:cubicBezTo>
                    <a:pt x="11491" y="18976"/>
                    <a:pt x="11596" y="18914"/>
                    <a:pt x="11637" y="18788"/>
                  </a:cubicBezTo>
                  <a:cubicBezTo>
                    <a:pt x="11972" y="17783"/>
                    <a:pt x="12056" y="16695"/>
                    <a:pt x="11889" y="15690"/>
                  </a:cubicBezTo>
                  <a:cubicBezTo>
                    <a:pt x="11805" y="14686"/>
                    <a:pt x="11554" y="13681"/>
                    <a:pt x="11135" y="12760"/>
                  </a:cubicBezTo>
                  <a:cubicBezTo>
                    <a:pt x="10382" y="11002"/>
                    <a:pt x="9126" y="9495"/>
                    <a:pt x="7619" y="8323"/>
                  </a:cubicBezTo>
                  <a:cubicBezTo>
                    <a:pt x="6028" y="7151"/>
                    <a:pt x="4521" y="5895"/>
                    <a:pt x="3182" y="4556"/>
                  </a:cubicBezTo>
                  <a:cubicBezTo>
                    <a:pt x="2512" y="3802"/>
                    <a:pt x="2010" y="2965"/>
                    <a:pt x="1591" y="2044"/>
                  </a:cubicBezTo>
                  <a:cubicBezTo>
                    <a:pt x="1256" y="1207"/>
                    <a:pt x="754" y="537"/>
                    <a:pt x="84" y="35"/>
                  </a:cubicBezTo>
                  <a:cubicBezTo>
                    <a:pt x="60" y="10"/>
                    <a:pt x="42" y="0"/>
                    <a:pt x="30" y="0"/>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9"/>
            <p:cNvSpPr/>
            <p:nvPr/>
          </p:nvSpPr>
          <p:spPr>
            <a:xfrm>
              <a:off x="3417550" y="2929700"/>
              <a:ext cx="196750" cy="364400"/>
            </a:xfrm>
            <a:custGeom>
              <a:avLst/>
              <a:gdLst/>
              <a:ahLst/>
              <a:cxnLst/>
              <a:rect l="l" t="t" r="r" b="b"/>
              <a:pathLst>
                <a:path w="7870" h="14576" extrusionOk="0">
                  <a:moveTo>
                    <a:pt x="0" y="0"/>
                  </a:moveTo>
                  <a:lnTo>
                    <a:pt x="0" y="84"/>
                  </a:lnTo>
                  <a:cubicBezTo>
                    <a:pt x="754" y="1172"/>
                    <a:pt x="1675" y="2093"/>
                    <a:pt x="2763" y="2847"/>
                  </a:cubicBezTo>
                  <a:cubicBezTo>
                    <a:pt x="3935" y="3684"/>
                    <a:pt x="4940" y="4772"/>
                    <a:pt x="5693" y="6028"/>
                  </a:cubicBezTo>
                  <a:cubicBezTo>
                    <a:pt x="7116" y="8540"/>
                    <a:pt x="7451" y="11554"/>
                    <a:pt x="6698" y="14400"/>
                  </a:cubicBezTo>
                  <a:cubicBezTo>
                    <a:pt x="6698" y="14504"/>
                    <a:pt x="6794" y="14575"/>
                    <a:pt x="6887" y="14575"/>
                  </a:cubicBezTo>
                  <a:cubicBezTo>
                    <a:pt x="6944" y="14575"/>
                    <a:pt x="7001" y="14548"/>
                    <a:pt x="7033" y="14484"/>
                  </a:cubicBezTo>
                  <a:cubicBezTo>
                    <a:pt x="7870" y="11721"/>
                    <a:pt x="7535" y="8791"/>
                    <a:pt x="6195" y="6363"/>
                  </a:cubicBezTo>
                  <a:cubicBezTo>
                    <a:pt x="5609" y="5107"/>
                    <a:pt x="4688" y="4019"/>
                    <a:pt x="3600" y="3182"/>
                  </a:cubicBezTo>
                  <a:cubicBezTo>
                    <a:pt x="2261" y="2261"/>
                    <a:pt x="1005" y="1256"/>
                    <a:pt x="0" y="0"/>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9"/>
            <p:cNvSpPr/>
            <p:nvPr/>
          </p:nvSpPr>
          <p:spPr>
            <a:xfrm>
              <a:off x="2559525" y="3121775"/>
              <a:ext cx="138050" cy="216075"/>
            </a:xfrm>
            <a:custGeom>
              <a:avLst/>
              <a:gdLst/>
              <a:ahLst/>
              <a:cxnLst/>
              <a:rect l="l" t="t" r="r" b="b"/>
              <a:pathLst>
                <a:path w="5522" h="8643" extrusionOk="0">
                  <a:moveTo>
                    <a:pt x="2518" y="0"/>
                  </a:moveTo>
                  <a:cubicBezTo>
                    <a:pt x="599" y="0"/>
                    <a:pt x="1" y="2128"/>
                    <a:pt x="80" y="3954"/>
                  </a:cubicBezTo>
                  <a:cubicBezTo>
                    <a:pt x="80" y="5964"/>
                    <a:pt x="1001" y="8308"/>
                    <a:pt x="3178" y="8643"/>
                  </a:cubicBezTo>
                  <a:cubicBezTo>
                    <a:pt x="3596" y="8643"/>
                    <a:pt x="4433" y="8643"/>
                    <a:pt x="4433" y="8057"/>
                  </a:cubicBezTo>
                  <a:lnTo>
                    <a:pt x="5522" y="2447"/>
                  </a:lnTo>
                  <a:cubicBezTo>
                    <a:pt x="5187" y="1192"/>
                    <a:pt x="4182" y="187"/>
                    <a:pt x="2843" y="20"/>
                  </a:cubicBezTo>
                  <a:cubicBezTo>
                    <a:pt x="2731" y="7"/>
                    <a:pt x="2622" y="0"/>
                    <a:pt x="2518" y="0"/>
                  </a:cubicBezTo>
                  <a:close/>
                </a:path>
              </a:pathLst>
            </a:custGeom>
            <a:solidFill>
              <a:srgbClr val="D17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9"/>
            <p:cNvSpPr/>
            <p:nvPr/>
          </p:nvSpPr>
          <p:spPr>
            <a:xfrm>
              <a:off x="2978025" y="3212775"/>
              <a:ext cx="77450" cy="112525"/>
            </a:xfrm>
            <a:custGeom>
              <a:avLst/>
              <a:gdLst/>
              <a:ahLst/>
              <a:cxnLst/>
              <a:rect l="l" t="t" r="r" b="b"/>
              <a:pathLst>
                <a:path w="3098" h="4501" extrusionOk="0">
                  <a:moveTo>
                    <a:pt x="1633" y="0"/>
                  </a:moveTo>
                  <a:cubicBezTo>
                    <a:pt x="1570" y="0"/>
                    <a:pt x="1507" y="21"/>
                    <a:pt x="1507" y="63"/>
                  </a:cubicBezTo>
                  <a:cubicBezTo>
                    <a:pt x="1507" y="649"/>
                    <a:pt x="1674" y="1235"/>
                    <a:pt x="2009" y="1738"/>
                  </a:cubicBezTo>
                  <a:cubicBezTo>
                    <a:pt x="2261" y="2072"/>
                    <a:pt x="2763" y="2491"/>
                    <a:pt x="2679" y="3077"/>
                  </a:cubicBezTo>
                  <a:cubicBezTo>
                    <a:pt x="2512" y="3496"/>
                    <a:pt x="2009" y="3831"/>
                    <a:pt x="1507" y="3914"/>
                  </a:cubicBezTo>
                  <a:lnTo>
                    <a:pt x="837" y="3914"/>
                  </a:lnTo>
                  <a:cubicBezTo>
                    <a:pt x="670" y="3831"/>
                    <a:pt x="419" y="3663"/>
                    <a:pt x="251" y="3663"/>
                  </a:cubicBezTo>
                  <a:cubicBezTo>
                    <a:pt x="84" y="3663"/>
                    <a:pt x="0" y="3747"/>
                    <a:pt x="0" y="3914"/>
                  </a:cubicBezTo>
                  <a:cubicBezTo>
                    <a:pt x="84" y="4082"/>
                    <a:pt x="251" y="4249"/>
                    <a:pt x="502" y="4333"/>
                  </a:cubicBezTo>
                  <a:cubicBezTo>
                    <a:pt x="670" y="4417"/>
                    <a:pt x="921" y="4500"/>
                    <a:pt x="1172" y="4500"/>
                  </a:cubicBezTo>
                  <a:cubicBezTo>
                    <a:pt x="1591" y="4500"/>
                    <a:pt x="2093" y="4417"/>
                    <a:pt x="2428" y="4165"/>
                  </a:cubicBezTo>
                  <a:cubicBezTo>
                    <a:pt x="2847" y="3914"/>
                    <a:pt x="3098" y="3412"/>
                    <a:pt x="3098" y="2910"/>
                  </a:cubicBezTo>
                  <a:cubicBezTo>
                    <a:pt x="3098" y="2407"/>
                    <a:pt x="2847" y="1989"/>
                    <a:pt x="2512" y="1738"/>
                  </a:cubicBezTo>
                  <a:cubicBezTo>
                    <a:pt x="2093" y="1235"/>
                    <a:pt x="1842" y="733"/>
                    <a:pt x="1758" y="63"/>
                  </a:cubicBezTo>
                  <a:cubicBezTo>
                    <a:pt x="1758" y="21"/>
                    <a:pt x="1695" y="0"/>
                    <a:pt x="1633" y="0"/>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9"/>
            <p:cNvSpPr/>
            <p:nvPr/>
          </p:nvSpPr>
          <p:spPr>
            <a:xfrm>
              <a:off x="3166375" y="3039775"/>
              <a:ext cx="108875" cy="42725"/>
            </a:xfrm>
            <a:custGeom>
              <a:avLst/>
              <a:gdLst/>
              <a:ahLst/>
              <a:cxnLst/>
              <a:rect l="l" t="t" r="r" b="b"/>
              <a:pathLst>
                <a:path w="4355" h="1709" extrusionOk="0">
                  <a:moveTo>
                    <a:pt x="1690" y="0"/>
                  </a:moveTo>
                  <a:cubicBezTo>
                    <a:pt x="1102" y="0"/>
                    <a:pt x="513" y="169"/>
                    <a:pt x="1" y="453"/>
                  </a:cubicBezTo>
                  <a:cubicBezTo>
                    <a:pt x="1" y="537"/>
                    <a:pt x="1" y="621"/>
                    <a:pt x="85" y="621"/>
                  </a:cubicBezTo>
                  <a:lnTo>
                    <a:pt x="168" y="621"/>
                  </a:lnTo>
                  <a:cubicBezTo>
                    <a:pt x="587" y="537"/>
                    <a:pt x="922" y="453"/>
                    <a:pt x="1340" y="369"/>
                  </a:cubicBezTo>
                  <a:cubicBezTo>
                    <a:pt x="1675" y="369"/>
                    <a:pt x="2094" y="453"/>
                    <a:pt x="2429" y="537"/>
                  </a:cubicBezTo>
                  <a:cubicBezTo>
                    <a:pt x="2680" y="621"/>
                    <a:pt x="3015" y="788"/>
                    <a:pt x="3266" y="955"/>
                  </a:cubicBezTo>
                  <a:cubicBezTo>
                    <a:pt x="3517" y="1207"/>
                    <a:pt x="3768" y="1458"/>
                    <a:pt x="4019" y="1709"/>
                  </a:cubicBezTo>
                  <a:cubicBezTo>
                    <a:pt x="4187" y="1709"/>
                    <a:pt x="4354" y="1625"/>
                    <a:pt x="4354" y="1458"/>
                  </a:cubicBezTo>
                  <a:cubicBezTo>
                    <a:pt x="4187" y="1123"/>
                    <a:pt x="3852" y="788"/>
                    <a:pt x="3517" y="537"/>
                  </a:cubicBezTo>
                  <a:cubicBezTo>
                    <a:pt x="3266" y="369"/>
                    <a:pt x="2847" y="202"/>
                    <a:pt x="2512" y="118"/>
                  </a:cubicBezTo>
                  <a:cubicBezTo>
                    <a:pt x="2244" y="38"/>
                    <a:pt x="1967" y="0"/>
                    <a:pt x="1690" y="0"/>
                  </a:cubicBezTo>
                  <a:close/>
                </a:path>
              </a:pathLst>
            </a:custGeom>
            <a:solidFill>
              <a:srgbClr val="110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9"/>
            <p:cNvSpPr/>
            <p:nvPr/>
          </p:nvSpPr>
          <p:spPr>
            <a:xfrm>
              <a:off x="2913125" y="3378125"/>
              <a:ext cx="173750" cy="68575"/>
            </a:xfrm>
            <a:custGeom>
              <a:avLst/>
              <a:gdLst/>
              <a:ahLst/>
              <a:cxnLst/>
              <a:rect l="l" t="t" r="r" b="b"/>
              <a:pathLst>
                <a:path w="6950" h="2743" extrusionOk="0">
                  <a:moveTo>
                    <a:pt x="1131" y="1"/>
                  </a:moveTo>
                  <a:cubicBezTo>
                    <a:pt x="935" y="1"/>
                    <a:pt x="748" y="39"/>
                    <a:pt x="587" y="147"/>
                  </a:cubicBezTo>
                  <a:cubicBezTo>
                    <a:pt x="503" y="230"/>
                    <a:pt x="419" y="314"/>
                    <a:pt x="419" y="398"/>
                  </a:cubicBezTo>
                  <a:cubicBezTo>
                    <a:pt x="1" y="984"/>
                    <a:pt x="503" y="1905"/>
                    <a:pt x="838" y="2407"/>
                  </a:cubicBezTo>
                  <a:cubicBezTo>
                    <a:pt x="1591" y="1654"/>
                    <a:pt x="2596" y="1319"/>
                    <a:pt x="3601" y="1319"/>
                  </a:cubicBezTo>
                  <a:cubicBezTo>
                    <a:pt x="4605" y="1486"/>
                    <a:pt x="5443" y="1905"/>
                    <a:pt x="6112" y="2742"/>
                  </a:cubicBezTo>
                  <a:cubicBezTo>
                    <a:pt x="6615" y="2240"/>
                    <a:pt x="6950" y="1570"/>
                    <a:pt x="6950" y="900"/>
                  </a:cubicBezTo>
                  <a:cubicBezTo>
                    <a:pt x="6950" y="269"/>
                    <a:pt x="6682" y="123"/>
                    <a:pt x="6331" y="123"/>
                  </a:cubicBezTo>
                  <a:cubicBezTo>
                    <a:pt x="6031" y="123"/>
                    <a:pt x="5668" y="230"/>
                    <a:pt x="5359" y="230"/>
                  </a:cubicBezTo>
                  <a:cubicBezTo>
                    <a:pt x="4857" y="314"/>
                    <a:pt x="4354" y="356"/>
                    <a:pt x="3852" y="356"/>
                  </a:cubicBezTo>
                  <a:cubicBezTo>
                    <a:pt x="3350" y="356"/>
                    <a:pt x="2847" y="314"/>
                    <a:pt x="2345" y="230"/>
                  </a:cubicBezTo>
                  <a:cubicBezTo>
                    <a:pt x="2004" y="174"/>
                    <a:pt x="1547" y="1"/>
                    <a:pt x="1131" y="1"/>
                  </a:cubicBezTo>
                  <a:close/>
                </a:path>
              </a:pathLst>
            </a:custGeom>
            <a:solidFill>
              <a:srgbClr val="6D3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9"/>
            <p:cNvSpPr/>
            <p:nvPr/>
          </p:nvSpPr>
          <p:spPr>
            <a:xfrm>
              <a:off x="2934075" y="3411075"/>
              <a:ext cx="131875" cy="58975"/>
            </a:xfrm>
            <a:custGeom>
              <a:avLst/>
              <a:gdLst/>
              <a:ahLst/>
              <a:cxnLst/>
              <a:rect l="l" t="t" r="r" b="b"/>
              <a:pathLst>
                <a:path w="5275" h="2359" extrusionOk="0">
                  <a:moveTo>
                    <a:pt x="2763" y="1"/>
                  </a:moveTo>
                  <a:cubicBezTo>
                    <a:pt x="1758" y="1"/>
                    <a:pt x="753" y="336"/>
                    <a:pt x="0" y="1089"/>
                  </a:cubicBezTo>
                  <a:cubicBezTo>
                    <a:pt x="419" y="1675"/>
                    <a:pt x="1088" y="2094"/>
                    <a:pt x="1842" y="2261"/>
                  </a:cubicBezTo>
                  <a:cubicBezTo>
                    <a:pt x="2126" y="2327"/>
                    <a:pt x="2417" y="2358"/>
                    <a:pt x="2706" y="2358"/>
                  </a:cubicBezTo>
                  <a:cubicBezTo>
                    <a:pt x="3526" y="2358"/>
                    <a:pt x="4343" y="2108"/>
                    <a:pt x="5023" y="1675"/>
                  </a:cubicBezTo>
                  <a:cubicBezTo>
                    <a:pt x="5107" y="1591"/>
                    <a:pt x="5191" y="1508"/>
                    <a:pt x="5274" y="1424"/>
                  </a:cubicBezTo>
                  <a:cubicBezTo>
                    <a:pt x="4688" y="587"/>
                    <a:pt x="3767" y="168"/>
                    <a:pt x="2763" y="1"/>
                  </a:cubicBezTo>
                  <a:close/>
                </a:path>
              </a:pathLst>
            </a:custGeom>
            <a:solidFill>
              <a:srgbClr val="96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9"/>
            <p:cNvSpPr/>
            <p:nvPr/>
          </p:nvSpPr>
          <p:spPr>
            <a:xfrm>
              <a:off x="3068025" y="3724300"/>
              <a:ext cx="937675" cy="596150"/>
            </a:xfrm>
            <a:custGeom>
              <a:avLst/>
              <a:gdLst/>
              <a:ahLst/>
              <a:cxnLst/>
              <a:rect l="l" t="t" r="r" b="b"/>
              <a:pathLst>
                <a:path w="37507" h="23846" extrusionOk="0">
                  <a:moveTo>
                    <a:pt x="8138" y="1"/>
                  </a:moveTo>
                  <a:cubicBezTo>
                    <a:pt x="6908" y="1"/>
                    <a:pt x="5689" y="124"/>
                    <a:pt x="4521" y="448"/>
                  </a:cubicBezTo>
                  <a:cubicBezTo>
                    <a:pt x="3684" y="448"/>
                    <a:pt x="2846" y="867"/>
                    <a:pt x="2260" y="1453"/>
                  </a:cubicBezTo>
                  <a:cubicBezTo>
                    <a:pt x="2009" y="1955"/>
                    <a:pt x="2009" y="2458"/>
                    <a:pt x="2260" y="2960"/>
                  </a:cubicBezTo>
                  <a:cubicBezTo>
                    <a:pt x="2251" y="2940"/>
                    <a:pt x="2228" y="2931"/>
                    <a:pt x="2197" y="2931"/>
                  </a:cubicBezTo>
                  <a:cubicBezTo>
                    <a:pt x="1955" y="2931"/>
                    <a:pt x="1162" y="3466"/>
                    <a:pt x="1088" y="4132"/>
                  </a:cubicBezTo>
                  <a:cubicBezTo>
                    <a:pt x="1005" y="4718"/>
                    <a:pt x="1256" y="5304"/>
                    <a:pt x="1758" y="5639"/>
                  </a:cubicBezTo>
                  <a:cubicBezTo>
                    <a:pt x="1423" y="5723"/>
                    <a:pt x="1088" y="5890"/>
                    <a:pt x="837" y="6225"/>
                  </a:cubicBezTo>
                  <a:cubicBezTo>
                    <a:pt x="586" y="6644"/>
                    <a:pt x="502" y="7146"/>
                    <a:pt x="586" y="7648"/>
                  </a:cubicBezTo>
                  <a:cubicBezTo>
                    <a:pt x="586" y="7899"/>
                    <a:pt x="754" y="8151"/>
                    <a:pt x="921" y="8318"/>
                  </a:cubicBezTo>
                  <a:cubicBezTo>
                    <a:pt x="997" y="8394"/>
                    <a:pt x="1420" y="8748"/>
                    <a:pt x="1558" y="8748"/>
                  </a:cubicBezTo>
                  <a:cubicBezTo>
                    <a:pt x="1560" y="8748"/>
                    <a:pt x="1561" y="8748"/>
                    <a:pt x="1563" y="8747"/>
                  </a:cubicBezTo>
                  <a:lnTo>
                    <a:pt x="1563" y="8747"/>
                  </a:lnTo>
                  <a:cubicBezTo>
                    <a:pt x="1157" y="8900"/>
                    <a:pt x="830" y="8828"/>
                    <a:pt x="502" y="9155"/>
                  </a:cubicBezTo>
                  <a:cubicBezTo>
                    <a:pt x="167" y="9406"/>
                    <a:pt x="0" y="9741"/>
                    <a:pt x="0" y="10160"/>
                  </a:cubicBezTo>
                  <a:cubicBezTo>
                    <a:pt x="0" y="10578"/>
                    <a:pt x="167" y="10913"/>
                    <a:pt x="419" y="11248"/>
                  </a:cubicBezTo>
                  <a:cubicBezTo>
                    <a:pt x="670" y="11583"/>
                    <a:pt x="1005" y="11918"/>
                    <a:pt x="1256" y="12253"/>
                  </a:cubicBezTo>
                  <a:cubicBezTo>
                    <a:pt x="1507" y="12671"/>
                    <a:pt x="1842" y="13174"/>
                    <a:pt x="2093" y="13676"/>
                  </a:cubicBezTo>
                  <a:cubicBezTo>
                    <a:pt x="2260" y="13425"/>
                    <a:pt x="2344" y="13090"/>
                    <a:pt x="2344" y="12839"/>
                  </a:cubicBezTo>
                  <a:cubicBezTo>
                    <a:pt x="3098" y="13174"/>
                    <a:pt x="3851" y="13425"/>
                    <a:pt x="4605" y="13676"/>
                  </a:cubicBezTo>
                  <a:cubicBezTo>
                    <a:pt x="5358" y="13927"/>
                    <a:pt x="6112" y="14178"/>
                    <a:pt x="6949" y="14346"/>
                  </a:cubicBezTo>
                  <a:cubicBezTo>
                    <a:pt x="8539" y="14932"/>
                    <a:pt x="10130" y="15602"/>
                    <a:pt x="11637" y="16355"/>
                  </a:cubicBezTo>
                  <a:cubicBezTo>
                    <a:pt x="12809" y="16941"/>
                    <a:pt x="13981" y="17527"/>
                    <a:pt x="15153" y="18197"/>
                  </a:cubicBezTo>
                  <a:cubicBezTo>
                    <a:pt x="18837" y="20457"/>
                    <a:pt x="22604" y="22885"/>
                    <a:pt x="26623" y="23639"/>
                  </a:cubicBezTo>
                  <a:cubicBezTo>
                    <a:pt x="27363" y="23777"/>
                    <a:pt x="28103" y="23846"/>
                    <a:pt x="28835" y="23846"/>
                  </a:cubicBezTo>
                  <a:cubicBezTo>
                    <a:pt x="30756" y="23846"/>
                    <a:pt x="32628" y="23376"/>
                    <a:pt x="34325" y="22467"/>
                  </a:cubicBezTo>
                  <a:cubicBezTo>
                    <a:pt x="36418" y="21211"/>
                    <a:pt x="37506" y="18867"/>
                    <a:pt x="37255" y="16439"/>
                  </a:cubicBezTo>
                  <a:cubicBezTo>
                    <a:pt x="37088" y="14597"/>
                    <a:pt x="36669" y="12671"/>
                    <a:pt x="35999" y="10913"/>
                  </a:cubicBezTo>
                  <a:cubicBezTo>
                    <a:pt x="35246" y="9323"/>
                    <a:pt x="34325" y="7816"/>
                    <a:pt x="33404" y="6309"/>
                  </a:cubicBezTo>
                  <a:cubicBezTo>
                    <a:pt x="31813" y="6727"/>
                    <a:pt x="30306" y="7230"/>
                    <a:pt x="30306" y="7230"/>
                  </a:cubicBezTo>
                  <a:cubicBezTo>
                    <a:pt x="30306" y="7230"/>
                    <a:pt x="26623" y="5220"/>
                    <a:pt x="25786" y="4885"/>
                  </a:cubicBezTo>
                  <a:cubicBezTo>
                    <a:pt x="24195" y="4132"/>
                    <a:pt x="22521" y="3462"/>
                    <a:pt x="20846" y="2876"/>
                  </a:cubicBezTo>
                  <a:cubicBezTo>
                    <a:pt x="17079" y="1537"/>
                    <a:pt x="13144" y="616"/>
                    <a:pt x="9209" y="30"/>
                  </a:cubicBezTo>
                  <a:cubicBezTo>
                    <a:pt x="8852" y="11"/>
                    <a:pt x="8494" y="1"/>
                    <a:pt x="8138" y="1"/>
                  </a:cubicBezTo>
                  <a:close/>
                </a:path>
              </a:pathLst>
            </a:custGeom>
            <a:solidFill>
              <a:srgbClr val="D17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9"/>
            <p:cNvSpPr/>
            <p:nvPr/>
          </p:nvSpPr>
          <p:spPr>
            <a:xfrm>
              <a:off x="3132900" y="3787075"/>
              <a:ext cx="127700" cy="13325"/>
            </a:xfrm>
            <a:custGeom>
              <a:avLst/>
              <a:gdLst/>
              <a:ahLst/>
              <a:cxnLst/>
              <a:rect l="l" t="t" r="r" b="b"/>
              <a:pathLst>
                <a:path w="5108" h="533" extrusionOk="0">
                  <a:moveTo>
                    <a:pt x="3176" y="0"/>
                  </a:moveTo>
                  <a:cubicBezTo>
                    <a:pt x="2986" y="0"/>
                    <a:pt x="2793" y="11"/>
                    <a:pt x="2596" y="30"/>
                  </a:cubicBezTo>
                  <a:cubicBezTo>
                    <a:pt x="2177" y="30"/>
                    <a:pt x="1758" y="114"/>
                    <a:pt x="1340" y="114"/>
                  </a:cubicBezTo>
                  <a:lnTo>
                    <a:pt x="754" y="282"/>
                  </a:lnTo>
                  <a:cubicBezTo>
                    <a:pt x="503" y="282"/>
                    <a:pt x="335" y="282"/>
                    <a:pt x="168" y="365"/>
                  </a:cubicBezTo>
                  <a:cubicBezTo>
                    <a:pt x="0" y="365"/>
                    <a:pt x="168" y="533"/>
                    <a:pt x="168" y="533"/>
                  </a:cubicBezTo>
                  <a:cubicBezTo>
                    <a:pt x="335" y="533"/>
                    <a:pt x="503" y="533"/>
                    <a:pt x="670" y="449"/>
                  </a:cubicBezTo>
                  <a:lnTo>
                    <a:pt x="1424" y="365"/>
                  </a:lnTo>
                  <a:cubicBezTo>
                    <a:pt x="1758" y="282"/>
                    <a:pt x="2177" y="282"/>
                    <a:pt x="2596" y="198"/>
                  </a:cubicBezTo>
                  <a:lnTo>
                    <a:pt x="3768" y="198"/>
                  </a:lnTo>
                  <a:cubicBezTo>
                    <a:pt x="4186" y="282"/>
                    <a:pt x="4605" y="365"/>
                    <a:pt x="5023" y="449"/>
                  </a:cubicBezTo>
                  <a:cubicBezTo>
                    <a:pt x="5023" y="449"/>
                    <a:pt x="5107" y="365"/>
                    <a:pt x="5023" y="365"/>
                  </a:cubicBezTo>
                  <a:lnTo>
                    <a:pt x="4940" y="365"/>
                  </a:lnTo>
                  <a:cubicBezTo>
                    <a:pt x="4364" y="109"/>
                    <a:pt x="3789" y="0"/>
                    <a:pt x="3176" y="0"/>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9"/>
            <p:cNvSpPr/>
            <p:nvPr/>
          </p:nvSpPr>
          <p:spPr>
            <a:xfrm>
              <a:off x="3109875" y="3857650"/>
              <a:ext cx="123500" cy="18100"/>
            </a:xfrm>
            <a:custGeom>
              <a:avLst/>
              <a:gdLst/>
              <a:ahLst/>
              <a:cxnLst/>
              <a:rect l="l" t="t" r="r" b="b"/>
              <a:pathLst>
                <a:path w="4940" h="724" extrusionOk="0">
                  <a:moveTo>
                    <a:pt x="2651" y="1"/>
                  </a:moveTo>
                  <a:cubicBezTo>
                    <a:pt x="1831" y="1"/>
                    <a:pt x="999" y="126"/>
                    <a:pt x="168" y="389"/>
                  </a:cubicBezTo>
                  <a:cubicBezTo>
                    <a:pt x="0" y="389"/>
                    <a:pt x="84" y="724"/>
                    <a:pt x="335" y="724"/>
                  </a:cubicBezTo>
                  <a:cubicBezTo>
                    <a:pt x="1308" y="438"/>
                    <a:pt x="2359" y="308"/>
                    <a:pt x="3408" y="308"/>
                  </a:cubicBezTo>
                  <a:cubicBezTo>
                    <a:pt x="3893" y="308"/>
                    <a:pt x="4379" y="336"/>
                    <a:pt x="4856" y="389"/>
                  </a:cubicBezTo>
                  <a:cubicBezTo>
                    <a:pt x="4940" y="389"/>
                    <a:pt x="4940" y="305"/>
                    <a:pt x="4856" y="305"/>
                  </a:cubicBezTo>
                  <a:cubicBezTo>
                    <a:pt x="4137" y="105"/>
                    <a:pt x="3399" y="1"/>
                    <a:pt x="2651" y="1"/>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9"/>
            <p:cNvSpPr/>
            <p:nvPr/>
          </p:nvSpPr>
          <p:spPr>
            <a:xfrm>
              <a:off x="3103600" y="3930150"/>
              <a:ext cx="98400" cy="16775"/>
            </a:xfrm>
            <a:custGeom>
              <a:avLst/>
              <a:gdLst/>
              <a:ahLst/>
              <a:cxnLst/>
              <a:rect l="l" t="t" r="r" b="b"/>
              <a:pathLst>
                <a:path w="3936" h="671" extrusionOk="0">
                  <a:moveTo>
                    <a:pt x="1926" y="0"/>
                  </a:moveTo>
                  <a:cubicBezTo>
                    <a:pt x="1675" y="0"/>
                    <a:pt x="1340" y="84"/>
                    <a:pt x="1089" y="84"/>
                  </a:cubicBezTo>
                  <a:cubicBezTo>
                    <a:pt x="754" y="84"/>
                    <a:pt x="503" y="168"/>
                    <a:pt x="168" y="335"/>
                  </a:cubicBezTo>
                  <a:cubicBezTo>
                    <a:pt x="0" y="419"/>
                    <a:pt x="84" y="670"/>
                    <a:pt x="335" y="670"/>
                  </a:cubicBezTo>
                  <a:cubicBezTo>
                    <a:pt x="586" y="670"/>
                    <a:pt x="837" y="586"/>
                    <a:pt x="1089" y="586"/>
                  </a:cubicBezTo>
                  <a:cubicBezTo>
                    <a:pt x="1423" y="503"/>
                    <a:pt x="1675" y="503"/>
                    <a:pt x="2010" y="419"/>
                  </a:cubicBezTo>
                  <a:lnTo>
                    <a:pt x="3684" y="419"/>
                  </a:lnTo>
                  <a:cubicBezTo>
                    <a:pt x="3851" y="419"/>
                    <a:pt x="3935" y="251"/>
                    <a:pt x="3684" y="168"/>
                  </a:cubicBezTo>
                  <a:lnTo>
                    <a:pt x="3768" y="168"/>
                  </a:lnTo>
                  <a:cubicBezTo>
                    <a:pt x="3182" y="0"/>
                    <a:pt x="2596" y="0"/>
                    <a:pt x="1926" y="0"/>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9"/>
            <p:cNvSpPr/>
            <p:nvPr/>
          </p:nvSpPr>
          <p:spPr>
            <a:xfrm>
              <a:off x="3070100" y="4002850"/>
              <a:ext cx="276300" cy="109725"/>
            </a:xfrm>
            <a:custGeom>
              <a:avLst/>
              <a:gdLst/>
              <a:ahLst/>
              <a:cxnLst/>
              <a:rect l="l" t="t" r="r" b="b"/>
              <a:pathLst>
                <a:path w="11052" h="4389" extrusionOk="0">
                  <a:moveTo>
                    <a:pt x="5305" y="1"/>
                  </a:moveTo>
                  <a:cubicBezTo>
                    <a:pt x="5102" y="1"/>
                    <a:pt x="4897" y="8"/>
                    <a:pt x="4689" y="22"/>
                  </a:cubicBezTo>
                  <a:cubicBezTo>
                    <a:pt x="3936" y="22"/>
                    <a:pt x="3098" y="22"/>
                    <a:pt x="2345" y="106"/>
                  </a:cubicBezTo>
                  <a:lnTo>
                    <a:pt x="1173" y="190"/>
                  </a:lnTo>
                  <a:cubicBezTo>
                    <a:pt x="838" y="190"/>
                    <a:pt x="419" y="190"/>
                    <a:pt x="84" y="357"/>
                  </a:cubicBezTo>
                  <a:cubicBezTo>
                    <a:pt x="1" y="441"/>
                    <a:pt x="1" y="608"/>
                    <a:pt x="84" y="692"/>
                  </a:cubicBezTo>
                  <a:cubicBezTo>
                    <a:pt x="252" y="734"/>
                    <a:pt x="440" y="755"/>
                    <a:pt x="629" y="755"/>
                  </a:cubicBezTo>
                  <a:cubicBezTo>
                    <a:pt x="817" y="755"/>
                    <a:pt x="1005" y="734"/>
                    <a:pt x="1173" y="692"/>
                  </a:cubicBezTo>
                  <a:lnTo>
                    <a:pt x="2094" y="608"/>
                  </a:lnTo>
                  <a:cubicBezTo>
                    <a:pt x="2847" y="608"/>
                    <a:pt x="3517" y="525"/>
                    <a:pt x="4187" y="525"/>
                  </a:cubicBezTo>
                  <a:cubicBezTo>
                    <a:pt x="4501" y="502"/>
                    <a:pt x="4809" y="492"/>
                    <a:pt x="5114" y="492"/>
                  </a:cubicBezTo>
                  <a:cubicBezTo>
                    <a:pt x="5948" y="492"/>
                    <a:pt x="6761" y="570"/>
                    <a:pt x="7619" y="692"/>
                  </a:cubicBezTo>
                  <a:cubicBezTo>
                    <a:pt x="8373" y="860"/>
                    <a:pt x="9042" y="1195"/>
                    <a:pt x="9712" y="1613"/>
                  </a:cubicBezTo>
                  <a:cubicBezTo>
                    <a:pt x="10549" y="2199"/>
                    <a:pt x="10884" y="3288"/>
                    <a:pt x="10549" y="4292"/>
                  </a:cubicBezTo>
                  <a:cubicBezTo>
                    <a:pt x="10501" y="4340"/>
                    <a:pt x="10536" y="4389"/>
                    <a:pt x="10591" y="4389"/>
                  </a:cubicBezTo>
                  <a:cubicBezTo>
                    <a:pt x="10631" y="4389"/>
                    <a:pt x="10681" y="4363"/>
                    <a:pt x="10717" y="4292"/>
                  </a:cubicBezTo>
                  <a:lnTo>
                    <a:pt x="10633" y="4292"/>
                  </a:lnTo>
                  <a:cubicBezTo>
                    <a:pt x="11052" y="3455"/>
                    <a:pt x="10884" y="2450"/>
                    <a:pt x="10298" y="1697"/>
                  </a:cubicBezTo>
                  <a:cubicBezTo>
                    <a:pt x="9712" y="1027"/>
                    <a:pt x="8959" y="608"/>
                    <a:pt x="8122" y="357"/>
                  </a:cubicBezTo>
                  <a:cubicBezTo>
                    <a:pt x="7157" y="151"/>
                    <a:pt x="6249" y="1"/>
                    <a:pt x="5305" y="1"/>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9"/>
            <p:cNvSpPr/>
            <p:nvPr/>
          </p:nvSpPr>
          <p:spPr>
            <a:xfrm>
              <a:off x="3176850" y="4089725"/>
              <a:ext cx="139650" cy="35950"/>
            </a:xfrm>
            <a:custGeom>
              <a:avLst/>
              <a:gdLst/>
              <a:ahLst/>
              <a:cxnLst/>
              <a:rect l="l" t="t" r="r" b="b"/>
              <a:pathLst>
                <a:path w="5586" h="1438" extrusionOk="0">
                  <a:moveTo>
                    <a:pt x="545" y="1"/>
                  </a:moveTo>
                  <a:cubicBezTo>
                    <a:pt x="398" y="1"/>
                    <a:pt x="252" y="22"/>
                    <a:pt x="84" y="64"/>
                  </a:cubicBezTo>
                  <a:cubicBezTo>
                    <a:pt x="0" y="147"/>
                    <a:pt x="0" y="315"/>
                    <a:pt x="84" y="315"/>
                  </a:cubicBezTo>
                  <a:cubicBezTo>
                    <a:pt x="210" y="357"/>
                    <a:pt x="335" y="378"/>
                    <a:pt x="461" y="378"/>
                  </a:cubicBezTo>
                  <a:cubicBezTo>
                    <a:pt x="586" y="378"/>
                    <a:pt x="712" y="357"/>
                    <a:pt x="838" y="315"/>
                  </a:cubicBezTo>
                  <a:lnTo>
                    <a:pt x="1759" y="315"/>
                  </a:lnTo>
                  <a:cubicBezTo>
                    <a:pt x="2177" y="315"/>
                    <a:pt x="2596" y="315"/>
                    <a:pt x="3014" y="399"/>
                  </a:cubicBezTo>
                  <a:cubicBezTo>
                    <a:pt x="3935" y="482"/>
                    <a:pt x="4772" y="817"/>
                    <a:pt x="5442" y="1403"/>
                  </a:cubicBezTo>
                  <a:cubicBezTo>
                    <a:pt x="5442" y="1428"/>
                    <a:pt x="5457" y="1438"/>
                    <a:pt x="5475" y="1438"/>
                  </a:cubicBezTo>
                  <a:cubicBezTo>
                    <a:pt x="5519" y="1438"/>
                    <a:pt x="5585" y="1379"/>
                    <a:pt x="5526" y="1319"/>
                  </a:cubicBezTo>
                  <a:lnTo>
                    <a:pt x="5442" y="1319"/>
                  </a:lnTo>
                  <a:cubicBezTo>
                    <a:pt x="4856" y="733"/>
                    <a:pt x="4103" y="315"/>
                    <a:pt x="3182" y="231"/>
                  </a:cubicBezTo>
                  <a:cubicBezTo>
                    <a:pt x="2763" y="147"/>
                    <a:pt x="2261" y="64"/>
                    <a:pt x="1842" y="64"/>
                  </a:cubicBezTo>
                  <a:lnTo>
                    <a:pt x="1005" y="64"/>
                  </a:lnTo>
                  <a:cubicBezTo>
                    <a:pt x="838" y="22"/>
                    <a:pt x="691" y="1"/>
                    <a:pt x="545" y="1"/>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9"/>
            <p:cNvSpPr/>
            <p:nvPr/>
          </p:nvSpPr>
          <p:spPr>
            <a:xfrm>
              <a:off x="3170575" y="4156900"/>
              <a:ext cx="118700" cy="35750"/>
            </a:xfrm>
            <a:custGeom>
              <a:avLst/>
              <a:gdLst/>
              <a:ahLst/>
              <a:cxnLst/>
              <a:rect l="l" t="t" r="r" b="b"/>
              <a:pathLst>
                <a:path w="4748" h="1430" extrusionOk="0">
                  <a:moveTo>
                    <a:pt x="820" y="1"/>
                  </a:moveTo>
                  <a:cubicBezTo>
                    <a:pt x="574" y="1"/>
                    <a:pt x="329" y="41"/>
                    <a:pt x="84" y="139"/>
                  </a:cubicBezTo>
                  <a:cubicBezTo>
                    <a:pt x="0" y="139"/>
                    <a:pt x="0" y="223"/>
                    <a:pt x="84" y="307"/>
                  </a:cubicBezTo>
                  <a:cubicBezTo>
                    <a:pt x="419" y="391"/>
                    <a:pt x="754" y="474"/>
                    <a:pt x="1089" y="474"/>
                  </a:cubicBezTo>
                  <a:cubicBezTo>
                    <a:pt x="1591" y="474"/>
                    <a:pt x="2010" y="558"/>
                    <a:pt x="2428" y="642"/>
                  </a:cubicBezTo>
                  <a:cubicBezTo>
                    <a:pt x="3182" y="642"/>
                    <a:pt x="3935" y="977"/>
                    <a:pt x="4605" y="1395"/>
                  </a:cubicBezTo>
                  <a:cubicBezTo>
                    <a:pt x="4629" y="1420"/>
                    <a:pt x="4654" y="1430"/>
                    <a:pt x="4674" y="1430"/>
                  </a:cubicBezTo>
                  <a:cubicBezTo>
                    <a:pt x="4723" y="1430"/>
                    <a:pt x="4748" y="1371"/>
                    <a:pt x="4689" y="1311"/>
                  </a:cubicBezTo>
                  <a:cubicBezTo>
                    <a:pt x="4103" y="725"/>
                    <a:pt x="3433" y="391"/>
                    <a:pt x="2596" y="307"/>
                  </a:cubicBezTo>
                  <a:cubicBezTo>
                    <a:pt x="2177" y="223"/>
                    <a:pt x="1758" y="139"/>
                    <a:pt x="1340" y="56"/>
                  </a:cubicBezTo>
                  <a:cubicBezTo>
                    <a:pt x="1166" y="21"/>
                    <a:pt x="993" y="1"/>
                    <a:pt x="820" y="1"/>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9"/>
            <p:cNvSpPr/>
            <p:nvPr/>
          </p:nvSpPr>
          <p:spPr>
            <a:xfrm>
              <a:off x="3160100" y="4234150"/>
              <a:ext cx="110150" cy="27275"/>
            </a:xfrm>
            <a:custGeom>
              <a:avLst/>
              <a:gdLst/>
              <a:ahLst/>
              <a:cxnLst/>
              <a:rect l="l" t="t" r="r" b="b"/>
              <a:pathLst>
                <a:path w="4406" h="1091" extrusionOk="0">
                  <a:moveTo>
                    <a:pt x="1675" y="1"/>
                  </a:moveTo>
                  <a:cubicBezTo>
                    <a:pt x="1508" y="1"/>
                    <a:pt x="1340" y="21"/>
                    <a:pt x="1173" y="63"/>
                  </a:cubicBezTo>
                  <a:cubicBezTo>
                    <a:pt x="1068" y="42"/>
                    <a:pt x="969" y="32"/>
                    <a:pt x="873" y="32"/>
                  </a:cubicBezTo>
                  <a:cubicBezTo>
                    <a:pt x="587" y="32"/>
                    <a:pt x="336" y="126"/>
                    <a:pt x="84" y="314"/>
                  </a:cubicBezTo>
                  <a:cubicBezTo>
                    <a:pt x="1" y="314"/>
                    <a:pt x="1" y="482"/>
                    <a:pt x="84" y="482"/>
                  </a:cubicBezTo>
                  <a:cubicBezTo>
                    <a:pt x="419" y="482"/>
                    <a:pt x="838" y="398"/>
                    <a:pt x="1173" y="314"/>
                  </a:cubicBezTo>
                  <a:lnTo>
                    <a:pt x="2177" y="314"/>
                  </a:lnTo>
                  <a:cubicBezTo>
                    <a:pt x="2931" y="482"/>
                    <a:pt x="3601" y="733"/>
                    <a:pt x="4270" y="1068"/>
                  </a:cubicBezTo>
                  <a:cubicBezTo>
                    <a:pt x="4286" y="1084"/>
                    <a:pt x="4302" y="1091"/>
                    <a:pt x="4317" y="1091"/>
                  </a:cubicBezTo>
                  <a:cubicBezTo>
                    <a:pt x="4377" y="1091"/>
                    <a:pt x="4406" y="968"/>
                    <a:pt x="4270" y="901"/>
                  </a:cubicBezTo>
                  <a:cubicBezTo>
                    <a:pt x="3684" y="398"/>
                    <a:pt x="2931" y="147"/>
                    <a:pt x="2177" y="63"/>
                  </a:cubicBezTo>
                  <a:cubicBezTo>
                    <a:pt x="2010" y="21"/>
                    <a:pt x="1843" y="1"/>
                    <a:pt x="1675" y="1"/>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9"/>
            <p:cNvSpPr/>
            <p:nvPr/>
          </p:nvSpPr>
          <p:spPr>
            <a:xfrm>
              <a:off x="3390325" y="2218075"/>
              <a:ext cx="2624625" cy="2800450"/>
            </a:xfrm>
            <a:custGeom>
              <a:avLst/>
              <a:gdLst/>
              <a:ahLst/>
              <a:cxnLst/>
              <a:rect l="l" t="t" r="r" b="b"/>
              <a:pathLst>
                <a:path w="104985" h="112018" extrusionOk="0">
                  <a:moveTo>
                    <a:pt x="78781" y="1"/>
                  </a:moveTo>
                  <a:cubicBezTo>
                    <a:pt x="75013" y="18838"/>
                    <a:pt x="65469" y="35749"/>
                    <a:pt x="54167" y="50232"/>
                  </a:cubicBezTo>
                  <a:cubicBezTo>
                    <a:pt x="44456" y="62623"/>
                    <a:pt x="32902" y="73423"/>
                    <a:pt x="21098" y="83971"/>
                  </a:cubicBezTo>
                  <a:cubicBezTo>
                    <a:pt x="18838" y="85562"/>
                    <a:pt x="16661" y="87320"/>
                    <a:pt x="14484" y="89162"/>
                  </a:cubicBezTo>
                  <a:cubicBezTo>
                    <a:pt x="12308" y="90920"/>
                    <a:pt x="10047" y="92343"/>
                    <a:pt x="7954" y="94101"/>
                  </a:cubicBezTo>
                  <a:cubicBezTo>
                    <a:pt x="7619" y="94353"/>
                    <a:pt x="7284" y="94771"/>
                    <a:pt x="7452" y="95190"/>
                  </a:cubicBezTo>
                  <a:cubicBezTo>
                    <a:pt x="7619" y="95357"/>
                    <a:pt x="7787" y="95441"/>
                    <a:pt x="8038" y="95441"/>
                  </a:cubicBezTo>
                  <a:cubicBezTo>
                    <a:pt x="8334" y="95461"/>
                    <a:pt x="8631" y="95471"/>
                    <a:pt x="8926" y="95471"/>
                  </a:cubicBezTo>
                  <a:cubicBezTo>
                    <a:pt x="9882" y="95471"/>
                    <a:pt x="10826" y="95362"/>
                    <a:pt x="11721" y="95106"/>
                  </a:cubicBezTo>
                  <a:cubicBezTo>
                    <a:pt x="11889" y="95106"/>
                    <a:pt x="12056" y="95106"/>
                    <a:pt x="12224" y="95190"/>
                  </a:cubicBezTo>
                  <a:cubicBezTo>
                    <a:pt x="12475" y="95441"/>
                    <a:pt x="12224" y="95860"/>
                    <a:pt x="12056" y="96111"/>
                  </a:cubicBezTo>
                  <a:cubicBezTo>
                    <a:pt x="10298" y="97869"/>
                    <a:pt x="8373" y="99459"/>
                    <a:pt x="6363" y="100966"/>
                  </a:cubicBezTo>
                  <a:cubicBezTo>
                    <a:pt x="4270" y="102306"/>
                    <a:pt x="2429" y="103813"/>
                    <a:pt x="754" y="105655"/>
                  </a:cubicBezTo>
                  <a:cubicBezTo>
                    <a:pt x="503" y="105906"/>
                    <a:pt x="252" y="106241"/>
                    <a:pt x="168" y="106659"/>
                  </a:cubicBezTo>
                  <a:cubicBezTo>
                    <a:pt x="1" y="107580"/>
                    <a:pt x="838" y="107915"/>
                    <a:pt x="1508" y="107915"/>
                  </a:cubicBezTo>
                  <a:cubicBezTo>
                    <a:pt x="1173" y="108501"/>
                    <a:pt x="1005" y="109171"/>
                    <a:pt x="922" y="109924"/>
                  </a:cubicBezTo>
                  <a:cubicBezTo>
                    <a:pt x="1011" y="110549"/>
                    <a:pt x="1433" y="110722"/>
                    <a:pt x="1959" y="110722"/>
                  </a:cubicBezTo>
                  <a:cubicBezTo>
                    <a:pt x="2421" y="110722"/>
                    <a:pt x="2964" y="110589"/>
                    <a:pt x="3433" y="110510"/>
                  </a:cubicBezTo>
                  <a:lnTo>
                    <a:pt x="3433" y="110510"/>
                  </a:lnTo>
                  <a:cubicBezTo>
                    <a:pt x="3098" y="110678"/>
                    <a:pt x="3098" y="111264"/>
                    <a:pt x="3433" y="111515"/>
                  </a:cubicBezTo>
                  <a:cubicBezTo>
                    <a:pt x="3678" y="111638"/>
                    <a:pt x="3968" y="111715"/>
                    <a:pt x="4270" y="111715"/>
                  </a:cubicBezTo>
                  <a:cubicBezTo>
                    <a:pt x="4381" y="111715"/>
                    <a:pt x="4493" y="111705"/>
                    <a:pt x="4605" y="111683"/>
                  </a:cubicBezTo>
                  <a:cubicBezTo>
                    <a:pt x="5777" y="111515"/>
                    <a:pt x="6866" y="111348"/>
                    <a:pt x="7954" y="111013"/>
                  </a:cubicBezTo>
                  <a:lnTo>
                    <a:pt x="7954" y="111013"/>
                  </a:lnTo>
                  <a:cubicBezTo>
                    <a:pt x="7703" y="111180"/>
                    <a:pt x="7787" y="111683"/>
                    <a:pt x="8038" y="111850"/>
                  </a:cubicBezTo>
                  <a:cubicBezTo>
                    <a:pt x="8373" y="112017"/>
                    <a:pt x="8708" y="112017"/>
                    <a:pt x="9042" y="112017"/>
                  </a:cubicBezTo>
                  <a:cubicBezTo>
                    <a:pt x="14903" y="111515"/>
                    <a:pt x="20345" y="108752"/>
                    <a:pt x="25535" y="106325"/>
                  </a:cubicBezTo>
                  <a:cubicBezTo>
                    <a:pt x="29889" y="104315"/>
                    <a:pt x="34158" y="102055"/>
                    <a:pt x="38344" y="99627"/>
                  </a:cubicBezTo>
                  <a:cubicBezTo>
                    <a:pt x="47302" y="94939"/>
                    <a:pt x="55842" y="89413"/>
                    <a:pt x="63711" y="83050"/>
                  </a:cubicBezTo>
                  <a:cubicBezTo>
                    <a:pt x="73674" y="75181"/>
                    <a:pt x="83301" y="66641"/>
                    <a:pt x="90752" y="56260"/>
                  </a:cubicBezTo>
                  <a:cubicBezTo>
                    <a:pt x="98120" y="45963"/>
                    <a:pt x="102557" y="38428"/>
                    <a:pt x="104985" y="24614"/>
                  </a:cubicBezTo>
                  <a:lnTo>
                    <a:pt x="787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9"/>
            <p:cNvSpPr/>
            <p:nvPr/>
          </p:nvSpPr>
          <p:spPr>
            <a:xfrm>
              <a:off x="3436375" y="4733275"/>
              <a:ext cx="259150" cy="178500"/>
            </a:xfrm>
            <a:custGeom>
              <a:avLst/>
              <a:gdLst/>
              <a:ahLst/>
              <a:cxnLst/>
              <a:rect l="l" t="t" r="r" b="b"/>
              <a:pathLst>
                <a:path w="10366" h="7140" extrusionOk="0">
                  <a:moveTo>
                    <a:pt x="10217" y="1"/>
                  </a:moveTo>
                  <a:cubicBezTo>
                    <a:pt x="10192" y="1"/>
                    <a:pt x="10163" y="8"/>
                    <a:pt x="10131" y="24"/>
                  </a:cubicBezTo>
                  <a:cubicBezTo>
                    <a:pt x="8456" y="1028"/>
                    <a:pt x="6949" y="2451"/>
                    <a:pt x="5275" y="3624"/>
                  </a:cubicBezTo>
                  <a:cubicBezTo>
                    <a:pt x="3601" y="4879"/>
                    <a:pt x="1926" y="5884"/>
                    <a:pt x="168" y="6889"/>
                  </a:cubicBezTo>
                  <a:cubicBezTo>
                    <a:pt x="1" y="6889"/>
                    <a:pt x="168" y="7056"/>
                    <a:pt x="252" y="7056"/>
                  </a:cubicBezTo>
                  <a:lnTo>
                    <a:pt x="252" y="7140"/>
                  </a:lnTo>
                  <a:cubicBezTo>
                    <a:pt x="2094" y="6219"/>
                    <a:pt x="3852" y="5130"/>
                    <a:pt x="5526" y="3958"/>
                  </a:cubicBezTo>
                  <a:cubicBezTo>
                    <a:pt x="6280" y="3456"/>
                    <a:pt x="7033" y="2870"/>
                    <a:pt x="7787" y="2284"/>
                  </a:cubicBezTo>
                  <a:cubicBezTo>
                    <a:pt x="8624" y="1614"/>
                    <a:pt x="9461" y="944"/>
                    <a:pt x="10298" y="191"/>
                  </a:cubicBezTo>
                  <a:cubicBezTo>
                    <a:pt x="10366" y="123"/>
                    <a:pt x="10324" y="1"/>
                    <a:pt x="10217" y="1"/>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9"/>
            <p:cNvSpPr/>
            <p:nvPr/>
          </p:nvSpPr>
          <p:spPr>
            <a:xfrm>
              <a:off x="3478250" y="4810725"/>
              <a:ext cx="285950" cy="163850"/>
            </a:xfrm>
            <a:custGeom>
              <a:avLst/>
              <a:gdLst/>
              <a:ahLst/>
              <a:cxnLst/>
              <a:rect l="l" t="t" r="r" b="b"/>
              <a:pathLst>
                <a:path w="11438" h="6554" extrusionOk="0">
                  <a:moveTo>
                    <a:pt x="11228" y="0"/>
                  </a:moveTo>
                  <a:cubicBezTo>
                    <a:pt x="11199" y="0"/>
                    <a:pt x="11167" y="7"/>
                    <a:pt x="11135" y="23"/>
                  </a:cubicBezTo>
                  <a:cubicBezTo>
                    <a:pt x="10214" y="526"/>
                    <a:pt x="9377" y="1195"/>
                    <a:pt x="8456" y="1865"/>
                  </a:cubicBezTo>
                  <a:cubicBezTo>
                    <a:pt x="7535" y="2451"/>
                    <a:pt x="6530" y="3037"/>
                    <a:pt x="5609" y="3539"/>
                  </a:cubicBezTo>
                  <a:cubicBezTo>
                    <a:pt x="3851" y="4628"/>
                    <a:pt x="2009" y="5465"/>
                    <a:pt x="84" y="6302"/>
                  </a:cubicBezTo>
                  <a:cubicBezTo>
                    <a:pt x="0" y="6386"/>
                    <a:pt x="84" y="6553"/>
                    <a:pt x="251" y="6553"/>
                  </a:cubicBezTo>
                  <a:cubicBezTo>
                    <a:pt x="2093" y="5632"/>
                    <a:pt x="4019" y="4711"/>
                    <a:pt x="5777" y="3791"/>
                  </a:cubicBezTo>
                  <a:cubicBezTo>
                    <a:pt x="6781" y="3288"/>
                    <a:pt x="7786" y="2702"/>
                    <a:pt x="8707" y="2116"/>
                  </a:cubicBezTo>
                  <a:cubicBezTo>
                    <a:pt x="9628" y="1530"/>
                    <a:pt x="10549" y="944"/>
                    <a:pt x="11302" y="191"/>
                  </a:cubicBezTo>
                  <a:cubicBezTo>
                    <a:pt x="11438" y="123"/>
                    <a:pt x="11354" y="0"/>
                    <a:pt x="11228" y="0"/>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9"/>
            <p:cNvSpPr/>
            <p:nvPr/>
          </p:nvSpPr>
          <p:spPr>
            <a:xfrm>
              <a:off x="3581200" y="4859425"/>
              <a:ext cx="271700" cy="130375"/>
            </a:xfrm>
            <a:custGeom>
              <a:avLst/>
              <a:gdLst/>
              <a:ahLst/>
              <a:cxnLst/>
              <a:rect l="l" t="t" r="r" b="b"/>
              <a:pathLst>
                <a:path w="10868" h="5215" extrusionOk="0">
                  <a:moveTo>
                    <a:pt x="10533" y="1"/>
                  </a:moveTo>
                  <a:cubicBezTo>
                    <a:pt x="9863" y="336"/>
                    <a:pt x="9193" y="754"/>
                    <a:pt x="8607" y="1173"/>
                  </a:cubicBezTo>
                  <a:cubicBezTo>
                    <a:pt x="8021" y="1424"/>
                    <a:pt x="7435" y="1759"/>
                    <a:pt x="6849" y="2094"/>
                  </a:cubicBezTo>
                  <a:cubicBezTo>
                    <a:pt x="5845" y="2596"/>
                    <a:pt x="4840" y="3098"/>
                    <a:pt x="3835" y="3517"/>
                  </a:cubicBezTo>
                  <a:cubicBezTo>
                    <a:pt x="2580" y="4103"/>
                    <a:pt x="1324" y="4522"/>
                    <a:pt x="68" y="5024"/>
                  </a:cubicBezTo>
                  <a:cubicBezTo>
                    <a:pt x="0" y="5092"/>
                    <a:pt x="42" y="5214"/>
                    <a:pt x="149" y="5214"/>
                  </a:cubicBezTo>
                  <a:cubicBezTo>
                    <a:pt x="175" y="5214"/>
                    <a:pt x="203" y="5207"/>
                    <a:pt x="235" y="5191"/>
                  </a:cubicBezTo>
                  <a:cubicBezTo>
                    <a:pt x="1491" y="4605"/>
                    <a:pt x="2831" y="4187"/>
                    <a:pt x="4086" y="3684"/>
                  </a:cubicBezTo>
                  <a:cubicBezTo>
                    <a:pt x="5175" y="3266"/>
                    <a:pt x="6179" y="2847"/>
                    <a:pt x="7100" y="2345"/>
                  </a:cubicBezTo>
                  <a:cubicBezTo>
                    <a:pt x="7686" y="2010"/>
                    <a:pt x="8272" y="1759"/>
                    <a:pt x="8858" y="1424"/>
                  </a:cubicBezTo>
                  <a:cubicBezTo>
                    <a:pt x="9528" y="1089"/>
                    <a:pt x="10114" y="754"/>
                    <a:pt x="10700" y="336"/>
                  </a:cubicBezTo>
                  <a:cubicBezTo>
                    <a:pt x="10868" y="168"/>
                    <a:pt x="10700" y="1"/>
                    <a:pt x="10533" y="1"/>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9"/>
            <p:cNvSpPr/>
            <p:nvPr/>
          </p:nvSpPr>
          <p:spPr>
            <a:xfrm>
              <a:off x="5047975" y="2109250"/>
              <a:ext cx="1031875" cy="1513250"/>
            </a:xfrm>
            <a:custGeom>
              <a:avLst/>
              <a:gdLst/>
              <a:ahLst/>
              <a:cxnLst/>
              <a:rect l="l" t="t" r="r" b="b"/>
              <a:pathLst>
                <a:path w="41275" h="60530" extrusionOk="0">
                  <a:moveTo>
                    <a:pt x="0" y="35330"/>
                  </a:moveTo>
                  <a:cubicBezTo>
                    <a:pt x="5945" y="24279"/>
                    <a:pt x="10047" y="12391"/>
                    <a:pt x="12223" y="0"/>
                  </a:cubicBezTo>
                  <a:lnTo>
                    <a:pt x="41274" y="27628"/>
                  </a:lnTo>
                  <a:cubicBezTo>
                    <a:pt x="40437" y="39851"/>
                    <a:pt x="33153" y="50567"/>
                    <a:pt x="26037" y="60529"/>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9"/>
            <p:cNvSpPr/>
            <p:nvPr/>
          </p:nvSpPr>
          <p:spPr>
            <a:xfrm>
              <a:off x="5064725" y="2102975"/>
              <a:ext cx="313975" cy="866500"/>
            </a:xfrm>
            <a:custGeom>
              <a:avLst/>
              <a:gdLst/>
              <a:ahLst/>
              <a:cxnLst/>
              <a:rect l="l" t="t" r="r" b="b"/>
              <a:pathLst>
                <a:path w="12559" h="34660" fill="none" extrusionOk="0">
                  <a:moveTo>
                    <a:pt x="0" y="34660"/>
                  </a:moveTo>
                  <a:cubicBezTo>
                    <a:pt x="0" y="34660"/>
                    <a:pt x="12558" y="10549"/>
                    <a:pt x="11637" y="0"/>
                  </a:cubicBezTo>
                </a:path>
              </a:pathLst>
            </a:custGeom>
            <a:noFill/>
            <a:ln w="18825" cap="flat" cmpd="sng">
              <a:solidFill>
                <a:srgbClr val="B2581B"/>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9"/>
            <p:cNvSpPr/>
            <p:nvPr/>
          </p:nvSpPr>
          <p:spPr>
            <a:xfrm>
              <a:off x="5744925" y="2737150"/>
              <a:ext cx="366300" cy="833025"/>
            </a:xfrm>
            <a:custGeom>
              <a:avLst/>
              <a:gdLst/>
              <a:ahLst/>
              <a:cxnLst/>
              <a:rect l="l" t="t" r="r" b="b"/>
              <a:pathLst>
                <a:path w="14652" h="33321" fill="none" extrusionOk="0">
                  <a:moveTo>
                    <a:pt x="1" y="33321"/>
                  </a:moveTo>
                  <a:cubicBezTo>
                    <a:pt x="1" y="33321"/>
                    <a:pt x="14652" y="7200"/>
                    <a:pt x="14484" y="0"/>
                  </a:cubicBezTo>
                </a:path>
              </a:pathLst>
            </a:custGeom>
            <a:noFill/>
            <a:ln w="18825" cap="flat" cmpd="sng">
              <a:solidFill>
                <a:srgbClr val="B2581B"/>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9"/>
            <p:cNvSpPr/>
            <p:nvPr/>
          </p:nvSpPr>
          <p:spPr>
            <a:xfrm>
              <a:off x="6077725" y="2781100"/>
              <a:ext cx="69100" cy="117225"/>
            </a:xfrm>
            <a:custGeom>
              <a:avLst/>
              <a:gdLst/>
              <a:ahLst/>
              <a:cxnLst/>
              <a:rect l="l" t="t" r="r" b="b"/>
              <a:pathLst>
                <a:path w="2764" h="4689" fill="none" extrusionOk="0">
                  <a:moveTo>
                    <a:pt x="2763" y="0"/>
                  </a:moveTo>
                  <a:cubicBezTo>
                    <a:pt x="1926" y="1591"/>
                    <a:pt x="1005" y="3182"/>
                    <a:pt x="0" y="4689"/>
                  </a:cubicBezTo>
                </a:path>
              </a:pathLst>
            </a:custGeom>
            <a:noFill/>
            <a:ln w="18825" cap="flat" cmpd="sng">
              <a:solidFill>
                <a:srgbClr val="B2581B"/>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 name="Google Shape;466;p39"/>
          <p:cNvSpPr txBox="1">
            <a:spLocks noGrp="1"/>
          </p:cNvSpPr>
          <p:nvPr>
            <p:ph type="ctrTitle"/>
          </p:nvPr>
        </p:nvSpPr>
        <p:spPr>
          <a:xfrm flipH="1">
            <a:off x="335121" y="1685242"/>
            <a:ext cx="5352335" cy="114643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Violencia contra la mujer e integrantes del grupo Familiar </a:t>
            </a:r>
            <a:endParaRPr sz="3600" dirty="0"/>
          </a:p>
        </p:txBody>
      </p:sp>
      <p:sp>
        <p:nvSpPr>
          <p:cNvPr id="467" name="Google Shape;467;p39"/>
          <p:cNvSpPr txBox="1">
            <a:spLocks noGrp="1"/>
          </p:cNvSpPr>
          <p:nvPr>
            <p:ph type="subTitle" idx="1"/>
          </p:nvPr>
        </p:nvSpPr>
        <p:spPr>
          <a:xfrm>
            <a:off x="1255001" y="3375939"/>
            <a:ext cx="3613200" cy="88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t>Illian Hawie Lora</a:t>
            </a:r>
            <a:endParaRPr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3" name="Marcador de contenido 4">
            <a:extLst>
              <a:ext uri="{FF2B5EF4-FFF2-40B4-BE49-F238E27FC236}">
                <a16:creationId xmlns:a16="http://schemas.microsoft.com/office/drawing/2014/main" id="{37A4B2A4-076D-40EA-9A15-B1B54581A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47" t="39323" r="29176" b="13887"/>
          <a:stretch>
            <a:fillRect/>
          </a:stretch>
        </p:blipFill>
        <p:spPr>
          <a:xfrm>
            <a:off x="198050" y="111456"/>
            <a:ext cx="8735239" cy="4897271"/>
          </a:xfrm>
          <a:prstGeom prst="rect">
            <a:avLst/>
          </a:prstGeom>
          <a:noFill/>
          <a:ln>
            <a:noFill/>
          </a:ln>
        </p:spPr>
      </p:pic>
    </p:spTree>
    <p:extLst>
      <p:ext uri="{BB962C8B-B14F-4D97-AF65-F5344CB8AC3E}">
        <p14:creationId xmlns:p14="http://schemas.microsoft.com/office/powerpoint/2010/main" val="3428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4">
            <a:extLst>
              <a:ext uri="{FF2B5EF4-FFF2-40B4-BE49-F238E27FC236}">
                <a16:creationId xmlns:a16="http://schemas.microsoft.com/office/drawing/2014/main" id="{E8A6D70F-7E23-4568-A9F8-D24F5131EC31}"/>
              </a:ext>
            </a:extLst>
          </p:cNvPr>
          <p:cNvSpPr>
            <a:spLocks noGrp="1"/>
          </p:cNvSpPr>
          <p:nvPr>
            <p:ph type="title"/>
          </p:nvPr>
        </p:nvSpPr>
        <p:spPr>
          <a:xfrm>
            <a:off x="0" y="342900"/>
            <a:ext cx="9144000" cy="685800"/>
          </a:xfrm>
          <a:noFill/>
        </p:spPr>
        <p:txBody>
          <a:bodyPr/>
          <a:lstStyle/>
          <a:p>
            <a:pPr>
              <a:defRPr/>
            </a:pPr>
            <a:r>
              <a:rPr lang="en" sz="3600" dirty="0">
                <a:solidFill>
                  <a:schemeClr val="bg1"/>
                </a:solidFill>
              </a:rPr>
              <a:t>ENDES 2019</a:t>
            </a:r>
            <a:endParaRPr lang="es-PE" altLang="es-PE" sz="3600" b="1" dirty="0">
              <a:solidFill>
                <a:schemeClr val="bg1"/>
              </a:solidFill>
            </a:endParaRPr>
          </a:p>
        </p:txBody>
      </p:sp>
      <p:sp>
        <p:nvSpPr>
          <p:cNvPr id="3" name="2 Marcador de texto">
            <a:extLst>
              <a:ext uri="{FF2B5EF4-FFF2-40B4-BE49-F238E27FC236}">
                <a16:creationId xmlns:a16="http://schemas.microsoft.com/office/drawing/2014/main" id="{88327FFF-23AD-46B0-8469-931EA622F208}"/>
              </a:ext>
            </a:extLst>
          </p:cNvPr>
          <p:cNvSpPr txBox="1">
            <a:spLocks/>
          </p:cNvSpPr>
          <p:nvPr/>
        </p:nvSpPr>
        <p:spPr bwMode="auto">
          <a:xfrm>
            <a:off x="756048" y="1468041"/>
            <a:ext cx="5730946" cy="2989659"/>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defRPr/>
            </a:pPr>
            <a:r>
              <a:rPr lang="es-PE" sz="2100" dirty="0"/>
              <a:t>2 de cada 3 mujeres han sido víctimas en algún momento de violencia física, con mayor prevalencia en la zona andina y en los quintiles medios de la distribución poblacional, y se da en todas las regiones, niveles socioeconómicos y grupos etarios. </a:t>
            </a:r>
          </a:p>
          <a:p>
            <a:pPr algn="just">
              <a:lnSpc>
                <a:spcPct val="100000"/>
              </a:lnSpc>
              <a:defRPr/>
            </a:pPr>
            <a:r>
              <a:rPr lang="es-PE" sz="2100" b="1" dirty="0"/>
              <a:t>Es indispensable recuperar la capacidad de respuesta a la violencia desde todos los frentes. </a:t>
            </a:r>
            <a:endParaRPr lang="es-PE" dirty="0"/>
          </a:p>
          <a:p>
            <a:pPr algn="just">
              <a:lnSpc>
                <a:spcPct val="100000"/>
              </a:lnSpc>
              <a:defRPr/>
            </a:pPr>
            <a:endParaRPr lang="es-PE" dirty="0"/>
          </a:p>
        </p:txBody>
      </p:sp>
      <p:pic>
        <p:nvPicPr>
          <p:cNvPr id="2" name="Imagen 1">
            <a:extLst>
              <a:ext uri="{FF2B5EF4-FFF2-40B4-BE49-F238E27FC236}">
                <a16:creationId xmlns:a16="http://schemas.microsoft.com/office/drawing/2014/main" id="{7275FD2D-85D9-4C69-8DD5-5E981CA007CD}"/>
              </a:ext>
            </a:extLst>
          </p:cNvPr>
          <p:cNvPicPr>
            <a:picLocks noChangeAspect="1"/>
          </p:cNvPicPr>
          <p:nvPr/>
        </p:nvPicPr>
        <p:blipFill>
          <a:blip r:embed="rId2"/>
          <a:stretch>
            <a:fillRect/>
          </a:stretch>
        </p:blipFill>
        <p:spPr>
          <a:xfrm>
            <a:off x="6779302" y="1556693"/>
            <a:ext cx="1742606" cy="2326468"/>
          </a:xfrm>
          <a:prstGeom prst="rect">
            <a:avLst/>
          </a:prstGeom>
        </p:spPr>
      </p:pic>
    </p:spTree>
    <p:extLst>
      <p:ext uri="{BB962C8B-B14F-4D97-AF65-F5344CB8AC3E}">
        <p14:creationId xmlns:p14="http://schemas.microsoft.com/office/powerpoint/2010/main" val="172533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4">
            <a:extLst>
              <a:ext uri="{FF2B5EF4-FFF2-40B4-BE49-F238E27FC236}">
                <a16:creationId xmlns:a16="http://schemas.microsoft.com/office/drawing/2014/main" id="{9BEAEACA-EC77-411C-84BD-B84EC52D1669}"/>
              </a:ext>
            </a:extLst>
          </p:cNvPr>
          <p:cNvSpPr>
            <a:spLocks noGrp="1"/>
          </p:cNvSpPr>
          <p:nvPr>
            <p:ph type="title"/>
          </p:nvPr>
        </p:nvSpPr>
        <p:spPr>
          <a:xfrm>
            <a:off x="0" y="305574"/>
            <a:ext cx="9144000" cy="563166"/>
          </a:xfrm>
          <a:noFill/>
        </p:spPr>
        <p:txBody>
          <a:bodyPr/>
          <a:lstStyle/>
          <a:p>
            <a:pPr>
              <a:defRPr/>
            </a:pPr>
            <a:r>
              <a:rPr lang="es-PE" altLang="es-PE" sz="3600" b="1" dirty="0">
                <a:solidFill>
                  <a:schemeClr val="bg1"/>
                </a:solidFill>
              </a:rPr>
              <a:t>ENDES 2019</a:t>
            </a:r>
          </a:p>
        </p:txBody>
      </p:sp>
      <p:sp>
        <p:nvSpPr>
          <p:cNvPr id="28675" name="Rectángulo 2">
            <a:extLst>
              <a:ext uri="{FF2B5EF4-FFF2-40B4-BE49-F238E27FC236}">
                <a16:creationId xmlns:a16="http://schemas.microsoft.com/office/drawing/2014/main" id="{72F33E44-A270-4609-BC01-5C4DCED7EB0D}"/>
              </a:ext>
            </a:extLst>
          </p:cNvPr>
          <p:cNvSpPr>
            <a:spLocks noChangeArrowheads="1"/>
          </p:cNvSpPr>
          <p:nvPr/>
        </p:nvSpPr>
        <p:spPr bwMode="auto">
          <a:xfrm>
            <a:off x="500657" y="1053116"/>
            <a:ext cx="814268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8013" indent="-608013">
              <a:defRPr>
                <a:solidFill>
                  <a:schemeClr val="tx1"/>
                </a:solidFill>
                <a:latin typeface="Calibri" panose="020F0502020204030204" pitchFamily="34" charset="0"/>
                <a:ea typeface="Arial Unicode MS"/>
                <a:cs typeface="Arial Unicode MS"/>
              </a:defRPr>
            </a:lvl1pPr>
            <a:lvl2pPr marL="742950" indent="-285750">
              <a:defRPr>
                <a:solidFill>
                  <a:schemeClr val="tx1"/>
                </a:solidFill>
                <a:latin typeface="Calibri" panose="020F0502020204030204" pitchFamily="34" charset="0"/>
                <a:ea typeface="Arial Unicode MS"/>
                <a:cs typeface="Arial Unicode MS"/>
              </a:defRPr>
            </a:lvl2pPr>
            <a:lvl3pPr marL="1143000" indent="-228600">
              <a:defRPr>
                <a:solidFill>
                  <a:schemeClr val="tx1"/>
                </a:solidFill>
                <a:latin typeface="Calibri" panose="020F0502020204030204" pitchFamily="34" charset="0"/>
                <a:ea typeface="Arial Unicode MS"/>
                <a:cs typeface="Arial Unicode MS"/>
              </a:defRPr>
            </a:lvl3pPr>
            <a:lvl4pPr marL="1600200" indent="-228600">
              <a:defRPr>
                <a:solidFill>
                  <a:schemeClr val="tx1"/>
                </a:solidFill>
                <a:latin typeface="Calibri" panose="020F0502020204030204" pitchFamily="34" charset="0"/>
                <a:ea typeface="Arial Unicode MS"/>
                <a:cs typeface="Arial Unicode MS"/>
              </a:defRPr>
            </a:lvl4pPr>
            <a:lvl5pPr marL="2057400" indent="-228600">
              <a:defRPr>
                <a:solidFill>
                  <a:schemeClr val="tx1"/>
                </a:solidFill>
                <a:latin typeface="Calibri" panose="020F0502020204030204" pitchFamily="34" charset="0"/>
                <a:ea typeface="Arial Unicode MS"/>
                <a:cs typeface="Arial Unicode MS"/>
              </a:defRPr>
            </a:lvl5pPr>
            <a:lvl6pPr marL="2514600" indent="-228600" eaLnBrk="0" fontAlgn="base" hangingPunct="0">
              <a:spcBef>
                <a:spcPct val="0"/>
              </a:spcBef>
              <a:spcAft>
                <a:spcPct val="0"/>
              </a:spcAft>
              <a:defRPr>
                <a:solidFill>
                  <a:schemeClr val="tx1"/>
                </a:solidFill>
                <a:latin typeface="Calibri" panose="020F0502020204030204" pitchFamily="34" charset="0"/>
                <a:ea typeface="Arial Unicode MS"/>
                <a:cs typeface="Arial Unicode MS"/>
              </a:defRPr>
            </a:lvl6pPr>
            <a:lvl7pPr marL="2971800" indent="-228600" eaLnBrk="0" fontAlgn="base" hangingPunct="0">
              <a:spcBef>
                <a:spcPct val="0"/>
              </a:spcBef>
              <a:spcAft>
                <a:spcPct val="0"/>
              </a:spcAft>
              <a:defRPr>
                <a:solidFill>
                  <a:schemeClr val="tx1"/>
                </a:solidFill>
                <a:latin typeface="Calibri" panose="020F0502020204030204" pitchFamily="34" charset="0"/>
                <a:ea typeface="Arial Unicode MS"/>
                <a:cs typeface="Arial Unicode MS"/>
              </a:defRPr>
            </a:lvl7pPr>
            <a:lvl8pPr marL="3429000" indent="-228600" eaLnBrk="0" fontAlgn="base" hangingPunct="0">
              <a:spcBef>
                <a:spcPct val="0"/>
              </a:spcBef>
              <a:spcAft>
                <a:spcPct val="0"/>
              </a:spcAft>
              <a:defRPr>
                <a:solidFill>
                  <a:schemeClr val="tx1"/>
                </a:solidFill>
                <a:latin typeface="Calibri" panose="020F0502020204030204" pitchFamily="34" charset="0"/>
                <a:ea typeface="Arial Unicode MS"/>
                <a:cs typeface="Arial Unicode MS"/>
              </a:defRPr>
            </a:lvl8pPr>
            <a:lvl9pPr marL="3886200" indent="-228600" eaLnBrk="0" fontAlgn="base" hangingPunct="0">
              <a:spcBef>
                <a:spcPct val="0"/>
              </a:spcBef>
              <a:spcAft>
                <a:spcPct val="0"/>
              </a:spcAft>
              <a:defRPr>
                <a:solidFill>
                  <a:schemeClr val="tx1"/>
                </a:solidFill>
                <a:latin typeface="Calibri" panose="020F0502020204030204" pitchFamily="34" charset="0"/>
                <a:ea typeface="Arial Unicode MS"/>
                <a:cs typeface="Arial Unicode MS"/>
              </a:defRPr>
            </a:lvl9pPr>
          </a:lstStyle>
          <a:p>
            <a:pPr algn="just">
              <a:buFont typeface="Arial" panose="020B0604020202020204" pitchFamily="34" charset="0"/>
              <a:buChar char="•"/>
            </a:pPr>
            <a:r>
              <a:rPr lang="es-PE" altLang="es-PE" sz="1800" dirty="0"/>
              <a:t>65.2%  - sufrieron moretones y dolores como resultado de la violencia física.</a:t>
            </a:r>
          </a:p>
          <a:p>
            <a:pPr algn="just">
              <a:buFont typeface="Arial" panose="020B0604020202020204" pitchFamily="34" charset="0"/>
              <a:buChar char="•"/>
            </a:pPr>
            <a:r>
              <a:rPr lang="es-PE" altLang="es-PE" sz="1800" dirty="0"/>
              <a:t>13.7% - sufrieron alguna herida o lesión, hueso o dientes rotos y/o quemaduras; </a:t>
            </a:r>
          </a:p>
          <a:p>
            <a:pPr algn="just">
              <a:buFont typeface="Arial" panose="020B0604020202020204" pitchFamily="34" charset="0"/>
              <a:buChar char="•"/>
            </a:pPr>
            <a:r>
              <a:rPr lang="es-PE" altLang="es-PE" sz="1800" dirty="0"/>
              <a:t>12.7%  - Fueron al médico/centro de salud como resultado de la violencia física.</a:t>
            </a:r>
          </a:p>
          <a:p>
            <a:pPr>
              <a:buFont typeface="Arial" panose="020B0604020202020204" pitchFamily="34" charset="0"/>
              <a:buChar char="•"/>
            </a:pPr>
            <a:r>
              <a:rPr lang="es-PE" altLang="es-PE" sz="1800" dirty="0"/>
              <a:t>26.7%  -  agredidas con empujones, sacudidas o les tiraron algún objeto. </a:t>
            </a:r>
          </a:p>
          <a:p>
            <a:pPr>
              <a:buFont typeface="Arial" panose="020B0604020202020204" pitchFamily="34" charset="0"/>
              <a:buChar char="•"/>
            </a:pPr>
            <a:r>
              <a:rPr lang="es-PE" altLang="es-PE" sz="1800" dirty="0"/>
              <a:t>17.9%  - recibió bofetada o le retorcieron el brazo.</a:t>
            </a:r>
          </a:p>
          <a:p>
            <a:pPr>
              <a:buFont typeface="Arial" panose="020B0604020202020204" pitchFamily="34" charset="0"/>
              <a:buChar char="•"/>
            </a:pPr>
            <a:r>
              <a:rPr lang="es-PE" altLang="es-PE" sz="1800" dirty="0"/>
              <a:t>14,7%  - recibió un golpe con el puño u objeto que pueda dañarla.</a:t>
            </a:r>
          </a:p>
          <a:p>
            <a:pPr>
              <a:buFont typeface="Arial" panose="020B0604020202020204" pitchFamily="34" charset="0"/>
              <a:buChar char="•"/>
            </a:pPr>
            <a:r>
              <a:rPr lang="es-PE" altLang="es-PE" sz="1800" dirty="0"/>
              <a:t>9.2%    - patada o arrastre. </a:t>
            </a:r>
          </a:p>
          <a:p>
            <a:pPr>
              <a:buFont typeface="Arial" panose="020B0604020202020204" pitchFamily="34" charset="0"/>
              <a:buChar char="•"/>
            </a:pPr>
            <a:r>
              <a:rPr lang="es-PE" altLang="es-PE" sz="1800" dirty="0"/>
              <a:t>3%  -      trataron de estrangularla o quemarla</a:t>
            </a:r>
          </a:p>
          <a:p>
            <a:pPr>
              <a:buFont typeface="Arial" panose="020B0604020202020204" pitchFamily="34" charset="0"/>
              <a:buChar char="•"/>
            </a:pPr>
            <a:r>
              <a:rPr lang="es-PE" altLang="es-PE" sz="1800" dirty="0"/>
              <a:t>2%  -      fue amenazada con cuchillo o pistola.</a:t>
            </a:r>
          </a:p>
          <a:p>
            <a:pPr>
              <a:buFont typeface="Arial" panose="020B0604020202020204" pitchFamily="34" charset="0"/>
              <a:buChar char="•"/>
            </a:pPr>
            <a:r>
              <a:rPr lang="es-PE" altLang="es-PE" sz="1800" dirty="0"/>
              <a:t>1.5% -    fue agredida con cuchillo o pistola u otra arma.</a:t>
            </a:r>
          </a:p>
        </p:txBody>
      </p:sp>
    </p:spTree>
    <p:extLst>
      <p:ext uri="{BB962C8B-B14F-4D97-AF65-F5344CB8AC3E}">
        <p14:creationId xmlns:p14="http://schemas.microsoft.com/office/powerpoint/2010/main" val="2940526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34" name="Google Shape;487;p41">
            <a:extLst>
              <a:ext uri="{FF2B5EF4-FFF2-40B4-BE49-F238E27FC236}">
                <a16:creationId xmlns:a16="http://schemas.microsoft.com/office/drawing/2014/main" id="{D1942C3A-D96B-48B9-8BE8-5726D176BBBA}"/>
              </a:ext>
            </a:extLst>
          </p:cNvPr>
          <p:cNvSpPr txBox="1">
            <a:spLocks noGrp="1"/>
          </p:cNvSpPr>
          <p:nvPr>
            <p:ph type="title"/>
          </p:nvPr>
        </p:nvSpPr>
        <p:spPr>
          <a:xfrm>
            <a:off x="626052" y="595637"/>
            <a:ext cx="7718425" cy="524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a:solidFill>
                  <a:schemeClr val="bg1"/>
                </a:solidFill>
              </a:rPr>
              <a:t>Deber del Estado</a:t>
            </a:r>
            <a:endParaRPr sz="3200" dirty="0">
              <a:solidFill>
                <a:schemeClr val="bg1"/>
              </a:solidFill>
            </a:endParaRPr>
          </a:p>
        </p:txBody>
      </p:sp>
      <p:sp>
        <p:nvSpPr>
          <p:cNvPr id="7" name="2 Marcador de texto">
            <a:extLst>
              <a:ext uri="{FF2B5EF4-FFF2-40B4-BE49-F238E27FC236}">
                <a16:creationId xmlns:a16="http://schemas.microsoft.com/office/drawing/2014/main" id="{C0DB3390-741A-4463-88CF-9288C32B8021}"/>
              </a:ext>
            </a:extLst>
          </p:cNvPr>
          <p:cNvSpPr>
            <a:spLocks noGrp="1"/>
          </p:cNvSpPr>
          <p:nvPr>
            <p:ph type="body" idx="1"/>
          </p:nvPr>
        </p:nvSpPr>
        <p:spPr>
          <a:xfrm>
            <a:off x="827584" y="1441557"/>
            <a:ext cx="7488832" cy="3312368"/>
          </a:xfrm>
        </p:spPr>
        <p:txBody>
          <a:bodyPr/>
          <a:lstStyle/>
          <a:p>
            <a:pPr algn="l"/>
            <a:r>
              <a:rPr lang="es-PE" sz="2600" dirty="0">
                <a:solidFill>
                  <a:schemeClr val="tx1"/>
                </a:solidFill>
              </a:rPr>
              <a:t>El Estado debe: </a:t>
            </a:r>
          </a:p>
          <a:p>
            <a:pPr marL="628650" indent="-514350" algn="l">
              <a:buFont typeface="+mj-lt"/>
              <a:buAutoNum type="arabicPeriod"/>
            </a:pPr>
            <a:r>
              <a:rPr lang="es-PE" sz="2600" dirty="0">
                <a:solidFill>
                  <a:schemeClr val="tx1"/>
                </a:solidFill>
              </a:rPr>
              <a:t>Respetar.</a:t>
            </a:r>
          </a:p>
          <a:p>
            <a:pPr marL="628650" indent="-514350" algn="l">
              <a:buFont typeface="+mj-lt"/>
              <a:buAutoNum type="arabicPeriod"/>
            </a:pPr>
            <a:r>
              <a:rPr lang="es-PE" sz="2600" dirty="0">
                <a:solidFill>
                  <a:schemeClr val="tx1"/>
                </a:solidFill>
              </a:rPr>
              <a:t>Promover.</a:t>
            </a:r>
          </a:p>
          <a:p>
            <a:pPr marL="628650" indent="-514350" algn="l">
              <a:buFont typeface="+mj-lt"/>
              <a:buAutoNum type="arabicPeriod"/>
            </a:pPr>
            <a:r>
              <a:rPr lang="es-PE" sz="2600" dirty="0">
                <a:solidFill>
                  <a:schemeClr val="tx1"/>
                </a:solidFill>
              </a:rPr>
              <a:t>Garantizar. A través de las políticas públicas (Salud – Educación – Justicia)  </a:t>
            </a:r>
          </a:p>
          <a:p>
            <a:pPr marL="628650" indent="-514350" algn="l">
              <a:buFont typeface="+mj-lt"/>
              <a:buAutoNum type="arabicPeriod"/>
            </a:pPr>
            <a:r>
              <a:rPr lang="es-PE" sz="2600" dirty="0">
                <a:solidFill>
                  <a:schemeClr val="tx1"/>
                </a:solidFill>
              </a:rPr>
              <a:t>Sancionar a los que violen estos derechos. </a:t>
            </a:r>
          </a:p>
          <a:p>
            <a:pPr lvl="1"/>
            <a:endParaRPr lang="es-PE" sz="2600" dirty="0">
              <a:solidFill>
                <a:schemeClr val="tx1"/>
              </a:solidFill>
            </a:endParaRPr>
          </a:p>
        </p:txBody>
      </p:sp>
    </p:spTree>
    <p:extLst>
      <p:ext uri="{BB962C8B-B14F-4D97-AF65-F5344CB8AC3E}">
        <p14:creationId xmlns:p14="http://schemas.microsoft.com/office/powerpoint/2010/main" val="3994441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34" name="Google Shape;487;p41">
            <a:extLst>
              <a:ext uri="{FF2B5EF4-FFF2-40B4-BE49-F238E27FC236}">
                <a16:creationId xmlns:a16="http://schemas.microsoft.com/office/drawing/2014/main" id="{D1942C3A-D96B-48B9-8BE8-5726D176BBBA}"/>
              </a:ext>
            </a:extLst>
          </p:cNvPr>
          <p:cNvSpPr txBox="1">
            <a:spLocks noGrp="1"/>
          </p:cNvSpPr>
          <p:nvPr>
            <p:ph type="title"/>
          </p:nvPr>
        </p:nvSpPr>
        <p:spPr>
          <a:xfrm>
            <a:off x="626052" y="595637"/>
            <a:ext cx="7718425" cy="524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a:solidFill>
                  <a:schemeClr val="bg1"/>
                </a:solidFill>
              </a:rPr>
              <a:t>El Estado Debe:</a:t>
            </a:r>
            <a:endParaRPr sz="3200" dirty="0">
              <a:solidFill>
                <a:schemeClr val="bg1"/>
              </a:solidFill>
            </a:endParaRPr>
          </a:p>
        </p:txBody>
      </p:sp>
      <p:sp>
        <p:nvSpPr>
          <p:cNvPr id="6" name="2 Marcador de texto">
            <a:extLst>
              <a:ext uri="{FF2B5EF4-FFF2-40B4-BE49-F238E27FC236}">
                <a16:creationId xmlns:a16="http://schemas.microsoft.com/office/drawing/2014/main" id="{EDA6872D-6B6A-44DD-8D63-D2F5E020FAFC}"/>
              </a:ext>
            </a:extLst>
          </p:cNvPr>
          <p:cNvSpPr>
            <a:spLocks noGrp="1"/>
          </p:cNvSpPr>
          <p:nvPr>
            <p:ph type="body" idx="1"/>
          </p:nvPr>
        </p:nvSpPr>
        <p:spPr>
          <a:xfrm>
            <a:off x="691486" y="1235495"/>
            <a:ext cx="7652991" cy="3312368"/>
          </a:xfrm>
        </p:spPr>
        <p:txBody>
          <a:bodyPr/>
          <a:lstStyle/>
          <a:p>
            <a:pPr marL="571500" indent="-457200" algn="l">
              <a:buFont typeface="+mj-lt"/>
              <a:buAutoNum type="arabicPeriod"/>
            </a:pPr>
            <a:r>
              <a:rPr lang="es-PE" sz="2400" dirty="0">
                <a:solidFill>
                  <a:schemeClr val="tx1"/>
                </a:solidFill>
              </a:rPr>
              <a:t>Respetar: No violar los derechos humanos</a:t>
            </a:r>
          </a:p>
          <a:p>
            <a:pPr marL="571500" indent="-457200" algn="l">
              <a:buFont typeface="+mj-lt"/>
              <a:buAutoNum type="arabicPeriod"/>
            </a:pPr>
            <a:r>
              <a:rPr lang="es-PE" sz="2400" dirty="0">
                <a:solidFill>
                  <a:schemeClr val="tx1"/>
                </a:solidFill>
              </a:rPr>
              <a:t>Proteger: Frente a agresión privada. </a:t>
            </a:r>
          </a:p>
          <a:p>
            <a:pPr marL="571500" indent="-457200" algn="l">
              <a:buFont typeface="+mj-lt"/>
              <a:buAutoNum type="arabicPeriod"/>
            </a:pPr>
            <a:r>
              <a:rPr lang="es-PE" sz="2400" dirty="0">
                <a:solidFill>
                  <a:schemeClr val="tx1"/>
                </a:solidFill>
              </a:rPr>
              <a:t>Garantizar: Implica medidas legales, administrativas, debida diligencia y presupuesto para acciones afirmativas. </a:t>
            </a:r>
          </a:p>
          <a:p>
            <a:pPr marL="571500" indent="-457200" algn="l">
              <a:buFont typeface="+mj-lt"/>
              <a:buAutoNum type="arabicPeriod"/>
            </a:pPr>
            <a:r>
              <a:rPr lang="es-PE" sz="2400" dirty="0">
                <a:solidFill>
                  <a:schemeClr val="tx1"/>
                </a:solidFill>
              </a:rPr>
              <a:t>Sancionar: No haya impunidad.</a:t>
            </a:r>
          </a:p>
          <a:p>
            <a:pPr algn="l"/>
            <a:r>
              <a:rPr lang="es-PE" sz="2400" dirty="0">
                <a:solidFill>
                  <a:schemeClr val="tx1"/>
                </a:solidFill>
              </a:rPr>
              <a:t>Promover: Difundir información adecuada para el ejercicio de derechos. </a:t>
            </a:r>
          </a:p>
          <a:p>
            <a:pPr algn="l"/>
            <a:r>
              <a:rPr lang="es-PE" sz="2400" dirty="0">
                <a:solidFill>
                  <a:schemeClr val="tx1"/>
                </a:solidFill>
              </a:rPr>
              <a:t>No hay derechos absolutos. </a:t>
            </a:r>
            <a:r>
              <a:rPr lang="es-PE" sz="2400" dirty="0" err="1">
                <a:solidFill>
                  <a:schemeClr val="tx1"/>
                </a:solidFill>
              </a:rPr>
              <a:t>p.e</a:t>
            </a:r>
            <a:r>
              <a:rPr lang="es-PE" sz="2400" dirty="0">
                <a:solidFill>
                  <a:schemeClr val="tx1"/>
                </a:solidFill>
              </a:rPr>
              <a:t>. Derecho a la vida vs legitima defensa.</a:t>
            </a:r>
          </a:p>
        </p:txBody>
      </p:sp>
    </p:spTree>
    <p:extLst>
      <p:ext uri="{BB962C8B-B14F-4D97-AF65-F5344CB8AC3E}">
        <p14:creationId xmlns:p14="http://schemas.microsoft.com/office/powerpoint/2010/main" val="413589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34" name="Google Shape;487;p41">
            <a:extLst>
              <a:ext uri="{FF2B5EF4-FFF2-40B4-BE49-F238E27FC236}">
                <a16:creationId xmlns:a16="http://schemas.microsoft.com/office/drawing/2014/main" id="{D1942C3A-D96B-48B9-8BE8-5726D176BBBA}"/>
              </a:ext>
            </a:extLst>
          </p:cNvPr>
          <p:cNvSpPr txBox="1">
            <a:spLocks noGrp="1"/>
          </p:cNvSpPr>
          <p:nvPr>
            <p:ph type="title"/>
          </p:nvPr>
        </p:nvSpPr>
        <p:spPr>
          <a:xfrm>
            <a:off x="626052" y="595637"/>
            <a:ext cx="7718425" cy="524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a:solidFill>
                  <a:schemeClr val="bg1"/>
                </a:solidFill>
              </a:rPr>
              <a:t>Enfoque de necesidades</a:t>
            </a:r>
            <a:endParaRPr sz="3200" dirty="0">
              <a:solidFill>
                <a:schemeClr val="bg1"/>
              </a:solidFill>
            </a:endParaRPr>
          </a:p>
        </p:txBody>
      </p:sp>
      <p:sp>
        <p:nvSpPr>
          <p:cNvPr id="6" name="Shape 128">
            <a:extLst>
              <a:ext uri="{FF2B5EF4-FFF2-40B4-BE49-F238E27FC236}">
                <a16:creationId xmlns:a16="http://schemas.microsoft.com/office/drawing/2014/main" id="{1B1F7354-7A0A-4166-9ECD-0E08E12B5BB3}"/>
              </a:ext>
            </a:extLst>
          </p:cNvPr>
          <p:cNvSpPr txBox="1">
            <a:spLocks/>
          </p:cNvSpPr>
          <p:nvPr/>
        </p:nvSpPr>
        <p:spPr>
          <a:xfrm>
            <a:off x="830864" y="1230062"/>
            <a:ext cx="6986327" cy="33178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9pPr>
          </a:lstStyle>
          <a:p>
            <a:pPr indent="-457200" algn="just"/>
            <a:r>
              <a:rPr lang="es-PE" sz="2200" b="1" dirty="0">
                <a:solidFill>
                  <a:schemeClr val="tx1"/>
                </a:solidFill>
              </a:rPr>
              <a:t>Satisfacer necesidades básicas </a:t>
            </a:r>
            <a:r>
              <a:rPr lang="es-PE" sz="2200" dirty="0">
                <a:solidFill>
                  <a:schemeClr val="tx1"/>
                </a:solidFill>
              </a:rPr>
              <a:t>(salud, educación, seguridad), pero no en el cambio en las condiciones que generaron esa insatisfacción. </a:t>
            </a:r>
          </a:p>
          <a:p>
            <a:pPr indent="-457200" algn="just"/>
            <a:r>
              <a:rPr lang="es-PE" sz="2200" b="1" dirty="0">
                <a:solidFill>
                  <a:schemeClr val="tx1"/>
                </a:solidFill>
              </a:rPr>
              <a:t>Ve a las mujeres como grupo vulnerable </a:t>
            </a:r>
            <a:r>
              <a:rPr lang="es-PE" sz="2200" dirty="0">
                <a:solidFill>
                  <a:schemeClr val="tx1"/>
                </a:solidFill>
              </a:rPr>
              <a:t>y no aborda los patrones de desigualdad y discriminación, ni los desequilibrios en las relaciones de poder que causan esa vulnerabilidad</a:t>
            </a:r>
            <a:endParaRPr lang="en" sz="2200" dirty="0">
              <a:solidFill>
                <a:schemeClr val="tx1"/>
              </a:solidFill>
            </a:endParaRPr>
          </a:p>
          <a:p>
            <a:pPr algn="just">
              <a:buClr>
                <a:schemeClr val="dk1"/>
              </a:buClr>
              <a:buSzPct val="61111"/>
              <a:buFont typeface="Arial"/>
              <a:buNone/>
            </a:pPr>
            <a:r>
              <a:rPr lang="en" sz="2200" dirty="0">
                <a:solidFill>
                  <a:schemeClr val="tx1"/>
                </a:solidFill>
              </a:rPr>
              <a:t>	</a:t>
            </a:r>
          </a:p>
        </p:txBody>
      </p:sp>
    </p:spTree>
    <p:extLst>
      <p:ext uri="{BB962C8B-B14F-4D97-AF65-F5344CB8AC3E}">
        <p14:creationId xmlns:p14="http://schemas.microsoft.com/office/powerpoint/2010/main" val="108758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34" name="Google Shape;487;p41">
            <a:extLst>
              <a:ext uri="{FF2B5EF4-FFF2-40B4-BE49-F238E27FC236}">
                <a16:creationId xmlns:a16="http://schemas.microsoft.com/office/drawing/2014/main" id="{D1942C3A-D96B-48B9-8BE8-5726D176BBBA}"/>
              </a:ext>
            </a:extLst>
          </p:cNvPr>
          <p:cNvSpPr txBox="1">
            <a:spLocks noGrp="1"/>
          </p:cNvSpPr>
          <p:nvPr>
            <p:ph type="title"/>
          </p:nvPr>
        </p:nvSpPr>
        <p:spPr>
          <a:xfrm>
            <a:off x="535916" y="378661"/>
            <a:ext cx="7718425" cy="524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a:solidFill>
                  <a:schemeClr val="bg1"/>
                </a:solidFill>
              </a:rPr>
              <a:t>Enfoque de derechos</a:t>
            </a:r>
            <a:endParaRPr sz="3200" dirty="0">
              <a:solidFill>
                <a:schemeClr val="bg1"/>
              </a:solidFill>
            </a:endParaRPr>
          </a:p>
        </p:txBody>
      </p:sp>
      <p:sp>
        <p:nvSpPr>
          <p:cNvPr id="6" name="Shape 128">
            <a:extLst>
              <a:ext uri="{FF2B5EF4-FFF2-40B4-BE49-F238E27FC236}">
                <a16:creationId xmlns:a16="http://schemas.microsoft.com/office/drawing/2014/main" id="{38180122-CD40-4F48-9C7E-4C8E3B6B7997}"/>
              </a:ext>
            </a:extLst>
          </p:cNvPr>
          <p:cNvSpPr txBox="1">
            <a:spLocks/>
          </p:cNvSpPr>
          <p:nvPr/>
        </p:nvSpPr>
        <p:spPr>
          <a:xfrm>
            <a:off x="799523" y="1120337"/>
            <a:ext cx="7191213" cy="40063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9pPr>
          </a:lstStyle>
          <a:p>
            <a:pPr indent="-457200" algn="just"/>
            <a:r>
              <a:rPr lang="es-PE" sz="2400" b="1" dirty="0">
                <a:solidFill>
                  <a:schemeClr val="tx1"/>
                </a:solidFill>
              </a:rPr>
              <a:t>La igualdad de género es un derecho</a:t>
            </a:r>
            <a:r>
              <a:rPr lang="es-PE" sz="2400" dirty="0">
                <a:solidFill>
                  <a:schemeClr val="tx1"/>
                </a:solidFill>
              </a:rPr>
              <a:t>. No una necesidad que requiere satisfacción.</a:t>
            </a:r>
          </a:p>
          <a:p>
            <a:pPr indent="-457200" algn="just"/>
            <a:r>
              <a:rPr lang="es-PE" sz="2400" b="1" dirty="0">
                <a:solidFill>
                  <a:schemeClr val="tx1"/>
                </a:solidFill>
              </a:rPr>
              <a:t>La Mujer es titular de derechos </a:t>
            </a:r>
            <a:r>
              <a:rPr lang="es-PE" sz="2400" dirty="0">
                <a:solidFill>
                  <a:schemeClr val="tx1"/>
                </a:solidFill>
              </a:rPr>
              <a:t>y el Estado es responsable de garantizarlos. </a:t>
            </a:r>
          </a:p>
          <a:p>
            <a:pPr indent="-457200" algn="just"/>
            <a:r>
              <a:rPr lang="es-PE" sz="2400" dirty="0">
                <a:solidFill>
                  <a:schemeClr val="tx1"/>
                </a:solidFill>
              </a:rPr>
              <a:t>Fortalece la capacidad de las mujeres de participar y exigirlos. </a:t>
            </a:r>
            <a:r>
              <a:rPr lang="es-PE" sz="2400" b="1" i="1" dirty="0">
                <a:solidFill>
                  <a:schemeClr val="tx1"/>
                </a:solidFill>
              </a:rPr>
              <a:t>Autoestima ciudadana</a:t>
            </a:r>
            <a:r>
              <a:rPr lang="es-PE" sz="2400" b="1" dirty="0">
                <a:solidFill>
                  <a:schemeClr val="tx1"/>
                </a:solidFill>
              </a:rPr>
              <a:t>. </a:t>
            </a:r>
          </a:p>
          <a:p>
            <a:pPr indent="-457200" algn="just"/>
            <a:r>
              <a:rPr lang="es-PE" sz="2400" dirty="0">
                <a:solidFill>
                  <a:schemeClr val="tx1"/>
                </a:solidFill>
              </a:rPr>
              <a:t>Permite abordar las causas de la situación que enfrentan. </a:t>
            </a:r>
            <a:r>
              <a:rPr lang="en" sz="2400" dirty="0">
                <a:solidFill>
                  <a:schemeClr val="tx1"/>
                </a:solidFill>
              </a:rPr>
              <a:t>	</a:t>
            </a:r>
          </a:p>
        </p:txBody>
      </p:sp>
    </p:spTree>
    <p:extLst>
      <p:ext uri="{BB962C8B-B14F-4D97-AF65-F5344CB8AC3E}">
        <p14:creationId xmlns:p14="http://schemas.microsoft.com/office/powerpoint/2010/main" val="3419732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34" name="Google Shape;487;p41">
            <a:extLst>
              <a:ext uri="{FF2B5EF4-FFF2-40B4-BE49-F238E27FC236}">
                <a16:creationId xmlns:a16="http://schemas.microsoft.com/office/drawing/2014/main" id="{D1942C3A-D96B-48B9-8BE8-5726D176BBBA}"/>
              </a:ext>
            </a:extLst>
          </p:cNvPr>
          <p:cNvSpPr txBox="1">
            <a:spLocks noGrp="1"/>
          </p:cNvSpPr>
          <p:nvPr>
            <p:ph type="title"/>
          </p:nvPr>
        </p:nvSpPr>
        <p:spPr>
          <a:xfrm>
            <a:off x="402768" y="329879"/>
            <a:ext cx="7718425" cy="524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a:solidFill>
                  <a:schemeClr val="bg1"/>
                </a:solidFill>
              </a:rPr>
              <a:t>Violencia Familiar y de género</a:t>
            </a:r>
            <a:endParaRPr sz="3200" dirty="0">
              <a:solidFill>
                <a:schemeClr val="bg1"/>
              </a:solidFill>
            </a:endParaRPr>
          </a:p>
        </p:txBody>
      </p:sp>
      <p:sp>
        <p:nvSpPr>
          <p:cNvPr id="7" name="2 Marcador de texto">
            <a:extLst>
              <a:ext uri="{FF2B5EF4-FFF2-40B4-BE49-F238E27FC236}">
                <a16:creationId xmlns:a16="http://schemas.microsoft.com/office/drawing/2014/main" id="{C0DB3390-741A-4463-88CF-9288C32B8021}"/>
              </a:ext>
            </a:extLst>
          </p:cNvPr>
          <p:cNvSpPr>
            <a:spLocks noGrp="1"/>
          </p:cNvSpPr>
          <p:nvPr>
            <p:ph type="body" idx="1"/>
          </p:nvPr>
        </p:nvSpPr>
        <p:spPr>
          <a:xfrm>
            <a:off x="4859080" y="1081928"/>
            <a:ext cx="3474765" cy="3096668"/>
          </a:xfrm>
          <a:ln>
            <a:solidFill>
              <a:schemeClr val="bg1"/>
            </a:solidFill>
          </a:ln>
        </p:spPr>
        <p:txBody>
          <a:bodyPr/>
          <a:lstStyle/>
          <a:p>
            <a:pPr marL="127000" indent="0" algn="just">
              <a:buNone/>
            </a:pPr>
            <a:r>
              <a:rPr lang="es-PE" sz="2000" dirty="0">
                <a:solidFill>
                  <a:schemeClr val="bg1"/>
                </a:solidFill>
              </a:rPr>
              <a:t>Porque existen diferencias y desigualdades de poder tanto en el ámbito público como privado que el Estado debe corregir para garantizar la vida, salud, educación, empleo e integridad personal de las mujeres en toda su diversidad.</a:t>
            </a:r>
          </a:p>
        </p:txBody>
      </p:sp>
      <p:sp>
        <p:nvSpPr>
          <p:cNvPr id="4" name="Google Shape;715;p46">
            <a:extLst>
              <a:ext uri="{FF2B5EF4-FFF2-40B4-BE49-F238E27FC236}">
                <a16:creationId xmlns:a16="http://schemas.microsoft.com/office/drawing/2014/main" id="{900BB095-D822-4BF5-8804-BC4F53909345}"/>
              </a:ext>
            </a:extLst>
          </p:cNvPr>
          <p:cNvSpPr txBox="1">
            <a:spLocks/>
          </p:cNvSpPr>
          <p:nvPr/>
        </p:nvSpPr>
        <p:spPr>
          <a:xfrm>
            <a:off x="1044073" y="1071295"/>
            <a:ext cx="3240849" cy="3096668"/>
          </a:xfrm>
          <a:prstGeom prst="rect">
            <a:avLst/>
          </a:prstGeom>
          <a:noFill/>
          <a:ln>
            <a:solidFill>
              <a:schemeClr val="accent1">
                <a:lumMod val="25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9pPr>
          </a:lstStyle>
          <a:p>
            <a:pPr marL="0" indent="0" algn="just">
              <a:buFont typeface="Open Sans"/>
              <a:buNone/>
            </a:pPr>
            <a:r>
              <a:rPr lang="es-MX" sz="2000" dirty="0"/>
              <a:t>La violencia de pareja (física, sexual y psicológica) y las agresiones sexuales provocan en las mujeres graves problemas de salud física, mental, sexual y reproductiva a corto y largo plazo. </a:t>
            </a:r>
          </a:p>
        </p:txBody>
      </p:sp>
    </p:spTree>
    <p:extLst>
      <p:ext uri="{BB962C8B-B14F-4D97-AF65-F5344CB8AC3E}">
        <p14:creationId xmlns:p14="http://schemas.microsoft.com/office/powerpoint/2010/main" val="3922326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6"/>
        <p:cNvGrpSpPr/>
        <p:nvPr/>
      </p:nvGrpSpPr>
      <p:grpSpPr>
        <a:xfrm>
          <a:off x="0" y="0"/>
          <a:ext cx="0" cy="0"/>
          <a:chOff x="0" y="0"/>
          <a:chExt cx="0" cy="0"/>
        </a:xfrm>
      </p:grpSpPr>
      <p:sp>
        <p:nvSpPr>
          <p:cNvPr id="3383" name="Google Shape;3383;p76"/>
          <p:cNvSpPr/>
          <p:nvPr/>
        </p:nvSpPr>
        <p:spPr>
          <a:xfrm flipH="1">
            <a:off x="6361756" y="4501281"/>
            <a:ext cx="1456500" cy="205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Imagen 6">
            <a:extLst>
              <a:ext uri="{FF2B5EF4-FFF2-40B4-BE49-F238E27FC236}">
                <a16:creationId xmlns:a16="http://schemas.microsoft.com/office/drawing/2014/main" id="{14FED145-5B0E-41B8-AFFF-035CAF6F7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2603" y="1037514"/>
            <a:ext cx="7618809" cy="3873104"/>
          </a:xfrm>
          <a:prstGeom prst="rect">
            <a:avLst/>
          </a:prstGeom>
          <a:noFill/>
          <a:ln>
            <a:noFill/>
          </a:ln>
        </p:spPr>
      </p:pic>
      <p:sp>
        <p:nvSpPr>
          <p:cNvPr id="21" name="Título 4">
            <a:extLst>
              <a:ext uri="{FF2B5EF4-FFF2-40B4-BE49-F238E27FC236}">
                <a16:creationId xmlns:a16="http://schemas.microsoft.com/office/drawing/2014/main" id="{997AB3B5-3798-411E-9807-C437FDA2AE64}"/>
              </a:ext>
            </a:extLst>
          </p:cNvPr>
          <p:cNvSpPr>
            <a:spLocks noGrp="1"/>
          </p:cNvSpPr>
          <p:nvPr>
            <p:ph type="title"/>
          </p:nvPr>
        </p:nvSpPr>
        <p:spPr>
          <a:xfrm>
            <a:off x="0" y="271402"/>
            <a:ext cx="9144000" cy="561975"/>
          </a:xfrm>
          <a:noFill/>
        </p:spPr>
        <p:txBody>
          <a:bodyPr/>
          <a:lstStyle/>
          <a:p>
            <a:pPr>
              <a:defRPr/>
            </a:pPr>
            <a:r>
              <a:rPr lang="es-PE" altLang="es-PE" sz="3300" b="1" dirty="0">
                <a:solidFill>
                  <a:schemeClr val="bg1"/>
                </a:solidFill>
              </a:rPr>
              <a:t>Ciclo de la Violencia </a:t>
            </a:r>
          </a:p>
        </p:txBody>
      </p:sp>
    </p:spTree>
    <p:extLst>
      <p:ext uri="{BB962C8B-B14F-4D97-AF65-F5344CB8AC3E}">
        <p14:creationId xmlns:p14="http://schemas.microsoft.com/office/powerpoint/2010/main" val="449758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110807-857A-48FB-907D-701D8687A833}"/>
              </a:ext>
            </a:extLst>
          </p:cNvPr>
          <p:cNvSpPr>
            <a:spLocks noGrp="1"/>
          </p:cNvSpPr>
          <p:nvPr>
            <p:ph type="title"/>
          </p:nvPr>
        </p:nvSpPr>
        <p:spPr/>
        <p:txBody>
          <a:bodyPr/>
          <a:lstStyle/>
          <a:p>
            <a:r>
              <a:rPr lang="es-PE" altLang="es-PE" sz="3200" b="1" dirty="0">
                <a:solidFill>
                  <a:schemeClr val="tx1"/>
                </a:solidFill>
              </a:rPr>
              <a:t>Causas de la Violencia </a:t>
            </a:r>
            <a:endParaRPr lang="es-PE" dirty="0">
              <a:solidFill>
                <a:schemeClr val="tx1"/>
              </a:solidFill>
            </a:endParaRPr>
          </a:p>
        </p:txBody>
      </p:sp>
      <p:pic>
        <p:nvPicPr>
          <p:cNvPr id="5" name="Imagen 4">
            <a:extLst>
              <a:ext uri="{FF2B5EF4-FFF2-40B4-BE49-F238E27FC236}">
                <a16:creationId xmlns:a16="http://schemas.microsoft.com/office/drawing/2014/main" id="{3F232773-40D2-40F9-B312-3F1A1432A297}"/>
              </a:ext>
            </a:extLst>
          </p:cNvPr>
          <p:cNvPicPr>
            <a:picLocks noChangeAspect="1"/>
          </p:cNvPicPr>
          <p:nvPr/>
        </p:nvPicPr>
        <p:blipFill>
          <a:blip r:embed="rId2"/>
          <a:stretch>
            <a:fillRect/>
          </a:stretch>
        </p:blipFill>
        <p:spPr>
          <a:xfrm>
            <a:off x="493986" y="0"/>
            <a:ext cx="8166538" cy="4747883"/>
          </a:xfrm>
          <a:prstGeom prst="rect">
            <a:avLst/>
          </a:prstGeom>
        </p:spPr>
      </p:pic>
    </p:spTree>
    <p:extLst>
      <p:ext uri="{BB962C8B-B14F-4D97-AF65-F5344CB8AC3E}">
        <p14:creationId xmlns:p14="http://schemas.microsoft.com/office/powerpoint/2010/main" val="65187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4"/>
          <p:cNvSpPr txBox="1">
            <a:spLocks noGrp="1"/>
          </p:cNvSpPr>
          <p:nvPr>
            <p:ph type="title"/>
          </p:nvPr>
        </p:nvSpPr>
        <p:spPr>
          <a:xfrm>
            <a:off x="4418165" y="2854148"/>
            <a:ext cx="3725839" cy="16385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Aspectos Generales</a:t>
            </a:r>
            <a:endParaRPr dirty="0"/>
          </a:p>
        </p:txBody>
      </p:sp>
      <p:sp>
        <p:nvSpPr>
          <p:cNvPr id="574" name="Google Shape;574;p44"/>
          <p:cNvSpPr txBox="1">
            <a:spLocks noGrp="1"/>
          </p:cNvSpPr>
          <p:nvPr>
            <p:ph type="title" idx="2"/>
          </p:nvPr>
        </p:nvSpPr>
        <p:spPr>
          <a:xfrm>
            <a:off x="4418165" y="2199311"/>
            <a:ext cx="4689531" cy="1136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400" dirty="0"/>
              <a:t>Sesion          01</a:t>
            </a:r>
            <a:endParaRPr sz="5400" dirty="0"/>
          </a:p>
        </p:txBody>
      </p:sp>
      <p:grpSp>
        <p:nvGrpSpPr>
          <p:cNvPr id="576" name="Google Shape;576;p44"/>
          <p:cNvGrpSpPr/>
          <p:nvPr/>
        </p:nvGrpSpPr>
        <p:grpSpPr>
          <a:xfrm>
            <a:off x="657950" y="1047026"/>
            <a:ext cx="3423300" cy="3527699"/>
            <a:chOff x="657950" y="1047026"/>
            <a:chExt cx="3423300" cy="3527699"/>
          </a:xfrm>
        </p:grpSpPr>
        <p:sp>
          <p:nvSpPr>
            <p:cNvPr id="577" name="Google Shape;577;p44"/>
            <p:cNvSpPr/>
            <p:nvPr/>
          </p:nvSpPr>
          <p:spPr>
            <a:xfrm>
              <a:off x="657950" y="4221625"/>
              <a:ext cx="3423300" cy="353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44"/>
            <p:cNvGrpSpPr/>
            <p:nvPr/>
          </p:nvGrpSpPr>
          <p:grpSpPr>
            <a:xfrm flipH="1">
              <a:off x="1027675" y="1047026"/>
              <a:ext cx="2876726" cy="3436581"/>
              <a:chOff x="1511549" y="-794336"/>
              <a:chExt cx="4695929" cy="5608913"/>
            </a:xfrm>
          </p:grpSpPr>
          <p:sp>
            <p:nvSpPr>
              <p:cNvPr id="579" name="Google Shape;579;p44"/>
              <p:cNvSpPr/>
              <p:nvPr/>
            </p:nvSpPr>
            <p:spPr>
              <a:xfrm rot="-1802528">
                <a:off x="5401870" y="3547807"/>
                <a:ext cx="554323" cy="506592"/>
              </a:xfrm>
              <a:custGeom>
                <a:avLst/>
                <a:gdLst/>
                <a:ahLst/>
                <a:cxnLst/>
                <a:rect l="l" t="t" r="r" b="b"/>
                <a:pathLst>
                  <a:path w="20428" h="18669" extrusionOk="0">
                    <a:moveTo>
                      <a:pt x="18132" y="1"/>
                    </a:moveTo>
                    <a:lnTo>
                      <a:pt x="0" y="2679"/>
                    </a:lnTo>
                    <a:lnTo>
                      <a:pt x="1683" y="18668"/>
                    </a:lnTo>
                    <a:lnTo>
                      <a:pt x="20427" y="17597"/>
                    </a:lnTo>
                    <a:lnTo>
                      <a:pt x="18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44"/>
              <p:cNvGrpSpPr/>
              <p:nvPr/>
            </p:nvGrpSpPr>
            <p:grpSpPr>
              <a:xfrm>
                <a:off x="1511549" y="-794336"/>
                <a:ext cx="4695929" cy="5608913"/>
                <a:chOff x="1634325" y="238525"/>
                <a:chExt cx="4326450" cy="5167600"/>
              </a:xfrm>
            </p:grpSpPr>
            <p:sp>
              <p:nvSpPr>
                <p:cNvPr id="581" name="Google Shape;581;p44"/>
                <p:cNvSpPr/>
                <p:nvPr/>
              </p:nvSpPr>
              <p:spPr>
                <a:xfrm>
                  <a:off x="2357325" y="4356050"/>
                  <a:ext cx="397850" cy="803325"/>
                </a:xfrm>
                <a:custGeom>
                  <a:avLst/>
                  <a:gdLst/>
                  <a:ahLst/>
                  <a:cxnLst/>
                  <a:rect l="l" t="t" r="r" b="b"/>
                  <a:pathLst>
                    <a:path w="15914" h="32133" extrusionOk="0">
                      <a:moveTo>
                        <a:pt x="15913" y="0"/>
                      </a:moveTo>
                      <a:lnTo>
                        <a:pt x="3060" y="230"/>
                      </a:lnTo>
                      <a:cubicBezTo>
                        <a:pt x="0" y="10711"/>
                        <a:pt x="536" y="21958"/>
                        <a:pt x="4591" y="32133"/>
                      </a:cubicBezTo>
                      <a:lnTo>
                        <a:pt x="14919" y="31903"/>
                      </a:lnTo>
                      <a:cubicBezTo>
                        <a:pt x="11629" y="21422"/>
                        <a:pt x="12012" y="10176"/>
                        <a:pt x="15913" y="0"/>
                      </a:cubicBez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4"/>
                <p:cNvSpPr/>
                <p:nvPr/>
              </p:nvSpPr>
              <p:spPr>
                <a:xfrm>
                  <a:off x="2820175" y="4327350"/>
                  <a:ext cx="558525" cy="723025"/>
                </a:xfrm>
                <a:custGeom>
                  <a:avLst/>
                  <a:gdLst/>
                  <a:ahLst/>
                  <a:cxnLst/>
                  <a:rect l="l" t="t" r="r" b="b"/>
                  <a:pathLst>
                    <a:path w="22341" h="28921" extrusionOk="0">
                      <a:moveTo>
                        <a:pt x="12089" y="1"/>
                      </a:moveTo>
                      <a:lnTo>
                        <a:pt x="307" y="154"/>
                      </a:lnTo>
                      <a:cubicBezTo>
                        <a:pt x="1" y="3291"/>
                        <a:pt x="230" y="6427"/>
                        <a:pt x="995" y="9488"/>
                      </a:cubicBezTo>
                      <a:cubicBezTo>
                        <a:pt x="2755" y="16756"/>
                        <a:pt x="8110" y="23641"/>
                        <a:pt x="14919" y="28920"/>
                      </a:cubicBezTo>
                      <a:lnTo>
                        <a:pt x="22340" y="23335"/>
                      </a:lnTo>
                      <a:cubicBezTo>
                        <a:pt x="19433" y="20428"/>
                        <a:pt x="15378" y="14001"/>
                        <a:pt x="13236" y="9258"/>
                      </a:cubicBezTo>
                      <a:cubicBezTo>
                        <a:pt x="11706" y="5815"/>
                        <a:pt x="12089" y="1"/>
                        <a:pt x="12089" y="1"/>
                      </a:cubicBez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4"/>
                <p:cNvSpPr/>
                <p:nvPr/>
              </p:nvSpPr>
              <p:spPr>
                <a:xfrm>
                  <a:off x="1777775" y="2806800"/>
                  <a:ext cx="1763500" cy="1136150"/>
                </a:xfrm>
                <a:custGeom>
                  <a:avLst/>
                  <a:gdLst/>
                  <a:ahLst/>
                  <a:cxnLst/>
                  <a:rect l="l" t="t" r="r" b="b"/>
                  <a:pathLst>
                    <a:path w="70540" h="45446" extrusionOk="0">
                      <a:moveTo>
                        <a:pt x="63424" y="1"/>
                      </a:moveTo>
                      <a:lnTo>
                        <a:pt x="63427" y="1"/>
                      </a:lnTo>
                      <a:lnTo>
                        <a:pt x="63427" y="1"/>
                      </a:lnTo>
                      <a:cubicBezTo>
                        <a:pt x="63426" y="1"/>
                        <a:pt x="63425" y="1"/>
                        <a:pt x="63424" y="1"/>
                      </a:cubicBezTo>
                      <a:close/>
                      <a:moveTo>
                        <a:pt x="63427" y="1"/>
                      </a:moveTo>
                      <a:cubicBezTo>
                        <a:pt x="63699" y="130"/>
                        <a:pt x="57833" y="10181"/>
                        <a:pt x="55544" y="12242"/>
                      </a:cubicBezTo>
                      <a:cubicBezTo>
                        <a:pt x="53632" y="13848"/>
                        <a:pt x="50571" y="16755"/>
                        <a:pt x="48276" y="17826"/>
                      </a:cubicBezTo>
                      <a:cubicBezTo>
                        <a:pt x="47376" y="18247"/>
                        <a:pt x="44356" y="19750"/>
                        <a:pt x="42653" y="19750"/>
                      </a:cubicBezTo>
                      <a:cubicBezTo>
                        <a:pt x="42186" y="19750"/>
                        <a:pt x="41818" y="19637"/>
                        <a:pt x="41620" y="19357"/>
                      </a:cubicBezTo>
                      <a:cubicBezTo>
                        <a:pt x="41467" y="18974"/>
                        <a:pt x="41391" y="18592"/>
                        <a:pt x="41161" y="18286"/>
                      </a:cubicBezTo>
                      <a:cubicBezTo>
                        <a:pt x="40626" y="17214"/>
                        <a:pt x="39325" y="16985"/>
                        <a:pt x="38177" y="16832"/>
                      </a:cubicBezTo>
                      <a:cubicBezTo>
                        <a:pt x="37030" y="16755"/>
                        <a:pt x="35729" y="16679"/>
                        <a:pt x="34505" y="16679"/>
                      </a:cubicBezTo>
                      <a:cubicBezTo>
                        <a:pt x="34352" y="16679"/>
                        <a:pt x="34199" y="16679"/>
                        <a:pt x="34123" y="16755"/>
                      </a:cubicBezTo>
                      <a:cubicBezTo>
                        <a:pt x="33893" y="16985"/>
                        <a:pt x="33970" y="17291"/>
                        <a:pt x="33970" y="17597"/>
                      </a:cubicBezTo>
                      <a:cubicBezTo>
                        <a:pt x="34046" y="18668"/>
                        <a:pt x="33664" y="19663"/>
                        <a:pt x="32822" y="20275"/>
                      </a:cubicBezTo>
                      <a:cubicBezTo>
                        <a:pt x="32669" y="20428"/>
                        <a:pt x="32516" y="20581"/>
                        <a:pt x="32363" y="20657"/>
                      </a:cubicBezTo>
                      <a:cubicBezTo>
                        <a:pt x="30450" y="20657"/>
                        <a:pt x="28614" y="21193"/>
                        <a:pt x="26931" y="22187"/>
                      </a:cubicBezTo>
                      <a:cubicBezTo>
                        <a:pt x="24024" y="23564"/>
                        <a:pt x="21423" y="25401"/>
                        <a:pt x="18974" y="27466"/>
                      </a:cubicBezTo>
                      <a:cubicBezTo>
                        <a:pt x="16450" y="29685"/>
                        <a:pt x="14002" y="32057"/>
                        <a:pt x="11324" y="34122"/>
                      </a:cubicBezTo>
                      <a:cubicBezTo>
                        <a:pt x="7805" y="36723"/>
                        <a:pt x="3979" y="38942"/>
                        <a:pt x="1" y="40625"/>
                      </a:cubicBezTo>
                      <a:lnTo>
                        <a:pt x="4744" y="45445"/>
                      </a:lnTo>
                      <a:cubicBezTo>
                        <a:pt x="13542" y="42844"/>
                        <a:pt x="21958" y="39248"/>
                        <a:pt x="28002" y="32363"/>
                      </a:cubicBezTo>
                      <a:lnTo>
                        <a:pt x="28155" y="32057"/>
                      </a:lnTo>
                      <a:cubicBezTo>
                        <a:pt x="29379" y="33969"/>
                        <a:pt x="30756" y="35882"/>
                        <a:pt x="32210" y="37642"/>
                      </a:cubicBezTo>
                      <a:cubicBezTo>
                        <a:pt x="32975" y="38713"/>
                        <a:pt x="33970" y="39631"/>
                        <a:pt x="35041" y="40396"/>
                      </a:cubicBezTo>
                      <a:cubicBezTo>
                        <a:pt x="36418" y="41084"/>
                        <a:pt x="38024" y="41467"/>
                        <a:pt x="39555" y="41467"/>
                      </a:cubicBezTo>
                      <a:cubicBezTo>
                        <a:pt x="41314" y="41696"/>
                        <a:pt x="42997" y="41696"/>
                        <a:pt x="44757" y="41696"/>
                      </a:cubicBezTo>
                      <a:cubicBezTo>
                        <a:pt x="46134" y="41696"/>
                        <a:pt x="47435" y="41314"/>
                        <a:pt x="48659" y="40702"/>
                      </a:cubicBezTo>
                      <a:cubicBezTo>
                        <a:pt x="49041" y="40472"/>
                        <a:pt x="49424" y="40166"/>
                        <a:pt x="49653" y="39860"/>
                      </a:cubicBezTo>
                      <a:cubicBezTo>
                        <a:pt x="49959" y="39325"/>
                        <a:pt x="50112" y="38789"/>
                        <a:pt x="50189" y="38177"/>
                      </a:cubicBezTo>
                      <a:cubicBezTo>
                        <a:pt x="50648" y="35729"/>
                        <a:pt x="50877" y="32516"/>
                        <a:pt x="52408" y="30527"/>
                      </a:cubicBezTo>
                      <a:cubicBezTo>
                        <a:pt x="56539" y="25477"/>
                        <a:pt x="59217" y="23258"/>
                        <a:pt x="63348" y="18209"/>
                      </a:cubicBezTo>
                      <a:cubicBezTo>
                        <a:pt x="65107" y="15914"/>
                        <a:pt x="66561" y="13389"/>
                        <a:pt x="67632" y="10711"/>
                      </a:cubicBezTo>
                      <a:cubicBezTo>
                        <a:pt x="68168" y="9487"/>
                        <a:pt x="68703" y="8187"/>
                        <a:pt x="69162" y="6810"/>
                      </a:cubicBezTo>
                      <a:cubicBezTo>
                        <a:pt x="69239" y="6504"/>
                        <a:pt x="70539" y="2525"/>
                        <a:pt x="70310" y="2449"/>
                      </a:cubicBezTo>
                      <a:lnTo>
                        <a:pt x="63427" y="1"/>
                      </a:ln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4"/>
                <p:cNvSpPr/>
                <p:nvPr/>
              </p:nvSpPr>
              <p:spPr>
                <a:xfrm>
                  <a:off x="1634325" y="3772700"/>
                  <a:ext cx="321350" cy="218650"/>
                </a:xfrm>
                <a:custGeom>
                  <a:avLst/>
                  <a:gdLst/>
                  <a:ahLst/>
                  <a:cxnLst/>
                  <a:rect l="l" t="t" r="r" b="b"/>
                  <a:pathLst>
                    <a:path w="12854" h="8746" extrusionOk="0">
                      <a:moveTo>
                        <a:pt x="10023" y="0"/>
                      </a:moveTo>
                      <a:cubicBezTo>
                        <a:pt x="10023" y="0"/>
                        <a:pt x="3826" y="2907"/>
                        <a:pt x="1837" y="3749"/>
                      </a:cubicBezTo>
                      <a:cubicBezTo>
                        <a:pt x="1531" y="3902"/>
                        <a:pt x="230" y="4514"/>
                        <a:pt x="537" y="4820"/>
                      </a:cubicBezTo>
                      <a:cubicBezTo>
                        <a:pt x="569" y="4863"/>
                        <a:pt x="646" y="4882"/>
                        <a:pt x="755" y="4882"/>
                      </a:cubicBezTo>
                      <a:cubicBezTo>
                        <a:pt x="1422" y="4882"/>
                        <a:pt x="3311" y="4186"/>
                        <a:pt x="3903" y="4055"/>
                      </a:cubicBezTo>
                      <a:lnTo>
                        <a:pt x="3903" y="4055"/>
                      </a:lnTo>
                      <a:cubicBezTo>
                        <a:pt x="3061" y="4514"/>
                        <a:pt x="1" y="5432"/>
                        <a:pt x="307" y="5891"/>
                      </a:cubicBezTo>
                      <a:cubicBezTo>
                        <a:pt x="362" y="5946"/>
                        <a:pt x="479" y="5969"/>
                        <a:pt x="639" y="5969"/>
                      </a:cubicBezTo>
                      <a:cubicBezTo>
                        <a:pt x="1603" y="5969"/>
                        <a:pt x="4132" y="5126"/>
                        <a:pt x="4132" y="5126"/>
                      </a:cubicBezTo>
                      <a:lnTo>
                        <a:pt x="4132" y="5126"/>
                      </a:lnTo>
                      <a:cubicBezTo>
                        <a:pt x="4056" y="5356"/>
                        <a:pt x="154" y="6809"/>
                        <a:pt x="690" y="7345"/>
                      </a:cubicBezTo>
                      <a:cubicBezTo>
                        <a:pt x="728" y="7402"/>
                        <a:pt x="817" y="7428"/>
                        <a:pt x="944" y="7428"/>
                      </a:cubicBezTo>
                      <a:cubicBezTo>
                        <a:pt x="1780" y="7428"/>
                        <a:pt x="4247" y="6340"/>
                        <a:pt x="4560" y="6340"/>
                      </a:cubicBezTo>
                      <a:cubicBezTo>
                        <a:pt x="4577" y="6340"/>
                        <a:pt x="4588" y="6343"/>
                        <a:pt x="4591" y="6350"/>
                      </a:cubicBezTo>
                      <a:cubicBezTo>
                        <a:pt x="4591" y="6350"/>
                        <a:pt x="1302" y="7804"/>
                        <a:pt x="1684" y="8339"/>
                      </a:cubicBezTo>
                      <a:cubicBezTo>
                        <a:pt x="1740" y="8395"/>
                        <a:pt x="1837" y="8419"/>
                        <a:pt x="1962" y="8419"/>
                      </a:cubicBezTo>
                      <a:cubicBezTo>
                        <a:pt x="2348" y="8419"/>
                        <a:pt x="3000" y="8188"/>
                        <a:pt x="3520" y="7957"/>
                      </a:cubicBezTo>
                      <a:cubicBezTo>
                        <a:pt x="4036" y="7699"/>
                        <a:pt x="5096" y="7386"/>
                        <a:pt x="5508" y="7386"/>
                      </a:cubicBezTo>
                      <a:cubicBezTo>
                        <a:pt x="5584" y="7386"/>
                        <a:pt x="5638" y="7397"/>
                        <a:pt x="5662" y="7421"/>
                      </a:cubicBezTo>
                      <a:cubicBezTo>
                        <a:pt x="5815" y="7498"/>
                        <a:pt x="4362" y="8416"/>
                        <a:pt x="4438" y="8722"/>
                      </a:cubicBezTo>
                      <a:cubicBezTo>
                        <a:pt x="4446" y="8738"/>
                        <a:pt x="4474" y="8746"/>
                        <a:pt x="4518" y="8746"/>
                      </a:cubicBezTo>
                      <a:cubicBezTo>
                        <a:pt x="5322" y="8746"/>
                        <a:pt x="11767" y="6262"/>
                        <a:pt x="12854" y="6044"/>
                      </a:cubicBezTo>
                      <a:lnTo>
                        <a:pt x="10023" y="0"/>
                      </a:ln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4"/>
                <p:cNvSpPr/>
                <p:nvPr/>
              </p:nvSpPr>
              <p:spPr>
                <a:xfrm>
                  <a:off x="2347750" y="4015600"/>
                  <a:ext cx="837775" cy="451975"/>
                </a:xfrm>
                <a:custGeom>
                  <a:avLst/>
                  <a:gdLst/>
                  <a:ahLst/>
                  <a:cxnLst/>
                  <a:rect l="l" t="t" r="r" b="b"/>
                  <a:pathLst>
                    <a:path w="33511" h="18079" extrusionOk="0">
                      <a:moveTo>
                        <a:pt x="29073" y="0"/>
                      </a:moveTo>
                      <a:lnTo>
                        <a:pt x="2755" y="2143"/>
                      </a:lnTo>
                      <a:cubicBezTo>
                        <a:pt x="1454" y="6503"/>
                        <a:pt x="536" y="11017"/>
                        <a:pt x="1" y="15531"/>
                      </a:cubicBezTo>
                      <a:cubicBezTo>
                        <a:pt x="4323" y="17412"/>
                        <a:pt x="9043" y="18079"/>
                        <a:pt x="13833" y="18079"/>
                      </a:cubicBezTo>
                      <a:cubicBezTo>
                        <a:pt x="18199" y="18079"/>
                        <a:pt x="22622" y="17525"/>
                        <a:pt x="26854" y="16832"/>
                      </a:cubicBezTo>
                      <a:lnTo>
                        <a:pt x="33510" y="15837"/>
                      </a:lnTo>
                      <a:cubicBezTo>
                        <a:pt x="33357" y="12088"/>
                        <a:pt x="31062" y="3443"/>
                        <a:pt x="29073" y="0"/>
                      </a:cubicBezTo>
                      <a:close/>
                    </a:path>
                  </a:pathLst>
                </a:custGeom>
                <a:solidFill>
                  <a:srgbClr val="2E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4"/>
                <p:cNvSpPr/>
                <p:nvPr/>
              </p:nvSpPr>
              <p:spPr>
                <a:xfrm>
                  <a:off x="3034400" y="4048125"/>
                  <a:ext cx="74625" cy="374900"/>
                </a:xfrm>
                <a:custGeom>
                  <a:avLst/>
                  <a:gdLst/>
                  <a:ahLst/>
                  <a:cxnLst/>
                  <a:rect l="l" t="t" r="r" b="b"/>
                  <a:pathLst>
                    <a:path w="2985" h="14996" fill="none" extrusionOk="0">
                      <a:moveTo>
                        <a:pt x="0" y="0"/>
                      </a:moveTo>
                      <a:cubicBezTo>
                        <a:pt x="0" y="0"/>
                        <a:pt x="2525" y="5585"/>
                        <a:pt x="2984" y="14995"/>
                      </a:cubicBezTo>
                    </a:path>
                  </a:pathLst>
                </a:custGeom>
                <a:noFill/>
                <a:ln w="11475" cap="flat" cmpd="sng">
                  <a:solidFill>
                    <a:srgbClr val="5A80A3"/>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4"/>
                <p:cNvSpPr/>
                <p:nvPr/>
              </p:nvSpPr>
              <p:spPr>
                <a:xfrm>
                  <a:off x="2355400" y="4354125"/>
                  <a:ext cx="822475" cy="68900"/>
                </a:xfrm>
                <a:custGeom>
                  <a:avLst/>
                  <a:gdLst/>
                  <a:ahLst/>
                  <a:cxnLst/>
                  <a:rect l="l" t="t" r="r" b="b"/>
                  <a:pathLst>
                    <a:path w="32899" h="2756" fill="none" extrusionOk="0">
                      <a:moveTo>
                        <a:pt x="1" y="1"/>
                      </a:moveTo>
                      <a:cubicBezTo>
                        <a:pt x="2908" y="919"/>
                        <a:pt x="5892" y="1531"/>
                        <a:pt x="8875" y="1990"/>
                      </a:cubicBezTo>
                      <a:cubicBezTo>
                        <a:pt x="15761" y="2755"/>
                        <a:pt x="19892" y="1914"/>
                        <a:pt x="25477" y="996"/>
                      </a:cubicBezTo>
                      <a:cubicBezTo>
                        <a:pt x="29149" y="384"/>
                        <a:pt x="32898" y="1"/>
                        <a:pt x="32898" y="1"/>
                      </a:cubicBezTo>
                    </a:path>
                  </a:pathLst>
                </a:custGeom>
                <a:noFill/>
                <a:ln w="11475" cap="flat" cmpd="sng">
                  <a:solidFill>
                    <a:srgbClr val="5A80A3"/>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4"/>
                <p:cNvSpPr/>
                <p:nvPr/>
              </p:nvSpPr>
              <p:spPr>
                <a:xfrm>
                  <a:off x="2678650" y="3040150"/>
                  <a:ext cx="76525" cy="26800"/>
                </a:xfrm>
                <a:custGeom>
                  <a:avLst/>
                  <a:gdLst/>
                  <a:ahLst/>
                  <a:cxnLst/>
                  <a:rect l="l" t="t" r="r" b="b"/>
                  <a:pathLst>
                    <a:path w="3061" h="1072" extrusionOk="0">
                      <a:moveTo>
                        <a:pt x="1530" y="0"/>
                      </a:moveTo>
                      <a:cubicBezTo>
                        <a:pt x="1224" y="0"/>
                        <a:pt x="918" y="77"/>
                        <a:pt x="689" y="230"/>
                      </a:cubicBezTo>
                      <a:cubicBezTo>
                        <a:pt x="383" y="306"/>
                        <a:pt x="0" y="536"/>
                        <a:pt x="77" y="842"/>
                      </a:cubicBezTo>
                      <a:cubicBezTo>
                        <a:pt x="77" y="918"/>
                        <a:pt x="153" y="918"/>
                        <a:pt x="230" y="918"/>
                      </a:cubicBezTo>
                      <a:lnTo>
                        <a:pt x="230" y="995"/>
                      </a:lnTo>
                      <a:cubicBezTo>
                        <a:pt x="262" y="1006"/>
                        <a:pt x="292" y="1010"/>
                        <a:pt x="322" y="1010"/>
                      </a:cubicBezTo>
                      <a:cubicBezTo>
                        <a:pt x="503" y="1010"/>
                        <a:pt x="644" y="831"/>
                        <a:pt x="842" y="765"/>
                      </a:cubicBezTo>
                      <a:cubicBezTo>
                        <a:pt x="1071" y="689"/>
                        <a:pt x="1301" y="612"/>
                        <a:pt x="1530" y="612"/>
                      </a:cubicBezTo>
                      <a:cubicBezTo>
                        <a:pt x="1760" y="689"/>
                        <a:pt x="1913" y="689"/>
                        <a:pt x="2142" y="765"/>
                      </a:cubicBezTo>
                      <a:cubicBezTo>
                        <a:pt x="2219" y="842"/>
                        <a:pt x="2295" y="842"/>
                        <a:pt x="2372" y="918"/>
                      </a:cubicBezTo>
                      <a:lnTo>
                        <a:pt x="2448" y="918"/>
                      </a:lnTo>
                      <a:cubicBezTo>
                        <a:pt x="2601" y="995"/>
                        <a:pt x="2678" y="995"/>
                        <a:pt x="2831" y="1071"/>
                      </a:cubicBezTo>
                      <a:cubicBezTo>
                        <a:pt x="2907" y="1071"/>
                        <a:pt x="3060" y="995"/>
                        <a:pt x="2984" y="842"/>
                      </a:cubicBezTo>
                      <a:cubicBezTo>
                        <a:pt x="2984" y="765"/>
                        <a:pt x="2907" y="612"/>
                        <a:pt x="2754" y="536"/>
                      </a:cubicBezTo>
                      <a:lnTo>
                        <a:pt x="2678" y="383"/>
                      </a:lnTo>
                      <a:cubicBezTo>
                        <a:pt x="2601" y="306"/>
                        <a:pt x="2525" y="230"/>
                        <a:pt x="2448" y="230"/>
                      </a:cubicBezTo>
                      <a:cubicBezTo>
                        <a:pt x="2142" y="77"/>
                        <a:pt x="1836" y="0"/>
                        <a:pt x="1530" y="0"/>
                      </a:cubicBezTo>
                      <a:close/>
                    </a:path>
                  </a:pathLst>
                </a:custGeom>
                <a:solidFill>
                  <a:srgbClr val="040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4"/>
                <p:cNvSpPr/>
                <p:nvPr/>
              </p:nvSpPr>
              <p:spPr>
                <a:xfrm>
                  <a:off x="2491200" y="3075800"/>
                  <a:ext cx="58800" cy="24425"/>
                </a:xfrm>
                <a:custGeom>
                  <a:avLst/>
                  <a:gdLst/>
                  <a:ahLst/>
                  <a:cxnLst/>
                  <a:rect l="l" t="t" r="r" b="b"/>
                  <a:pathLst>
                    <a:path w="2352" h="977" extrusionOk="0">
                      <a:moveTo>
                        <a:pt x="1254" y="0"/>
                      </a:moveTo>
                      <a:cubicBezTo>
                        <a:pt x="1140" y="0"/>
                        <a:pt x="1027" y="10"/>
                        <a:pt x="919" y="28"/>
                      </a:cubicBezTo>
                      <a:cubicBezTo>
                        <a:pt x="689" y="28"/>
                        <a:pt x="536" y="104"/>
                        <a:pt x="307" y="257"/>
                      </a:cubicBezTo>
                      <a:cubicBezTo>
                        <a:pt x="230" y="334"/>
                        <a:pt x="154" y="410"/>
                        <a:pt x="77" y="487"/>
                      </a:cubicBezTo>
                      <a:cubicBezTo>
                        <a:pt x="1" y="563"/>
                        <a:pt x="1" y="640"/>
                        <a:pt x="1" y="716"/>
                      </a:cubicBezTo>
                      <a:lnTo>
                        <a:pt x="1" y="793"/>
                      </a:lnTo>
                      <a:cubicBezTo>
                        <a:pt x="1" y="905"/>
                        <a:pt x="42" y="976"/>
                        <a:pt x="94" y="976"/>
                      </a:cubicBezTo>
                      <a:cubicBezTo>
                        <a:pt x="113" y="976"/>
                        <a:pt x="133" y="967"/>
                        <a:pt x="154" y="946"/>
                      </a:cubicBezTo>
                      <a:lnTo>
                        <a:pt x="307" y="946"/>
                      </a:lnTo>
                      <a:lnTo>
                        <a:pt x="536" y="716"/>
                      </a:lnTo>
                      <a:cubicBezTo>
                        <a:pt x="689" y="640"/>
                        <a:pt x="842" y="563"/>
                        <a:pt x="995" y="563"/>
                      </a:cubicBezTo>
                      <a:cubicBezTo>
                        <a:pt x="1112" y="505"/>
                        <a:pt x="1240" y="480"/>
                        <a:pt x="1371" y="480"/>
                      </a:cubicBezTo>
                      <a:cubicBezTo>
                        <a:pt x="1582" y="480"/>
                        <a:pt x="1801" y="545"/>
                        <a:pt x="1990" y="640"/>
                      </a:cubicBezTo>
                      <a:cubicBezTo>
                        <a:pt x="2021" y="650"/>
                        <a:pt x="2051" y="655"/>
                        <a:pt x="2079" y="655"/>
                      </a:cubicBezTo>
                      <a:cubicBezTo>
                        <a:pt x="2255" y="655"/>
                        <a:pt x="2351" y="466"/>
                        <a:pt x="2219" y="334"/>
                      </a:cubicBezTo>
                      <a:lnTo>
                        <a:pt x="2296" y="334"/>
                      </a:lnTo>
                      <a:cubicBezTo>
                        <a:pt x="2004" y="100"/>
                        <a:pt x="1622" y="0"/>
                        <a:pt x="1254" y="0"/>
                      </a:cubicBezTo>
                      <a:close/>
                    </a:path>
                  </a:pathLst>
                </a:custGeom>
                <a:solidFill>
                  <a:srgbClr val="040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4"/>
                <p:cNvSpPr/>
                <p:nvPr/>
              </p:nvSpPr>
              <p:spPr>
                <a:xfrm>
                  <a:off x="2443375" y="3094900"/>
                  <a:ext cx="65075" cy="105875"/>
                </a:xfrm>
                <a:custGeom>
                  <a:avLst/>
                  <a:gdLst/>
                  <a:ahLst/>
                  <a:cxnLst/>
                  <a:rect l="l" t="t" r="r" b="b"/>
                  <a:pathLst>
                    <a:path w="2603" h="4235" extrusionOk="0">
                      <a:moveTo>
                        <a:pt x="1496" y="0"/>
                      </a:moveTo>
                      <a:cubicBezTo>
                        <a:pt x="1426" y="0"/>
                        <a:pt x="1359" y="10"/>
                        <a:pt x="1302" y="29"/>
                      </a:cubicBezTo>
                      <a:cubicBezTo>
                        <a:pt x="1072" y="106"/>
                        <a:pt x="843" y="182"/>
                        <a:pt x="690" y="259"/>
                      </a:cubicBezTo>
                      <a:cubicBezTo>
                        <a:pt x="231" y="565"/>
                        <a:pt x="1" y="1100"/>
                        <a:pt x="1" y="1636"/>
                      </a:cubicBezTo>
                      <a:cubicBezTo>
                        <a:pt x="1" y="2588"/>
                        <a:pt x="696" y="4235"/>
                        <a:pt x="1688" y="4235"/>
                      </a:cubicBezTo>
                      <a:cubicBezTo>
                        <a:pt x="1972" y="4235"/>
                        <a:pt x="2279" y="4101"/>
                        <a:pt x="2602" y="3778"/>
                      </a:cubicBezTo>
                      <a:lnTo>
                        <a:pt x="2067" y="259"/>
                      </a:lnTo>
                      <a:cubicBezTo>
                        <a:pt x="1952" y="86"/>
                        <a:pt x="1708" y="0"/>
                        <a:pt x="1496" y="0"/>
                      </a:cubicBezTo>
                      <a:close/>
                    </a:path>
                  </a:pathLst>
                </a:custGeom>
                <a:solidFill>
                  <a:srgbClr val="F7A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4"/>
                <p:cNvSpPr/>
                <p:nvPr/>
              </p:nvSpPr>
              <p:spPr>
                <a:xfrm>
                  <a:off x="2470175" y="2825625"/>
                  <a:ext cx="447575" cy="503550"/>
                </a:xfrm>
                <a:custGeom>
                  <a:avLst/>
                  <a:gdLst/>
                  <a:ahLst/>
                  <a:cxnLst/>
                  <a:rect l="l" t="t" r="r" b="b"/>
                  <a:pathLst>
                    <a:path w="17903" h="20142" extrusionOk="0">
                      <a:moveTo>
                        <a:pt x="9343" y="1"/>
                      </a:moveTo>
                      <a:cubicBezTo>
                        <a:pt x="8041" y="1"/>
                        <a:pt x="6751" y="290"/>
                        <a:pt x="5585" y="701"/>
                      </a:cubicBezTo>
                      <a:cubicBezTo>
                        <a:pt x="4361" y="1237"/>
                        <a:pt x="3290" y="2078"/>
                        <a:pt x="2448" y="3149"/>
                      </a:cubicBezTo>
                      <a:cubicBezTo>
                        <a:pt x="1683" y="4220"/>
                        <a:pt x="995" y="5368"/>
                        <a:pt x="536" y="6592"/>
                      </a:cubicBezTo>
                      <a:cubicBezTo>
                        <a:pt x="77" y="7434"/>
                        <a:pt x="0" y="8428"/>
                        <a:pt x="230" y="9346"/>
                      </a:cubicBezTo>
                      <a:cubicBezTo>
                        <a:pt x="459" y="10494"/>
                        <a:pt x="612" y="11565"/>
                        <a:pt x="689" y="12713"/>
                      </a:cubicBezTo>
                      <a:cubicBezTo>
                        <a:pt x="765" y="14090"/>
                        <a:pt x="1071" y="15467"/>
                        <a:pt x="1683" y="16767"/>
                      </a:cubicBezTo>
                      <a:cubicBezTo>
                        <a:pt x="2754" y="18374"/>
                        <a:pt x="4437" y="19522"/>
                        <a:pt x="6350" y="19981"/>
                      </a:cubicBezTo>
                      <a:cubicBezTo>
                        <a:pt x="6789" y="20090"/>
                        <a:pt x="7253" y="20142"/>
                        <a:pt x="7730" y="20142"/>
                      </a:cubicBezTo>
                      <a:cubicBezTo>
                        <a:pt x="10246" y="20142"/>
                        <a:pt x="13121" y="18709"/>
                        <a:pt x="14536" y="16844"/>
                      </a:cubicBezTo>
                      <a:cubicBezTo>
                        <a:pt x="15454" y="15543"/>
                        <a:pt x="16143" y="14013"/>
                        <a:pt x="16525" y="12483"/>
                      </a:cubicBezTo>
                      <a:cubicBezTo>
                        <a:pt x="17137" y="10570"/>
                        <a:pt x="17902" y="8734"/>
                        <a:pt x="17443" y="6822"/>
                      </a:cubicBezTo>
                      <a:cubicBezTo>
                        <a:pt x="16984" y="4833"/>
                        <a:pt x="15607" y="3532"/>
                        <a:pt x="14154" y="2308"/>
                      </a:cubicBezTo>
                      <a:cubicBezTo>
                        <a:pt x="12777" y="1084"/>
                        <a:pt x="11629" y="13"/>
                        <a:pt x="9793" y="13"/>
                      </a:cubicBezTo>
                      <a:cubicBezTo>
                        <a:pt x="9643" y="5"/>
                        <a:pt x="9493" y="1"/>
                        <a:pt x="9343" y="1"/>
                      </a:cubicBez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4"/>
                <p:cNvSpPr/>
                <p:nvPr/>
              </p:nvSpPr>
              <p:spPr>
                <a:xfrm>
                  <a:off x="2615525" y="3216100"/>
                  <a:ext cx="86100" cy="70800"/>
                </a:xfrm>
                <a:custGeom>
                  <a:avLst/>
                  <a:gdLst/>
                  <a:ahLst/>
                  <a:cxnLst/>
                  <a:rect l="l" t="t" r="r" b="b"/>
                  <a:pathLst>
                    <a:path w="3444" h="2832" extrusionOk="0">
                      <a:moveTo>
                        <a:pt x="307" y="1"/>
                      </a:moveTo>
                      <a:cubicBezTo>
                        <a:pt x="307" y="1"/>
                        <a:pt x="1" y="1914"/>
                        <a:pt x="766" y="2832"/>
                      </a:cubicBezTo>
                      <a:cubicBezTo>
                        <a:pt x="842" y="2220"/>
                        <a:pt x="1072" y="1684"/>
                        <a:pt x="1531" y="1225"/>
                      </a:cubicBezTo>
                      <a:cubicBezTo>
                        <a:pt x="1900" y="908"/>
                        <a:pt x="2343" y="737"/>
                        <a:pt x="2808" y="737"/>
                      </a:cubicBezTo>
                      <a:cubicBezTo>
                        <a:pt x="3017" y="737"/>
                        <a:pt x="3230" y="771"/>
                        <a:pt x="3443" y="842"/>
                      </a:cubicBezTo>
                      <a:cubicBezTo>
                        <a:pt x="3443" y="536"/>
                        <a:pt x="3443" y="230"/>
                        <a:pt x="3443" y="1"/>
                      </a:cubicBezTo>
                      <a:close/>
                    </a:path>
                  </a:pathLst>
                </a:custGeom>
                <a:solidFill>
                  <a:srgbClr val="913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4"/>
                <p:cNvSpPr/>
                <p:nvPr/>
              </p:nvSpPr>
              <p:spPr>
                <a:xfrm>
                  <a:off x="2632750" y="3234525"/>
                  <a:ext cx="68875" cy="63850"/>
                </a:xfrm>
                <a:custGeom>
                  <a:avLst/>
                  <a:gdLst/>
                  <a:ahLst/>
                  <a:cxnLst/>
                  <a:rect l="l" t="t" r="r" b="b"/>
                  <a:pathLst>
                    <a:path w="2755" h="2554" extrusionOk="0">
                      <a:moveTo>
                        <a:pt x="2119" y="0"/>
                      </a:moveTo>
                      <a:cubicBezTo>
                        <a:pt x="1654" y="0"/>
                        <a:pt x="1211" y="171"/>
                        <a:pt x="842" y="488"/>
                      </a:cubicBezTo>
                      <a:cubicBezTo>
                        <a:pt x="383" y="947"/>
                        <a:pt x="153" y="1483"/>
                        <a:pt x="0" y="2095"/>
                      </a:cubicBezTo>
                      <a:cubicBezTo>
                        <a:pt x="306" y="2401"/>
                        <a:pt x="765" y="2554"/>
                        <a:pt x="1148" y="2554"/>
                      </a:cubicBezTo>
                      <a:cubicBezTo>
                        <a:pt x="2448" y="2477"/>
                        <a:pt x="2678" y="1024"/>
                        <a:pt x="2754" y="105"/>
                      </a:cubicBezTo>
                      <a:cubicBezTo>
                        <a:pt x="2541" y="34"/>
                        <a:pt x="2328" y="0"/>
                        <a:pt x="2119" y="0"/>
                      </a:cubicBezTo>
                      <a:close/>
                    </a:path>
                  </a:pathLst>
                </a:custGeom>
                <a:solidFill>
                  <a:srgbClr val="ED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4"/>
                <p:cNvSpPr/>
                <p:nvPr/>
              </p:nvSpPr>
              <p:spPr>
                <a:xfrm>
                  <a:off x="2720725" y="3156750"/>
                  <a:ext cx="112875" cy="101525"/>
                </a:xfrm>
                <a:custGeom>
                  <a:avLst/>
                  <a:gdLst/>
                  <a:ahLst/>
                  <a:cxnLst/>
                  <a:rect l="l" t="t" r="r" b="b"/>
                  <a:pathLst>
                    <a:path w="4515" h="4061" extrusionOk="0">
                      <a:moveTo>
                        <a:pt x="2365" y="1"/>
                      </a:moveTo>
                      <a:cubicBezTo>
                        <a:pt x="2188" y="1"/>
                        <a:pt x="2010" y="26"/>
                        <a:pt x="1837" y="80"/>
                      </a:cubicBezTo>
                      <a:cubicBezTo>
                        <a:pt x="689" y="309"/>
                        <a:pt x="0" y="1457"/>
                        <a:pt x="230" y="2604"/>
                      </a:cubicBezTo>
                      <a:cubicBezTo>
                        <a:pt x="483" y="3489"/>
                        <a:pt x="1309" y="4060"/>
                        <a:pt x="2193" y="4060"/>
                      </a:cubicBezTo>
                      <a:cubicBezTo>
                        <a:pt x="2379" y="4060"/>
                        <a:pt x="2568" y="4035"/>
                        <a:pt x="2755" y="3982"/>
                      </a:cubicBezTo>
                      <a:cubicBezTo>
                        <a:pt x="3826" y="3675"/>
                        <a:pt x="4514" y="2528"/>
                        <a:pt x="4285" y="1457"/>
                      </a:cubicBezTo>
                      <a:cubicBezTo>
                        <a:pt x="4032" y="572"/>
                        <a:pt x="3205" y="1"/>
                        <a:pt x="2365" y="1"/>
                      </a:cubicBezTo>
                      <a:close/>
                    </a:path>
                  </a:pathLst>
                </a:custGeom>
                <a:solidFill>
                  <a:srgbClr val="ED9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4"/>
                <p:cNvSpPr/>
                <p:nvPr/>
              </p:nvSpPr>
              <p:spPr>
                <a:xfrm>
                  <a:off x="2504600" y="3157400"/>
                  <a:ext cx="99475" cy="89575"/>
                </a:xfrm>
                <a:custGeom>
                  <a:avLst/>
                  <a:gdLst/>
                  <a:ahLst/>
                  <a:cxnLst/>
                  <a:rect l="l" t="t" r="r" b="b"/>
                  <a:pathLst>
                    <a:path w="3979" h="3583" extrusionOk="0">
                      <a:moveTo>
                        <a:pt x="1993" y="1"/>
                      </a:moveTo>
                      <a:cubicBezTo>
                        <a:pt x="1841" y="1"/>
                        <a:pt x="1686" y="18"/>
                        <a:pt x="1530" y="54"/>
                      </a:cubicBezTo>
                      <a:cubicBezTo>
                        <a:pt x="612" y="360"/>
                        <a:pt x="0" y="1354"/>
                        <a:pt x="230" y="2272"/>
                      </a:cubicBezTo>
                      <a:cubicBezTo>
                        <a:pt x="478" y="3078"/>
                        <a:pt x="1177" y="3582"/>
                        <a:pt x="1922" y="3582"/>
                      </a:cubicBezTo>
                      <a:cubicBezTo>
                        <a:pt x="2097" y="3582"/>
                        <a:pt x="2274" y="3555"/>
                        <a:pt x="2448" y="3496"/>
                      </a:cubicBezTo>
                      <a:cubicBezTo>
                        <a:pt x="3366" y="3267"/>
                        <a:pt x="3978" y="2272"/>
                        <a:pt x="3749" y="1278"/>
                      </a:cubicBezTo>
                      <a:cubicBezTo>
                        <a:pt x="3555" y="503"/>
                        <a:pt x="2817" y="1"/>
                        <a:pt x="1993" y="1"/>
                      </a:cubicBezTo>
                      <a:close/>
                    </a:path>
                  </a:pathLst>
                </a:custGeom>
                <a:solidFill>
                  <a:srgbClr val="ED9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4"/>
                <p:cNvSpPr/>
                <p:nvPr/>
              </p:nvSpPr>
              <p:spPr>
                <a:xfrm>
                  <a:off x="2753225" y="3112350"/>
                  <a:ext cx="36375" cy="31575"/>
                </a:xfrm>
                <a:custGeom>
                  <a:avLst/>
                  <a:gdLst/>
                  <a:ahLst/>
                  <a:cxnLst/>
                  <a:rect l="l" t="t" r="r" b="b"/>
                  <a:pathLst>
                    <a:path w="1455" h="1263" extrusionOk="0">
                      <a:moveTo>
                        <a:pt x="770" y="0"/>
                      </a:moveTo>
                      <a:cubicBezTo>
                        <a:pt x="718" y="0"/>
                        <a:pt x="666" y="6"/>
                        <a:pt x="613" y="20"/>
                      </a:cubicBezTo>
                      <a:cubicBezTo>
                        <a:pt x="230" y="96"/>
                        <a:pt x="1" y="479"/>
                        <a:pt x="154" y="785"/>
                      </a:cubicBezTo>
                      <a:cubicBezTo>
                        <a:pt x="218" y="1103"/>
                        <a:pt x="494" y="1263"/>
                        <a:pt x="761" y="1263"/>
                      </a:cubicBezTo>
                      <a:cubicBezTo>
                        <a:pt x="815" y="1263"/>
                        <a:pt x="868" y="1256"/>
                        <a:pt x="919" y="1244"/>
                      </a:cubicBezTo>
                      <a:cubicBezTo>
                        <a:pt x="1225" y="1091"/>
                        <a:pt x="1455" y="785"/>
                        <a:pt x="1378" y="402"/>
                      </a:cubicBezTo>
                      <a:cubicBezTo>
                        <a:pt x="1251" y="149"/>
                        <a:pt x="1020" y="0"/>
                        <a:pt x="770" y="0"/>
                      </a:cubicBezTo>
                      <a:close/>
                    </a:path>
                  </a:pathLst>
                </a:custGeom>
                <a:solidFill>
                  <a:srgbClr val="040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4"/>
                <p:cNvSpPr/>
                <p:nvPr/>
              </p:nvSpPr>
              <p:spPr>
                <a:xfrm>
                  <a:off x="2531375" y="3109700"/>
                  <a:ext cx="34450" cy="32200"/>
                </a:xfrm>
                <a:custGeom>
                  <a:avLst/>
                  <a:gdLst/>
                  <a:ahLst/>
                  <a:cxnLst/>
                  <a:rect l="l" t="t" r="r" b="b"/>
                  <a:pathLst>
                    <a:path w="1378" h="1288" extrusionOk="0">
                      <a:moveTo>
                        <a:pt x="744" y="0"/>
                      </a:moveTo>
                      <a:cubicBezTo>
                        <a:pt x="674" y="0"/>
                        <a:pt x="603" y="16"/>
                        <a:pt x="536" y="49"/>
                      </a:cubicBezTo>
                      <a:cubicBezTo>
                        <a:pt x="153" y="126"/>
                        <a:pt x="0" y="508"/>
                        <a:pt x="77" y="814"/>
                      </a:cubicBezTo>
                      <a:cubicBezTo>
                        <a:pt x="143" y="1080"/>
                        <a:pt x="441" y="1288"/>
                        <a:pt x="718" y="1288"/>
                      </a:cubicBezTo>
                      <a:cubicBezTo>
                        <a:pt x="760" y="1288"/>
                        <a:pt x="802" y="1283"/>
                        <a:pt x="842" y="1273"/>
                      </a:cubicBezTo>
                      <a:cubicBezTo>
                        <a:pt x="1224" y="1120"/>
                        <a:pt x="1377" y="814"/>
                        <a:pt x="1301" y="432"/>
                      </a:cubicBezTo>
                      <a:cubicBezTo>
                        <a:pt x="1241" y="193"/>
                        <a:pt x="995" y="0"/>
                        <a:pt x="744" y="0"/>
                      </a:cubicBezTo>
                      <a:close/>
                    </a:path>
                  </a:pathLst>
                </a:custGeom>
                <a:solidFill>
                  <a:srgbClr val="040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4"/>
                <p:cNvSpPr/>
                <p:nvPr/>
              </p:nvSpPr>
              <p:spPr>
                <a:xfrm>
                  <a:off x="2433825" y="2769175"/>
                  <a:ext cx="526000" cy="364725"/>
                </a:xfrm>
                <a:custGeom>
                  <a:avLst/>
                  <a:gdLst/>
                  <a:ahLst/>
                  <a:cxnLst/>
                  <a:rect l="l" t="t" r="r" b="b"/>
                  <a:pathLst>
                    <a:path w="21040" h="14589" extrusionOk="0">
                      <a:moveTo>
                        <a:pt x="10671" y="0"/>
                      </a:moveTo>
                      <a:cubicBezTo>
                        <a:pt x="9049" y="0"/>
                        <a:pt x="7460" y="324"/>
                        <a:pt x="5968" y="970"/>
                      </a:cubicBezTo>
                      <a:cubicBezTo>
                        <a:pt x="2984" y="2194"/>
                        <a:pt x="842" y="4719"/>
                        <a:pt x="230" y="7856"/>
                      </a:cubicBezTo>
                      <a:cubicBezTo>
                        <a:pt x="77" y="8238"/>
                        <a:pt x="0" y="8621"/>
                        <a:pt x="0" y="9080"/>
                      </a:cubicBezTo>
                      <a:cubicBezTo>
                        <a:pt x="153" y="9845"/>
                        <a:pt x="460" y="10610"/>
                        <a:pt x="919" y="11298"/>
                      </a:cubicBezTo>
                      <a:cubicBezTo>
                        <a:pt x="1148" y="11910"/>
                        <a:pt x="1301" y="12675"/>
                        <a:pt x="2066" y="12828"/>
                      </a:cubicBezTo>
                      <a:cubicBezTo>
                        <a:pt x="2066" y="12828"/>
                        <a:pt x="2296" y="11681"/>
                        <a:pt x="2296" y="11604"/>
                      </a:cubicBezTo>
                      <a:cubicBezTo>
                        <a:pt x="2449" y="11222"/>
                        <a:pt x="2678" y="10839"/>
                        <a:pt x="2984" y="10533"/>
                      </a:cubicBezTo>
                      <a:cubicBezTo>
                        <a:pt x="3596" y="9921"/>
                        <a:pt x="4438" y="9386"/>
                        <a:pt x="4744" y="8544"/>
                      </a:cubicBezTo>
                      <a:cubicBezTo>
                        <a:pt x="4820" y="8238"/>
                        <a:pt x="4897" y="8009"/>
                        <a:pt x="4973" y="7703"/>
                      </a:cubicBezTo>
                      <a:cubicBezTo>
                        <a:pt x="5432" y="6785"/>
                        <a:pt x="6197" y="6019"/>
                        <a:pt x="7192" y="5713"/>
                      </a:cubicBezTo>
                      <a:cubicBezTo>
                        <a:pt x="7641" y="5329"/>
                        <a:pt x="8197" y="5159"/>
                        <a:pt x="8770" y="5159"/>
                      </a:cubicBezTo>
                      <a:cubicBezTo>
                        <a:pt x="8881" y="5159"/>
                        <a:pt x="8993" y="5165"/>
                        <a:pt x="9105" y="5178"/>
                      </a:cubicBezTo>
                      <a:cubicBezTo>
                        <a:pt x="9870" y="5407"/>
                        <a:pt x="10329" y="6249"/>
                        <a:pt x="11017" y="6631"/>
                      </a:cubicBezTo>
                      <a:cubicBezTo>
                        <a:pt x="11476" y="6861"/>
                        <a:pt x="11935" y="7091"/>
                        <a:pt x="12394" y="7397"/>
                      </a:cubicBezTo>
                      <a:cubicBezTo>
                        <a:pt x="13236" y="8162"/>
                        <a:pt x="13083" y="9539"/>
                        <a:pt x="13925" y="10304"/>
                      </a:cubicBezTo>
                      <a:cubicBezTo>
                        <a:pt x="14384" y="10533"/>
                        <a:pt x="14919" y="10839"/>
                        <a:pt x="15455" y="10992"/>
                      </a:cubicBezTo>
                      <a:cubicBezTo>
                        <a:pt x="16755" y="11757"/>
                        <a:pt x="16985" y="13747"/>
                        <a:pt x="18285" y="14435"/>
                      </a:cubicBezTo>
                      <a:cubicBezTo>
                        <a:pt x="18515" y="14512"/>
                        <a:pt x="18744" y="14588"/>
                        <a:pt x="19050" y="14588"/>
                      </a:cubicBezTo>
                      <a:cubicBezTo>
                        <a:pt x="19433" y="14435"/>
                        <a:pt x="19816" y="14053"/>
                        <a:pt x="19969" y="13670"/>
                      </a:cubicBezTo>
                      <a:cubicBezTo>
                        <a:pt x="21040" y="11757"/>
                        <a:pt x="20504" y="9003"/>
                        <a:pt x="19969" y="6938"/>
                      </a:cubicBezTo>
                      <a:cubicBezTo>
                        <a:pt x="19586" y="5637"/>
                        <a:pt x="18897" y="4336"/>
                        <a:pt x="17979" y="3265"/>
                      </a:cubicBezTo>
                      <a:cubicBezTo>
                        <a:pt x="17291" y="2577"/>
                        <a:pt x="16602" y="2041"/>
                        <a:pt x="15837" y="1506"/>
                      </a:cubicBezTo>
                      <a:cubicBezTo>
                        <a:pt x="15072" y="894"/>
                        <a:pt x="14231" y="511"/>
                        <a:pt x="13313" y="281"/>
                      </a:cubicBezTo>
                      <a:cubicBezTo>
                        <a:pt x="12429" y="94"/>
                        <a:pt x="11545" y="0"/>
                        <a:pt x="10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4"/>
                <p:cNvSpPr/>
                <p:nvPr/>
              </p:nvSpPr>
              <p:spPr>
                <a:xfrm>
                  <a:off x="2839300" y="3089675"/>
                  <a:ext cx="91850" cy="126550"/>
                </a:xfrm>
                <a:custGeom>
                  <a:avLst/>
                  <a:gdLst/>
                  <a:ahLst/>
                  <a:cxnLst/>
                  <a:rect l="l" t="t" r="r" b="b"/>
                  <a:pathLst>
                    <a:path w="3674" h="5062" extrusionOk="0">
                      <a:moveTo>
                        <a:pt x="1961" y="0"/>
                      </a:moveTo>
                      <a:cubicBezTo>
                        <a:pt x="1192" y="0"/>
                        <a:pt x="509" y="447"/>
                        <a:pt x="154" y="1156"/>
                      </a:cubicBezTo>
                      <a:lnTo>
                        <a:pt x="77" y="4522"/>
                      </a:lnTo>
                      <a:cubicBezTo>
                        <a:pt x="1" y="4905"/>
                        <a:pt x="536" y="5058"/>
                        <a:pt x="766" y="5058"/>
                      </a:cubicBezTo>
                      <a:cubicBezTo>
                        <a:pt x="807" y="5060"/>
                        <a:pt x="847" y="5061"/>
                        <a:pt x="887" y="5061"/>
                      </a:cubicBezTo>
                      <a:cubicBezTo>
                        <a:pt x="2266" y="5061"/>
                        <a:pt x="3070" y="3801"/>
                        <a:pt x="3367" y="2686"/>
                      </a:cubicBezTo>
                      <a:cubicBezTo>
                        <a:pt x="3673" y="1462"/>
                        <a:pt x="3597" y="161"/>
                        <a:pt x="2143" y="8"/>
                      </a:cubicBezTo>
                      <a:cubicBezTo>
                        <a:pt x="2082" y="3"/>
                        <a:pt x="2021" y="0"/>
                        <a:pt x="1961" y="0"/>
                      </a:cubicBez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4"/>
                <p:cNvSpPr/>
                <p:nvPr/>
              </p:nvSpPr>
              <p:spPr>
                <a:xfrm>
                  <a:off x="2841225" y="3208450"/>
                  <a:ext cx="45925" cy="21075"/>
                </a:xfrm>
                <a:custGeom>
                  <a:avLst/>
                  <a:gdLst/>
                  <a:ahLst/>
                  <a:cxnLst/>
                  <a:rect l="l" t="t" r="r" b="b"/>
                  <a:pathLst>
                    <a:path w="1837" h="843" fill="none" extrusionOk="0">
                      <a:moveTo>
                        <a:pt x="0" y="1"/>
                      </a:moveTo>
                      <a:cubicBezTo>
                        <a:pt x="0" y="1"/>
                        <a:pt x="459" y="842"/>
                        <a:pt x="1836" y="1"/>
                      </a:cubicBezTo>
                    </a:path>
                  </a:pathLst>
                </a:custGeom>
                <a:noFill/>
                <a:ln w="11475" cap="flat" cmpd="sng">
                  <a:solidFill>
                    <a:srgbClr val="C16840"/>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4"/>
                <p:cNvSpPr/>
                <p:nvPr/>
              </p:nvSpPr>
              <p:spPr>
                <a:xfrm>
                  <a:off x="2627000" y="3139600"/>
                  <a:ext cx="42100" cy="57400"/>
                </a:xfrm>
                <a:custGeom>
                  <a:avLst/>
                  <a:gdLst/>
                  <a:ahLst/>
                  <a:cxnLst/>
                  <a:rect l="l" t="t" r="r" b="b"/>
                  <a:pathLst>
                    <a:path w="1684" h="2296" extrusionOk="0">
                      <a:moveTo>
                        <a:pt x="536" y="1"/>
                      </a:moveTo>
                      <a:cubicBezTo>
                        <a:pt x="460" y="154"/>
                        <a:pt x="460" y="307"/>
                        <a:pt x="383" y="460"/>
                      </a:cubicBezTo>
                      <a:cubicBezTo>
                        <a:pt x="307" y="536"/>
                        <a:pt x="230" y="689"/>
                        <a:pt x="154" y="766"/>
                      </a:cubicBezTo>
                      <a:cubicBezTo>
                        <a:pt x="77" y="995"/>
                        <a:pt x="1" y="1225"/>
                        <a:pt x="77" y="1454"/>
                      </a:cubicBezTo>
                      <a:cubicBezTo>
                        <a:pt x="77" y="1684"/>
                        <a:pt x="154" y="1913"/>
                        <a:pt x="307" y="2066"/>
                      </a:cubicBezTo>
                      <a:cubicBezTo>
                        <a:pt x="460" y="2219"/>
                        <a:pt x="613" y="2296"/>
                        <a:pt x="842" y="2296"/>
                      </a:cubicBezTo>
                      <a:cubicBezTo>
                        <a:pt x="1148" y="2296"/>
                        <a:pt x="1454" y="2143"/>
                        <a:pt x="1607" y="1913"/>
                      </a:cubicBezTo>
                      <a:cubicBezTo>
                        <a:pt x="1684" y="1837"/>
                        <a:pt x="1684" y="1684"/>
                        <a:pt x="1607" y="1607"/>
                      </a:cubicBezTo>
                      <a:cubicBezTo>
                        <a:pt x="1569" y="1569"/>
                        <a:pt x="1512" y="1550"/>
                        <a:pt x="1454" y="1550"/>
                      </a:cubicBezTo>
                      <a:cubicBezTo>
                        <a:pt x="1397" y="1550"/>
                        <a:pt x="1339" y="1569"/>
                        <a:pt x="1301" y="1607"/>
                      </a:cubicBezTo>
                      <a:cubicBezTo>
                        <a:pt x="1225" y="1684"/>
                        <a:pt x="1148" y="1684"/>
                        <a:pt x="1072" y="1760"/>
                      </a:cubicBezTo>
                      <a:lnTo>
                        <a:pt x="689" y="1760"/>
                      </a:lnTo>
                      <a:lnTo>
                        <a:pt x="613" y="1684"/>
                      </a:lnTo>
                      <a:lnTo>
                        <a:pt x="613" y="1607"/>
                      </a:lnTo>
                      <a:lnTo>
                        <a:pt x="613" y="1531"/>
                      </a:lnTo>
                      <a:cubicBezTo>
                        <a:pt x="613" y="1378"/>
                        <a:pt x="613" y="1148"/>
                        <a:pt x="766" y="995"/>
                      </a:cubicBezTo>
                      <a:cubicBezTo>
                        <a:pt x="766" y="919"/>
                        <a:pt x="842" y="766"/>
                        <a:pt x="919" y="613"/>
                      </a:cubicBezTo>
                      <a:cubicBezTo>
                        <a:pt x="919" y="460"/>
                        <a:pt x="919" y="307"/>
                        <a:pt x="919" y="154"/>
                      </a:cubicBezTo>
                      <a:cubicBezTo>
                        <a:pt x="919" y="115"/>
                        <a:pt x="861" y="96"/>
                        <a:pt x="804" y="96"/>
                      </a:cubicBezTo>
                      <a:cubicBezTo>
                        <a:pt x="747" y="96"/>
                        <a:pt x="689" y="115"/>
                        <a:pt x="689" y="154"/>
                      </a:cubicBezTo>
                      <a:lnTo>
                        <a:pt x="536" y="1"/>
                      </a:lnTo>
                      <a:close/>
                    </a:path>
                  </a:pathLst>
                </a:custGeom>
                <a:solidFill>
                  <a:srgbClr val="C16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4"/>
                <p:cNvSpPr/>
                <p:nvPr/>
              </p:nvSpPr>
              <p:spPr>
                <a:xfrm>
                  <a:off x="2748625" y="3051325"/>
                  <a:ext cx="79225" cy="46975"/>
                </a:xfrm>
                <a:custGeom>
                  <a:avLst/>
                  <a:gdLst/>
                  <a:ahLst/>
                  <a:cxnLst/>
                  <a:rect l="l" t="t" r="r" b="b"/>
                  <a:pathLst>
                    <a:path w="3169" h="1879" extrusionOk="0">
                      <a:moveTo>
                        <a:pt x="1366" y="0"/>
                      </a:moveTo>
                      <a:cubicBezTo>
                        <a:pt x="882" y="0"/>
                        <a:pt x="391" y="229"/>
                        <a:pt x="108" y="624"/>
                      </a:cubicBezTo>
                      <a:cubicBezTo>
                        <a:pt x="0" y="787"/>
                        <a:pt x="122" y="949"/>
                        <a:pt x="256" y="949"/>
                      </a:cubicBezTo>
                      <a:cubicBezTo>
                        <a:pt x="312" y="949"/>
                        <a:pt x="370" y="921"/>
                        <a:pt x="414" y="854"/>
                      </a:cubicBezTo>
                      <a:cubicBezTo>
                        <a:pt x="646" y="669"/>
                        <a:pt x="906" y="567"/>
                        <a:pt x="1177" y="567"/>
                      </a:cubicBezTo>
                      <a:cubicBezTo>
                        <a:pt x="1353" y="567"/>
                        <a:pt x="1534" y="610"/>
                        <a:pt x="1715" y="701"/>
                      </a:cubicBezTo>
                      <a:cubicBezTo>
                        <a:pt x="1945" y="777"/>
                        <a:pt x="2098" y="930"/>
                        <a:pt x="2251" y="1160"/>
                      </a:cubicBezTo>
                      <a:cubicBezTo>
                        <a:pt x="2404" y="1236"/>
                        <a:pt x="2480" y="1389"/>
                        <a:pt x="2557" y="1466"/>
                      </a:cubicBezTo>
                      <a:cubicBezTo>
                        <a:pt x="2633" y="1619"/>
                        <a:pt x="2710" y="1772"/>
                        <a:pt x="2863" y="1849"/>
                      </a:cubicBezTo>
                      <a:cubicBezTo>
                        <a:pt x="2883" y="1869"/>
                        <a:pt x="2909" y="1879"/>
                        <a:pt x="2938" y="1879"/>
                      </a:cubicBezTo>
                      <a:cubicBezTo>
                        <a:pt x="3016" y="1879"/>
                        <a:pt x="3113" y="1808"/>
                        <a:pt x="3169" y="1695"/>
                      </a:cubicBezTo>
                      <a:cubicBezTo>
                        <a:pt x="3169" y="1466"/>
                        <a:pt x="3169" y="1313"/>
                        <a:pt x="3092" y="1083"/>
                      </a:cubicBezTo>
                      <a:cubicBezTo>
                        <a:pt x="3016" y="930"/>
                        <a:pt x="2863" y="777"/>
                        <a:pt x="2786" y="701"/>
                      </a:cubicBezTo>
                      <a:cubicBezTo>
                        <a:pt x="2557" y="395"/>
                        <a:pt x="2251" y="165"/>
                        <a:pt x="1868" y="89"/>
                      </a:cubicBezTo>
                      <a:cubicBezTo>
                        <a:pt x="1708" y="29"/>
                        <a:pt x="1538" y="0"/>
                        <a:pt x="1366" y="0"/>
                      </a:cubicBezTo>
                      <a:close/>
                    </a:path>
                  </a:pathLst>
                </a:custGeom>
                <a:solidFill>
                  <a:srgbClr val="4C1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4"/>
                <p:cNvSpPr/>
                <p:nvPr/>
              </p:nvSpPr>
              <p:spPr>
                <a:xfrm>
                  <a:off x="2504600" y="3044775"/>
                  <a:ext cx="75850" cy="38400"/>
                </a:xfrm>
                <a:custGeom>
                  <a:avLst/>
                  <a:gdLst/>
                  <a:ahLst/>
                  <a:cxnLst/>
                  <a:rect l="l" t="t" r="r" b="b"/>
                  <a:pathLst>
                    <a:path w="3034" h="1536" extrusionOk="0">
                      <a:moveTo>
                        <a:pt x="1426" y="0"/>
                      </a:moveTo>
                      <a:cubicBezTo>
                        <a:pt x="1126" y="0"/>
                        <a:pt x="816" y="87"/>
                        <a:pt x="536" y="274"/>
                      </a:cubicBezTo>
                      <a:cubicBezTo>
                        <a:pt x="459" y="274"/>
                        <a:pt x="459" y="351"/>
                        <a:pt x="383" y="351"/>
                      </a:cubicBezTo>
                      <a:cubicBezTo>
                        <a:pt x="383" y="405"/>
                        <a:pt x="344" y="459"/>
                        <a:pt x="349" y="459"/>
                      </a:cubicBezTo>
                      <a:cubicBezTo>
                        <a:pt x="351" y="459"/>
                        <a:pt x="360" y="450"/>
                        <a:pt x="382" y="429"/>
                      </a:cubicBezTo>
                      <a:lnTo>
                        <a:pt x="382" y="429"/>
                      </a:lnTo>
                      <a:cubicBezTo>
                        <a:pt x="305" y="505"/>
                        <a:pt x="229" y="581"/>
                        <a:pt x="153" y="657"/>
                      </a:cubicBezTo>
                      <a:cubicBezTo>
                        <a:pt x="77" y="810"/>
                        <a:pt x="0" y="963"/>
                        <a:pt x="0" y="1192"/>
                      </a:cubicBezTo>
                      <a:cubicBezTo>
                        <a:pt x="54" y="1247"/>
                        <a:pt x="147" y="1301"/>
                        <a:pt x="250" y="1301"/>
                      </a:cubicBezTo>
                      <a:cubicBezTo>
                        <a:pt x="293" y="1301"/>
                        <a:pt x="338" y="1291"/>
                        <a:pt x="383" y="1269"/>
                      </a:cubicBezTo>
                      <a:cubicBezTo>
                        <a:pt x="459" y="1269"/>
                        <a:pt x="536" y="1116"/>
                        <a:pt x="689" y="1039"/>
                      </a:cubicBezTo>
                      <a:lnTo>
                        <a:pt x="765" y="886"/>
                      </a:lnTo>
                      <a:lnTo>
                        <a:pt x="918" y="886"/>
                      </a:lnTo>
                      <a:cubicBezTo>
                        <a:pt x="995" y="886"/>
                        <a:pt x="995" y="886"/>
                        <a:pt x="1071" y="810"/>
                      </a:cubicBezTo>
                      <a:lnTo>
                        <a:pt x="1836" y="810"/>
                      </a:lnTo>
                      <a:cubicBezTo>
                        <a:pt x="1913" y="886"/>
                        <a:pt x="2066" y="886"/>
                        <a:pt x="2142" y="963"/>
                      </a:cubicBezTo>
                      <a:cubicBezTo>
                        <a:pt x="2295" y="1039"/>
                        <a:pt x="2448" y="1192"/>
                        <a:pt x="2601" y="1422"/>
                      </a:cubicBezTo>
                      <a:cubicBezTo>
                        <a:pt x="2655" y="1502"/>
                        <a:pt x="2727" y="1535"/>
                        <a:pt x="2795" y="1535"/>
                      </a:cubicBezTo>
                      <a:cubicBezTo>
                        <a:pt x="2921" y="1535"/>
                        <a:pt x="3034" y="1418"/>
                        <a:pt x="2984" y="1269"/>
                      </a:cubicBezTo>
                      <a:lnTo>
                        <a:pt x="2907" y="1192"/>
                      </a:lnTo>
                      <a:cubicBezTo>
                        <a:pt x="2748" y="449"/>
                        <a:pt x="2109" y="0"/>
                        <a:pt x="1426" y="0"/>
                      </a:cubicBezTo>
                      <a:close/>
                    </a:path>
                  </a:pathLst>
                </a:custGeom>
                <a:solidFill>
                  <a:srgbClr val="4C1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4"/>
                <p:cNvSpPr/>
                <p:nvPr/>
              </p:nvSpPr>
              <p:spPr>
                <a:xfrm>
                  <a:off x="2634650" y="3241350"/>
                  <a:ext cx="204150" cy="92400"/>
                </a:xfrm>
                <a:custGeom>
                  <a:avLst/>
                  <a:gdLst/>
                  <a:ahLst/>
                  <a:cxnLst/>
                  <a:rect l="l" t="t" r="r" b="b"/>
                  <a:pathLst>
                    <a:path w="8166" h="3696" extrusionOk="0">
                      <a:moveTo>
                        <a:pt x="7942" y="0"/>
                      </a:moveTo>
                      <a:cubicBezTo>
                        <a:pt x="7896" y="0"/>
                        <a:pt x="7847" y="19"/>
                        <a:pt x="7804" y="62"/>
                      </a:cubicBezTo>
                      <a:cubicBezTo>
                        <a:pt x="7498" y="368"/>
                        <a:pt x="7269" y="674"/>
                        <a:pt x="7039" y="980"/>
                      </a:cubicBezTo>
                      <a:cubicBezTo>
                        <a:pt x="6810" y="1210"/>
                        <a:pt x="6580" y="1516"/>
                        <a:pt x="6274" y="1745"/>
                      </a:cubicBezTo>
                      <a:cubicBezTo>
                        <a:pt x="5739" y="2128"/>
                        <a:pt x="5203" y="2434"/>
                        <a:pt x="4591" y="2663"/>
                      </a:cubicBezTo>
                      <a:cubicBezTo>
                        <a:pt x="3673" y="3071"/>
                        <a:pt x="2687" y="3275"/>
                        <a:pt x="1701" y="3275"/>
                      </a:cubicBezTo>
                      <a:cubicBezTo>
                        <a:pt x="1208" y="3275"/>
                        <a:pt x="715" y="3224"/>
                        <a:pt x="230" y="3122"/>
                      </a:cubicBezTo>
                      <a:cubicBezTo>
                        <a:pt x="77" y="3122"/>
                        <a:pt x="1" y="3352"/>
                        <a:pt x="154" y="3428"/>
                      </a:cubicBezTo>
                      <a:cubicBezTo>
                        <a:pt x="757" y="3609"/>
                        <a:pt x="1385" y="3695"/>
                        <a:pt x="2012" y="3695"/>
                      </a:cubicBezTo>
                      <a:cubicBezTo>
                        <a:pt x="2976" y="3695"/>
                        <a:pt x="3940" y="3493"/>
                        <a:pt x="4820" y="3122"/>
                      </a:cubicBezTo>
                      <a:cubicBezTo>
                        <a:pt x="5433" y="2893"/>
                        <a:pt x="6045" y="2587"/>
                        <a:pt x="6657" y="2204"/>
                      </a:cubicBezTo>
                      <a:cubicBezTo>
                        <a:pt x="7345" y="1745"/>
                        <a:pt x="7881" y="1057"/>
                        <a:pt x="8110" y="291"/>
                      </a:cubicBezTo>
                      <a:cubicBezTo>
                        <a:pt x="8165" y="126"/>
                        <a:pt x="8062" y="0"/>
                        <a:pt x="7942" y="0"/>
                      </a:cubicBezTo>
                      <a:close/>
                    </a:path>
                  </a:pathLst>
                </a:custGeom>
                <a:solidFill>
                  <a:srgbClr val="C16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4"/>
                <p:cNvSpPr/>
                <p:nvPr/>
              </p:nvSpPr>
              <p:spPr>
                <a:xfrm>
                  <a:off x="2885200" y="2791000"/>
                  <a:ext cx="200850" cy="178450"/>
                </a:xfrm>
                <a:custGeom>
                  <a:avLst/>
                  <a:gdLst/>
                  <a:ahLst/>
                  <a:cxnLst/>
                  <a:rect l="l" t="t" r="r" b="b"/>
                  <a:pathLst>
                    <a:path w="8034" h="7138" extrusionOk="0">
                      <a:moveTo>
                        <a:pt x="4384" y="0"/>
                      </a:moveTo>
                      <a:cubicBezTo>
                        <a:pt x="4301" y="0"/>
                        <a:pt x="4216" y="7"/>
                        <a:pt x="4132" y="21"/>
                      </a:cubicBezTo>
                      <a:cubicBezTo>
                        <a:pt x="3673" y="97"/>
                        <a:pt x="3214" y="327"/>
                        <a:pt x="3061" y="786"/>
                      </a:cubicBezTo>
                      <a:cubicBezTo>
                        <a:pt x="2908" y="735"/>
                        <a:pt x="2755" y="709"/>
                        <a:pt x="2608" y="709"/>
                      </a:cubicBezTo>
                      <a:cubicBezTo>
                        <a:pt x="2313" y="709"/>
                        <a:pt x="2041" y="811"/>
                        <a:pt x="1837" y="1015"/>
                      </a:cubicBezTo>
                      <a:cubicBezTo>
                        <a:pt x="1454" y="1245"/>
                        <a:pt x="1301" y="1704"/>
                        <a:pt x="1378" y="2163"/>
                      </a:cubicBezTo>
                      <a:cubicBezTo>
                        <a:pt x="1298" y="2145"/>
                        <a:pt x="1218" y="2136"/>
                        <a:pt x="1139" y="2136"/>
                      </a:cubicBezTo>
                      <a:cubicBezTo>
                        <a:pt x="538" y="2136"/>
                        <a:pt x="1" y="2625"/>
                        <a:pt x="1" y="3234"/>
                      </a:cubicBezTo>
                      <a:lnTo>
                        <a:pt x="689" y="5605"/>
                      </a:lnTo>
                      <a:cubicBezTo>
                        <a:pt x="1132" y="6555"/>
                        <a:pt x="2099" y="7137"/>
                        <a:pt x="3156" y="7137"/>
                      </a:cubicBezTo>
                      <a:cubicBezTo>
                        <a:pt x="3376" y="7137"/>
                        <a:pt x="3601" y="7112"/>
                        <a:pt x="3826" y="7059"/>
                      </a:cubicBezTo>
                      <a:cubicBezTo>
                        <a:pt x="4362" y="6983"/>
                        <a:pt x="4821" y="6524"/>
                        <a:pt x="4974" y="5988"/>
                      </a:cubicBezTo>
                      <a:cubicBezTo>
                        <a:pt x="5188" y="6363"/>
                        <a:pt x="5590" y="6550"/>
                        <a:pt x="5995" y="6550"/>
                      </a:cubicBezTo>
                      <a:cubicBezTo>
                        <a:pt x="6169" y="6550"/>
                        <a:pt x="6343" y="6516"/>
                        <a:pt x="6504" y="6447"/>
                      </a:cubicBezTo>
                      <a:cubicBezTo>
                        <a:pt x="7039" y="6141"/>
                        <a:pt x="7422" y="5605"/>
                        <a:pt x="7575" y="4993"/>
                      </a:cubicBezTo>
                      <a:cubicBezTo>
                        <a:pt x="8034" y="3081"/>
                        <a:pt x="7192" y="1168"/>
                        <a:pt x="5433" y="250"/>
                      </a:cubicBezTo>
                      <a:cubicBezTo>
                        <a:pt x="5120" y="125"/>
                        <a:pt x="4757" y="0"/>
                        <a:pt x="4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4"/>
                <p:cNvSpPr/>
                <p:nvPr/>
              </p:nvSpPr>
              <p:spPr>
                <a:xfrm>
                  <a:off x="2410875" y="2700275"/>
                  <a:ext cx="166425" cy="184500"/>
                </a:xfrm>
                <a:custGeom>
                  <a:avLst/>
                  <a:gdLst/>
                  <a:ahLst/>
                  <a:cxnLst/>
                  <a:rect l="l" t="t" r="r" b="b"/>
                  <a:pathLst>
                    <a:path w="6657" h="7380" extrusionOk="0">
                      <a:moveTo>
                        <a:pt x="3376" y="1"/>
                      </a:moveTo>
                      <a:cubicBezTo>
                        <a:pt x="3220" y="1"/>
                        <a:pt x="3063" y="18"/>
                        <a:pt x="2908" y="54"/>
                      </a:cubicBezTo>
                      <a:cubicBezTo>
                        <a:pt x="1913" y="283"/>
                        <a:pt x="995" y="895"/>
                        <a:pt x="459" y="1737"/>
                      </a:cubicBezTo>
                      <a:cubicBezTo>
                        <a:pt x="306" y="1966"/>
                        <a:pt x="230" y="2196"/>
                        <a:pt x="153" y="2425"/>
                      </a:cubicBezTo>
                      <a:cubicBezTo>
                        <a:pt x="0" y="2961"/>
                        <a:pt x="153" y="3497"/>
                        <a:pt x="536" y="3956"/>
                      </a:cubicBezTo>
                      <a:cubicBezTo>
                        <a:pt x="689" y="4109"/>
                        <a:pt x="918" y="4185"/>
                        <a:pt x="1148" y="4338"/>
                      </a:cubicBezTo>
                      <a:cubicBezTo>
                        <a:pt x="995" y="4644"/>
                        <a:pt x="842" y="5103"/>
                        <a:pt x="1071" y="5409"/>
                      </a:cubicBezTo>
                      <a:cubicBezTo>
                        <a:pt x="1301" y="5581"/>
                        <a:pt x="1574" y="5667"/>
                        <a:pt x="1857" y="5667"/>
                      </a:cubicBezTo>
                      <a:cubicBezTo>
                        <a:pt x="1951" y="5667"/>
                        <a:pt x="2047" y="5658"/>
                        <a:pt x="2143" y="5639"/>
                      </a:cubicBezTo>
                      <a:lnTo>
                        <a:pt x="2143" y="5639"/>
                      </a:lnTo>
                      <a:cubicBezTo>
                        <a:pt x="1990" y="6098"/>
                        <a:pt x="2143" y="6633"/>
                        <a:pt x="2525" y="7016"/>
                      </a:cubicBezTo>
                      <a:cubicBezTo>
                        <a:pt x="2678" y="7169"/>
                        <a:pt x="2831" y="7322"/>
                        <a:pt x="3061" y="7322"/>
                      </a:cubicBezTo>
                      <a:cubicBezTo>
                        <a:pt x="3137" y="7360"/>
                        <a:pt x="3233" y="7379"/>
                        <a:pt x="3328" y="7379"/>
                      </a:cubicBezTo>
                      <a:cubicBezTo>
                        <a:pt x="3424" y="7379"/>
                        <a:pt x="3520" y="7360"/>
                        <a:pt x="3596" y="7322"/>
                      </a:cubicBezTo>
                      <a:cubicBezTo>
                        <a:pt x="4055" y="7245"/>
                        <a:pt x="4438" y="7016"/>
                        <a:pt x="4820" y="6786"/>
                      </a:cubicBezTo>
                      <a:lnTo>
                        <a:pt x="6427" y="4568"/>
                      </a:lnTo>
                      <a:cubicBezTo>
                        <a:pt x="6656" y="3956"/>
                        <a:pt x="6121" y="3267"/>
                        <a:pt x="5432" y="3267"/>
                      </a:cubicBezTo>
                      <a:cubicBezTo>
                        <a:pt x="5662" y="2655"/>
                        <a:pt x="5662" y="1890"/>
                        <a:pt x="5432" y="1278"/>
                      </a:cubicBezTo>
                      <a:cubicBezTo>
                        <a:pt x="5045" y="503"/>
                        <a:pt x="4222" y="1"/>
                        <a:pt x="3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4"/>
                <p:cNvSpPr/>
                <p:nvPr/>
              </p:nvSpPr>
              <p:spPr>
                <a:xfrm>
                  <a:off x="2827825" y="3298350"/>
                  <a:ext cx="36375" cy="191300"/>
                </a:xfrm>
                <a:custGeom>
                  <a:avLst/>
                  <a:gdLst/>
                  <a:ahLst/>
                  <a:cxnLst/>
                  <a:rect l="l" t="t" r="r" b="b"/>
                  <a:pathLst>
                    <a:path w="1455" h="7652" fill="none" extrusionOk="0">
                      <a:moveTo>
                        <a:pt x="1454" y="1"/>
                      </a:moveTo>
                      <a:cubicBezTo>
                        <a:pt x="766" y="2525"/>
                        <a:pt x="230" y="5050"/>
                        <a:pt x="1" y="7651"/>
                      </a:cubicBezTo>
                    </a:path>
                  </a:pathLst>
                </a:custGeom>
                <a:solidFill>
                  <a:schemeClr val="accent5"/>
                </a:solidFill>
                <a:ln w="24875" cap="flat" cmpd="sng">
                  <a:solidFill>
                    <a:srgbClr val="AC4432"/>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4"/>
                <p:cNvSpPr/>
                <p:nvPr/>
              </p:nvSpPr>
              <p:spPr>
                <a:xfrm>
                  <a:off x="2558150" y="3319400"/>
                  <a:ext cx="22975" cy="170250"/>
                </a:xfrm>
                <a:custGeom>
                  <a:avLst/>
                  <a:gdLst/>
                  <a:ahLst/>
                  <a:cxnLst/>
                  <a:rect l="l" t="t" r="r" b="b"/>
                  <a:pathLst>
                    <a:path w="919" h="6810" fill="none" extrusionOk="0">
                      <a:moveTo>
                        <a:pt x="918" y="0"/>
                      </a:moveTo>
                      <a:cubicBezTo>
                        <a:pt x="230" y="2219"/>
                        <a:pt x="0" y="4514"/>
                        <a:pt x="230" y="6809"/>
                      </a:cubicBezTo>
                    </a:path>
                  </a:pathLst>
                </a:custGeom>
                <a:solidFill>
                  <a:schemeClr val="accent5"/>
                </a:solidFill>
                <a:ln w="24875" cap="flat" cmpd="sng">
                  <a:solidFill>
                    <a:srgbClr val="AC4432"/>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4"/>
                <p:cNvSpPr/>
                <p:nvPr/>
              </p:nvSpPr>
              <p:spPr>
                <a:xfrm>
                  <a:off x="2275075" y="5054175"/>
                  <a:ext cx="491575" cy="340475"/>
                </a:xfrm>
                <a:custGeom>
                  <a:avLst/>
                  <a:gdLst/>
                  <a:ahLst/>
                  <a:cxnLst/>
                  <a:rect l="l" t="t" r="r" b="b"/>
                  <a:pathLst>
                    <a:path w="19663" h="13619" extrusionOk="0">
                      <a:moveTo>
                        <a:pt x="6886" y="2907"/>
                      </a:moveTo>
                      <a:cubicBezTo>
                        <a:pt x="6886" y="3519"/>
                        <a:pt x="6810" y="4055"/>
                        <a:pt x="6580" y="4514"/>
                      </a:cubicBezTo>
                      <a:cubicBezTo>
                        <a:pt x="5585" y="5815"/>
                        <a:pt x="2831" y="6733"/>
                        <a:pt x="1607" y="8110"/>
                      </a:cubicBezTo>
                      <a:cubicBezTo>
                        <a:pt x="0" y="9946"/>
                        <a:pt x="1072" y="12777"/>
                        <a:pt x="1378" y="13618"/>
                      </a:cubicBezTo>
                      <a:lnTo>
                        <a:pt x="19663" y="9257"/>
                      </a:lnTo>
                      <a:lnTo>
                        <a:pt x="17291" y="0"/>
                      </a:lnTo>
                      <a:cubicBezTo>
                        <a:pt x="13619" y="1148"/>
                        <a:pt x="10329" y="2448"/>
                        <a:pt x="6886" y="29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4"/>
                <p:cNvSpPr/>
                <p:nvPr/>
              </p:nvSpPr>
              <p:spPr>
                <a:xfrm>
                  <a:off x="2271250" y="5241600"/>
                  <a:ext cx="162600" cy="145400"/>
                </a:xfrm>
                <a:custGeom>
                  <a:avLst/>
                  <a:gdLst/>
                  <a:ahLst/>
                  <a:cxnLst/>
                  <a:rect l="l" t="t" r="r" b="b"/>
                  <a:pathLst>
                    <a:path w="6504" h="5816" extrusionOk="0">
                      <a:moveTo>
                        <a:pt x="2525" y="1"/>
                      </a:moveTo>
                      <a:cubicBezTo>
                        <a:pt x="0" y="1531"/>
                        <a:pt x="919" y="5050"/>
                        <a:pt x="1378" y="5815"/>
                      </a:cubicBezTo>
                      <a:lnTo>
                        <a:pt x="6503" y="4362"/>
                      </a:lnTo>
                      <a:cubicBezTo>
                        <a:pt x="6197" y="2219"/>
                        <a:pt x="4591" y="536"/>
                        <a:pt x="2525" y="1"/>
                      </a:cubicBezTo>
                      <a:close/>
                    </a:path>
                  </a:pathLst>
                </a:custGeom>
                <a:solidFill>
                  <a:srgbClr val="DD7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4"/>
                <p:cNvSpPr/>
                <p:nvPr/>
              </p:nvSpPr>
              <p:spPr>
                <a:xfrm>
                  <a:off x="2299950" y="5243525"/>
                  <a:ext cx="466700" cy="151125"/>
                </a:xfrm>
                <a:custGeom>
                  <a:avLst/>
                  <a:gdLst/>
                  <a:ahLst/>
                  <a:cxnLst/>
                  <a:rect l="l" t="t" r="r" b="b"/>
                  <a:pathLst>
                    <a:path w="18668" h="6045" extrusionOk="0">
                      <a:moveTo>
                        <a:pt x="18208" y="0"/>
                      </a:moveTo>
                      <a:lnTo>
                        <a:pt x="0" y="4820"/>
                      </a:lnTo>
                      <a:cubicBezTo>
                        <a:pt x="77" y="5356"/>
                        <a:pt x="230" y="5815"/>
                        <a:pt x="383" y="6044"/>
                      </a:cubicBezTo>
                      <a:lnTo>
                        <a:pt x="18668" y="1683"/>
                      </a:lnTo>
                      <a:lnTo>
                        <a:pt x="18208" y="0"/>
                      </a:lnTo>
                      <a:close/>
                    </a:path>
                  </a:pathLst>
                </a:custGeom>
                <a:solidFill>
                  <a:srgbClr val="DD7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4"/>
                <p:cNvSpPr/>
                <p:nvPr/>
              </p:nvSpPr>
              <p:spPr>
                <a:xfrm>
                  <a:off x="2296125" y="5245425"/>
                  <a:ext cx="460950" cy="114800"/>
                </a:xfrm>
                <a:custGeom>
                  <a:avLst/>
                  <a:gdLst/>
                  <a:ahLst/>
                  <a:cxnLst/>
                  <a:rect l="l" t="t" r="r" b="b"/>
                  <a:pathLst>
                    <a:path w="18438" h="4592" fill="none" extrusionOk="0">
                      <a:moveTo>
                        <a:pt x="0" y="4591"/>
                      </a:moveTo>
                      <a:lnTo>
                        <a:pt x="18438" y="1"/>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4"/>
                <p:cNvSpPr/>
                <p:nvPr/>
              </p:nvSpPr>
              <p:spPr>
                <a:xfrm>
                  <a:off x="2638475" y="5130675"/>
                  <a:ext cx="89925" cy="139650"/>
                </a:xfrm>
                <a:custGeom>
                  <a:avLst/>
                  <a:gdLst/>
                  <a:ahLst/>
                  <a:cxnLst/>
                  <a:rect l="l" t="t" r="r" b="b"/>
                  <a:pathLst>
                    <a:path w="3597" h="5586" fill="none" extrusionOk="0">
                      <a:moveTo>
                        <a:pt x="536" y="5585"/>
                      </a:moveTo>
                      <a:cubicBezTo>
                        <a:pt x="613" y="5585"/>
                        <a:pt x="1" y="1454"/>
                        <a:pt x="3596" y="0"/>
                      </a:cubicBez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4"/>
                <p:cNvSpPr/>
                <p:nvPr/>
              </p:nvSpPr>
              <p:spPr>
                <a:xfrm>
                  <a:off x="2496950" y="5075200"/>
                  <a:ext cx="216150" cy="84175"/>
                </a:xfrm>
                <a:custGeom>
                  <a:avLst/>
                  <a:gdLst/>
                  <a:ahLst/>
                  <a:cxnLst/>
                  <a:rect l="l" t="t" r="r" b="b"/>
                  <a:pathLst>
                    <a:path w="8646" h="3367" fill="none" extrusionOk="0">
                      <a:moveTo>
                        <a:pt x="0" y="3214"/>
                      </a:moveTo>
                      <a:cubicBezTo>
                        <a:pt x="1683" y="3367"/>
                        <a:pt x="3366" y="2984"/>
                        <a:pt x="4820" y="2066"/>
                      </a:cubicBezTo>
                      <a:cubicBezTo>
                        <a:pt x="6274" y="1301"/>
                        <a:pt x="7039" y="230"/>
                        <a:pt x="8645" y="1"/>
                      </a:cubicBez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4"/>
                <p:cNvSpPr/>
                <p:nvPr/>
              </p:nvSpPr>
              <p:spPr>
                <a:xfrm>
                  <a:off x="2334375" y="5241600"/>
                  <a:ext cx="95650" cy="86100"/>
                </a:xfrm>
                <a:custGeom>
                  <a:avLst/>
                  <a:gdLst/>
                  <a:ahLst/>
                  <a:cxnLst/>
                  <a:rect l="l" t="t" r="r" b="b"/>
                  <a:pathLst>
                    <a:path w="3826" h="3444" fill="none" extrusionOk="0">
                      <a:moveTo>
                        <a:pt x="0" y="1"/>
                      </a:moveTo>
                      <a:cubicBezTo>
                        <a:pt x="1530" y="766"/>
                        <a:pt x="2831" y="1913"/>
                        <a:pt x="3825" y="3444"/>
                      </a:cubicBez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4"/>
                <p:cNvSpPr/>
                <p:nvPr/>
              </p:nvSpPr>
              <p:spPr>
                <a:xfrm>
                  <a:off x="2403225" y="5203350"/>
                  <a:ext cx="32525" cy="30625"/>
                </a:xfrm>
                <a:custGeom>
                  <a:avLst/>
                  <a:gdLst/>
                  <a:ahLst/>
                  <a:cxnLst/>
                  <a:rect l="l" t="t" r="r" b="b"/>
                  <a:pathLst>
                    <a:path w="1301" h="1225" fill="none" extrusionOk="0">
                      <a:moveTo>
                        <a:pt x="0" y="1"/>
                      </a:moveTo>
                      <a:lnTo>
                        <a:pt x="1301" y="1225"/>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4"/>
                <p:cNvSpPr/>
                <p:nvPr/>
              </p:nvSpPr>
              <p:spPr>
                <a:xfrm>
                  <a:off x="2424250" y="5186150"/>
                  <a:ext cx="32550" cy="30625"/>
                </a:xfrm>
                <a:custGeom>
                  <a:avLst/>
                  <a:gdLst/>
                  <a:ahLst/>
                  <a:cxnLst/>
                  <a:rect l="l" t="t" r="r" b="b"/>
                  <a:pathLst>
                    <a:path w="1302" h="1225" fill="none" extrusionOk="0">
                      <a:moveTo>
                        <a:pt x="1" y="0"/>
                      </a:moveTo>
                      <a:lnTo>
                        <a:pt x="1302" y="1224"/>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4"/>
                <p:cNvSpPr/>
                <p:nvPr/>
              </p:nvSpPr>
              <p:spPr>
                <a:xfrm>
                  <a:off x="2443375" y="5163200"/>
                  <a:ext cx="32550" cy="30625"/>
                </a:xfrm>
                <a:custGeom>
                  <a:avLst/>
                  <a:gdLst/>
                  <a:ahLst/>
                  <a:cxnLst/>
                  <a:rect l="l" t="t" r="r" b="b"/>
                  <a:pathLst>
                    <a:path w="1302" h="1225" fill="none" extrusionOk="0">
                      <a:moveTo>
                        <a:pt x="1" y="0"/>
                      </a:moveTo>
                      <a:lnTo>
                        <a:pt x="1302" y="1224"/>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4"/>
                <p:cNvSpPr/>
                <p:nvPr/>
              </p:nvSpPr>
              <p:spPr>
                <a:xfrm>
                  <a:off x="2391750" y="5117050"/>
                  <a:ext cx="53575" cy="50000"/>
                </a:xfrm>
                <a:custGeom>
                  <a:avLst/>
                  <a:gdLst/>
                  <a:ahLst/>
                  <a:cxnLst/>
                  <a:rect l="l" t="t" r="r" b="b"/>
                  <a:pathLst>
                    <a:path w="2143" h="2000" extrusionOk="0">
                      <a:moveTo>
                        <a:pt x="471" y="231"/>
                      </a:moveTo>
                      <a:cubicBezTo>
                        <a:pt x="491" y="231"/>
                        <a:pt x="513" y="234"/>
                        <a:pt x="536" y="239"/>
                      </a:cubicBezTo>
                      <a:cubicBezTo>
                        <a:pt x="842" y="392"/>
                        <a:pt x="1148" y="545"/>
                        <a:pt x="1301" y="775"/>
                      </a:cubicBezTo>
                      <a:cubicBezTo>
                        <a:pt x="1564" y="1104"/>
                        <a:pt x="1714" y="1376"/>
                        <a:pt x="1896" y="1688"/>
                      </a:cubicBezTo>
                      <a:lnTo>
                        <a:pt x="1896" y="1688"/>
                      </a:lnTo>
                      <a:cubicBezTo>
                        <a:pt x="1621" y="1662"/>
                        <a:pt x="1346" y="1524"/>
                        <a:pt x="1071" y="1387"/>
                      </a:cubicBezTo>
                      <a:cubicBezTo>
                        <a:pt x="765" y="1234"/>
                        <a:pt x="536" y="1081"/>
                        <a:pt x="383" y="775"/>
                      </a:cubicBezTo>
                      <a:cubicBezTo>
                        <a:pt x="241" y="634"/>
                        <a:pt x="231" y="231"/>
                        <a:pt x="471" y="231"/>
                      </a:cubicBezTo>
                      <a:close/>
                      <a:moveTo>
                        <a:pt x="441" y="0"/>
                      </a:moveTo>
                      <a:cubicBezTo>
                        <a:pt x="128" y="0"/>
                        <a:pt x="0" y="349"/>
                        <a:pt x="0" y="698"/>
                      </a:cubicBezTo>
                      <a:cubicBezTo>
                        <a:pt x="153" y="1004"/>
                        <a:pt x="383" y="1310"/>
                        <a:pt x="689" y="1540"/>
                      </a:cubicBezTo>
                      <a:cubicBezTo>
                        <a:pt x="1071" y="1770"/>
                        <a:pt x="1530" y="1923"/>
                        <a:pt x="1989" y="1999"/>
                      </a:cubicBezTo>
                      <a:cubicBezTo>
                        <a:pt x="2066" y="1999"/>
                        <a:pt x="2143" y="1923"/>
                        <a:pt x="2143" y="1846"/>
                      </a:cubicBezTo>
                      <a:cubicBezTo>
                        <a:pt x="2143" y="1781"/>
                        <a:pt x="2143" y="1717"/>
                        <a:pt x="2050" y="1698"/>
                      </a:cubicBezTo>
                      <a:lnTo>
                        <a:pt x="2050" y="1698"/>
                      </a:lnTo>
                      <a:cubicBezTo>
                        <a:pt x="1961" y="1340"/>
                        <a:pt x="1746" y="985"/>
                        <a:pt x="1530" y="698"/>
                      </a:cubicBezTo>
                      <a:cubicBezTo>
                        <a:pt x="1377" y="545"/>
                        <a:pt x="1224" y="392"/>
                        <a:pt x="1071" y="239"/>
                      </a:cubicBezTo>
                      <a:cubicBezTo>
                        <a:pt x="918" y="163"/>
                        <a:pt x="765" y="86"/>
                        <a:pt x="536" y="10"/>
                      </a:cubicBezTo>
                      <a:cubicBezTo>
                        <a:pt x="503" y="3"/>
                        <a:pt x="471" y="0"/>
                        <a:pt x="441" y="0"/>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4"/>
                <p:cNvSpPr/>
                <p:nvPr/>
              </p:nvSpPr>
              <p:spPr>
                <a:xfrm>
                  <a:off x="2395575" y="5159850"/>
                  <a:ext cx="49750" cy="28750"/>
                </a:xfrm>
                <a:custGeom>
                  <a:avLst/>
                  <a:gdLst/>
                  <a:ahLst/>
                  <a:cxnLst/>
                  <a:rect l="l" t="t" r="r" b="b"/>
                  <a:pathLst>
                    <a:path w="1990" h="1150" extrusionOk="0">
                      <a:moveTo>
                        <a:pt x="1798" y="0"/>
                      </a:moveTo>
                      <a:cubicBezTo>
                        <a:pt x="1760" y="0"/>
                        <a:pt x="1722" y="19"/>
                        <a:pt x="1683" y="58"/>
                      </a:cubicBezTo>
                      <a:lnTo>
                        <a:pt x="1454" y="134"/>
                      </a:lnTo>
                      <a:cubicBezTo>
                        <a:pt x="1224" y="211"/>
                        <a:pt x="1071" y="287"/>
                        <a:pt x="918" y="364"/>
                      </a:cubicBezTo>
                      <a:cubicBezTo>
                        <a:pt x="765" y="440"/>
                        <a:pt x="612" y="517"/>
                        <a:pt x="459" y="593"/>
                      </a:cubicBezTo>
                      <a:cubicBezTo>
                        <a:pt x="306" y="746"/>
                        <a:pt x="153" y="823"/>
                        <a:pt x="0" y="976"/>
                      </a:cubicBezTo>
                      <a:cubicBezTo>
                        <a:pt x="0" y="1037"/>
                        <a:pt x="0" y="1149"/>
                        <a:pt x="81" y="1149"/>
                      </a:cubicBezTo>
                      <a:cubicBezTo>
                        <a:pt x="100" y="1149"/>
                        <a:pt x="124" y="1143"/>
                        <a:pt x="153" y="1129"/>
                      </a:cubicBezTo>
                      <a:lnTo>
                        <a:pt x="612" y="899"/>
                      </a:lnTo>
                      <a:cubicBezTo>
                        <a:pt x="765" y="746"/>
                        <a:pt x="918" y="670"/>
                        <a:pt x="1071" y="593"/>
                      </a:cubicBezTo>
                      <a:lnTo>
                        <a:pt x="1530" y="364"/>
                      </a:lnTo>
                      <a:lnTo>
                        <a:pt x="1760" y="287"/>
                      </a:lnTo>
                      <a:cubicBezTo>
                        <a:pt x="1836" y="287"/>
                        <a:pt x="1913" y="211"/>
                        <a:pt x="1913" y="134"/>
                      </a:cubicBezTo>
                      <a:cubicBezTo>
                        <a:pt x="1990" y="134"/>
                        <a:pt x="1990" y="134"/>
                        <a:pt x="1913" y="58"/>
                      </a:cubicBezTo>
                      <a:cubicBezTo>
                        <a:pt x="1875" y="19"/>
                        <a:pt x="1836" y="0"/>
                        <a:pt x="1798" y="0"/>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4"/>
                <p:cNvSpPr/>
                <p:nvPr/>
              </p:nvSpPr>
              <p:spPr>
                <a:xfrm>
                  <a:off x="2437650" y="5140725"/>
                  <a:ext cx="63150" cy="33975"/>
                </a:xfrm>
                <a:custGeom>
                  <a:avLst/>
                  <a:gdLst/>
                  <a:ahLst/>
                  <a:cxnLst/>
                  <a:rect l="l" t="t" r="r" b="b"/>
                  <a:pathLst>
                    <a:path w="2526" h="1359" extrusionOk="0">
                      <a:moveTo>
                        <a:pt x="1415" y="268"/>
                      </a:moveTo>
                      <a:cubicBezTo>
                        <a:pt x="1728" y="268"/>
                        <a:pt x="2015" y="427"/>
                        <a:pt x="2143" y="746"/>
                      </a:cubicBezTo>
                      <a:cubicBezTo>
                        <a:pt x="2143" y="746"/>
                        <a:pt x="2143" y="746"/>
                        <a:pt x="2143" y="823"/>
                      </a:cubicBezTo>
                      <a:cubicBezTo>
                        <a:pt x="2143" y="823"/>
                        <a:pt x="2143" y="899"/>
                        <a:pt x="2143" y="899"/>
                      </a:cubicBezTo>
                      <a:cubicBezTo>
                        <a:pt x="2143" y="976"/>
                        <a:pt x="2066" y="976"/>
                        <a:pt x="1990" y="976"/>
                      </a:cubicBezTo>
                      <a:cubicBezTo>
                        <a:pt x="1760" y="1052"/>
                        <a:pt x="1531" y="1052"/>
                        <a:pt x="1301" y="1052"/>
                      </a:cubicBezTo>
                      <a:lnTo>
                        <a:pt x="1225" y="1052"/>
                      </a:lnTo>
                      <a:cubicBezTo>
                        <a:pt x="1148" y="1052"/>
                        <a:pt x="1072" y="1052"/>
                        <a:pt x="995" y="976"/>
                      </a:cubicBezTo>
                      <a:cubicBezTo>
                        <a:pt x="791" y="908"/>
                        <a:pt x="527" y="840"/>
                        <a:pt x="255" y="772"/>
                      </a:cubicBezTo>
                      <a:lnTo>
                        <a:pt x="255" y="772"/>
                      </a:lnTo>
                      <a:lnTo>
                        <a:pt x="307" y="670"/>
                      </a:lnTo>
                      <a:cubicBezTo>
                        <a:pt x="383" y="593"/>
                        <a:pt x="536" y="593"/>
                        <a:pt x="613" y="516"/>
                      </a:cubicBezTo>
                      <a:cubicBezTo>
                        <a:pt x="766" y="363"/>
                        <a:pt x="995" y="363"/>
                        <a:pt x="1225" y="287"/>
                      </a:cubicBezTo>
                      <a:cubicBezTo>
                        <a:pt x="1288" y="274"/>
                        <a:pt x="1352" y="268"/>
                        <a:pt x="1415" y="268"/>
                      </a:cubicBezTo>
                      <a:close/>
                      <a:moveTo>
                        <a:pt x="1406" y="0"/>
                      </a:moveTo>
                      <a:cubicBezTo>
                        <a:pt x="1282" y="0"/>
                        <a:pt x="1148" y="19"/>
                        <a:pt x="995" y="57"/>
                      </a:cubicBezTo>
                      <a:cubicBezTo>
                        <a:pt x="766" y="134"/>
                        <a:pt x="460" y="287"/>
                        <a:pt x="230" y="440"/>
                      </a:cubicBezTo>
                      <a:cubicBezTo>
                        <a:pt x="153" y="516"/>
                        <a:pt x="77" y="670"/>
                        <a:pt x="0" y="823"/>
                      </a:cubicBezTo>
                      <a:cubicBezTo>
                        <a:pt x="0" y="889"/>
                        <a:pt x="0" y="956"/>
                        <a:pt x="51" y="972"/>
                      </a:cubicBezTo>
                      <a:lnTo>
                        <a:pt x="51" y="972"/>
                      </a:lnTo>
                      <a:cubicBezTo>
                        <a:pt x="68" y="1018"/>
                        <a:pt x="102" y="1052"/>
                        <a:pt x="153" y="1052"/>
                      </a:cubicBezTo>
                      <a:cubicBezTo>
                        <a:pt x="460" y="1129"/>
                        <a:pt x="766" y="1205"/>
                        <a:pt x="1072" y="1358"/>
                      </a:cubicBezTo>
                      <a:lnTo>
                        <a:pt x="1378" y="1358"/>
                      </a:lnTo>
                      <a:cubicBezTo>
                        <a:pt x="1684" y="1358"/>
                        <a:pt x="1913" y="1282"/>
                        <a:pt x="2219" y="1205"/>
                      </a:cubicBezTo>
                      <a:cubicBezTo>
                        <a:pt x="2449" y="1052"/>
                        <a:pt x="2525" y="670"/>
                        <a:pt x="2372" y="516"/>
                      </a:cubicBezTo>
                      <a:cubicBezTo>
                        <a:pt x="2219" y="287"/>
                        <a:pt x="1990" y="134"/>
                        <a:pt x="1760" y="57"/>
                      </a:cubicBezTo>
                      <a:cubicBezTo>
                        <a:pt x="1645" y="19"/>
                        <a:pt x="1531" y="0"/>
                        <a:pt x="1406" y="0"/>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4"/>
                <p:cNvSpPr/>
                <p:nvPr/>
              </p:nvSpPr>
              <p:spPr>
                <a:xfrm>
                  <a:off x="2438200" y="5162400"/>
                  <a:ext cx="35825" cy="76200"/>
                </a:xfrm>
                <a:custGeom>
                  <a:avLst/>
                  <a:gdLst/>
                  <a:ahLst/>
                  <a:cxnLst/>
                  <a:rect l="l" t="t" r="r" b="b"/>
                  <a:pathLst>
                    <a:path w="1433" h="3048" extrusionOk="0">
                      <a:moveTo>
                        <a:pt x="102" y="0"/>
                      </a:moveTo>
                      <a:cubicBezTo>
                        <a:pt x="62" y="0"/>
                        <a:pt x="1" y="54"/>
                        <a:pt x="55" y="109"/>
                      </a:cubicBezTo>
                      <a:cubicBezTo>
                        <a:pt x="55" y="185"/>
                        <a:pt x="131" y="338"/>
                        <a:pt x="208" y="415"/>
                      </a:cubicBezTo>
                      <a:cubicBezTo>
                        <a:pt x="285" y="568"/>
                        <a:pt x="285" y="644"/>
                        <a:pt x="361" y="797"/>
                      </a:cubicBezTo>
                      <a:cubicBezTo>
                        <a:pt x="438" y="950"/>
                        <a:pt x="591" y="1256"/>
                        <a:pt x="667" y="1486"/>
                      </a:cubicBezTo>
                      <a:cubicBezTo>
                        <a:pt x="897" y="2021"/>
                        <a:pt x="1050" y="2480"/>
                        <a:pt x="1279" y="3016"/>
                      </a:cubicBezTo>
                      <a:cubicBezTo>
                        <a:pt x="1301" y="3038"/>
                        <a:pt x="1324" y="3047"/>
                        <a:pt x="1344" y="3047"/>
                      </a:cubicBezTo>
                      <a:cubicBezTo>
                        <a:pt x="1394" y="3047"/>
                        <a:pt x="1432" y="2993"/>
                        <a:pt x="1432" y="2939"/>
                      </a:cubicBezTo>
                      <a:cubicBezTo>
                        <a:pt x="1356" y="2404"/>
                        <a:pt x="1203" y="1868"/>
                        <a:pt x="973" y="1409"/>
                      </a:cubicBezTo>
                      <a:cubicBezTo>
                        <a:pt x="820" y="1180"/>
                        <a:pt x="744" y="874"/>
                        <a:pt x="591" y="644"/>
                      </a:cubicBezTo>
                      <a:lnTo>
                        <a:pt x="438" y="338"/>
                      </a:lnTo>
                      <a:cubicBezTo>
                        <a:pt x="361" y="185"/>
                        <a:pt x="285" y="109"/>
                        <a:pt x="131" y="32"/>
                      </a:cubicBezTo>
                      <a:cubicBezTo>
                        <a:pt x="131" y="10"/>
                        <a:pt x="118" y="0"/>
                        <a:pt x="102" y="0"/>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4"/>
                <p:cNvSpPr/>
                <p:nvPr/>
              </p:nvSpPr>
              <p:spPr>
                <a:xfrm>
                  <a:off x="3066900" y="4862900"/>
                  <a:ext cx="439950" cy="480100"/>
                </a:xfrm>
                <a:custGeom>
                  <a:avLst/>
                  <a:gdLst/>
                  <a:ahLst/>
                  <a:cxnLst/>
                  <a:rect l="l" t="t" r="r" b="b"/>
                  <a:pathLst>
                    <a:path w="17598" h="19204" extrusionOk="0">
                      <a:moveTo>
                        <a:pt x="3367" y="7116"/>
                      </a:moveTo>
                      <a:cubicBezTo>
                        <a:pt x="3597" y="7575"/>
                        <a:pt x="3750" y="8187"/>
                        <a:pt x="3750" y="8722"/>
                      </a:cubicBezTo>
                      <a:cubicBezTo>
                        <a:pt x="3367" y="10252"/>
                        <a:pt x="1225" y="12242"/>
                        <a:pt x="689" y="14001"/>
                      </a:cubicBezTo>
                      <a:cubicBezTo>
                        <a:pt x="1" y="16373"/>
                        <a:pt x="2220" y="18515"/>
                        <a:pt x="2832" y="19204"/>
                      </a:cubicBezTo>
                      <a:lnTo>
                        <a:pt x="17597" y="7422"/>
                      </a:lnTo>
                      <a:lnTo>
                        <a:pt x="11630" y="1"/>
                      </a:lnTo>
                      <a:cubicBezTo>
                        <a:pt x="8646" y="2678"/>
                        <a:pt x="6274" y="5279"/>
                        <a:pt x="3367" y="71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4"/>
                <p:cNvSpPr/>
                <p:nvPr/>
              </p:nvSpPr>
              <p:spPr>
                <a:xfrm>
                  <a:off x="3055425" y="5189625"/>
                  <a:ext cx="176000" cy="145725"/>
                </a:xfrm>
                <a:custGeom>
                  <a:avLst/>
                  <a:gdLst/>
                  <a:ahLst/>
                  <a:cxnLst/>
                  <a:rect l="l" t="t" r="r" b="b"/>
                  <a:pathLst>
                    <a:path w="7040" h="5829" extrusionOk="0">
                      <a:moveTo>
                        <a:pt x="2623" y="0"/>
                      </a:moveTo>
                      <a:cubicBezTo>
                        <a:pt x="2287" y="0"/>
                        <a:pt x="1947" y="30"/>
                        <a:pt x="1608" y="91"/>
                      </a:cubicBezTo>
                      <a:cubicBezTo>
                        <a:pt x="1" y="2615"/>
                        <a:pt x="2296" y="5293"/>
                        <a:pt x="3061" y="5829"/>
                      </a:cubicBezTo>
                      <a:lnTo>
                        <a:pt x="7039" y="2386"/>
                      </a:lnTo>
                      <a:cubicBezTo>
                        <a:pt x="6074" y="841"/>
                        <a:pt x="4404" y="0"/>
                        <a:pt x="2623" y="0"/>
                      </a:cubicBezTo>
                      <a:close/>
                    </a:path>
                  </a:pathLst>
                </a:custGeom>
                <a:solidFill>
                  <a:srgbClr val="DD7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4"/>
                <p:cNvSpPr/>
                <p:nvPr/>
              </p:nvSpPr>
              <p:spPr>
                <a:xfrm>
                  <a:off x="3114725" y="5015925"/>
                  <a:ext cx="392125" cy="325175"/>
                </a:xfrm>
                <a:custGeom>
                  <a:avLst/>
                  <a:gdLst/>
                  <a:ahLst/>
                  <a:cxnLst/>
                  <a:rect l="l" t="t" r="r" b="b"/>
                  <a:pathLst>
                    <a:path w="15685" h="13007" extrusionOk="0">
                      <a:moveTo>
                        <a:pt x="14613" y="0"/>
                      </a:moveTo>
                      <a:lnTo>
                        <a:pt x="1" y="12088"/>
                      </a:lnTo>
                      <a:cubicBezTo>
                        <a:pt x="383" y="12471"/>
                        <a:pt x="689" y="12853"/>
                        <a:pt x="919" y="13006"/>
                      </a:cubicBezTo>
                      <a:lnTo>
                        <a:pt x="15684" y="1301"/>
                      </a:lnTo>
                      <a:lnTo>
                        <a:pt x="14613" y="0"/>
                      </a:lnTo>
                      <a:close/>
                    </a:path>
                  </a:pathLst>
                </a:custGeom>
                <a:solidFill>
                  <a:srgbClr val="DD7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4"/>
                <p:cNvSpPr/>
                <p:nvPr/>
              </p:nvSpPr>
              <p:spPr>
                <a:xfrm>
                  <a:off x="3112825" y="5017825"/>
                  <a:ext cx="367250" cy="296475"/>
                </a:xfrm>
                <a:custGeom>
                  <a:avLst/>
                  <a:gdLst/>
                  <a:ahLst/>
                  <a:cxnLst/>
                  <a:rect l="l" t="t" r="r" b="b"/>
                  <a:pathLst>
                    <a:path w="14690" h="11859" fill="none" extrusionOk="0">
                      <a:moveTo>
                        <a:pt x="0" y="11859"/>
                      </a:moveTo>
                      <a:lnTo>
                        <a:pt x="14689" y="1"/>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4"/>
                <p:cNvSpPr/>
                <p:nvPr/>
              </p:nvSpPr>
              <p:spPr>
                <a:xfrm>
                  <a:off x="3340425" y="4926025"/>
                  <a:ext cx="66950" cy="158775"/>
                </a:xfrm>
                <a:custGeom>
                  <a:avLst/>
                  <a:gdLst/>
                  <a:ahLst/>
                  <a:cxnLst/>
                  <a:rect l="l" t="t" r="r" b="b"/>
                  <a:pathLst>
                    <a:path w="2678" h="6351" fill="none" extrusionOk="0">
                      <a:moveTo>
                        <a:pt x="2219" y="6350"/>
                      </a:moveTo>
                      <a:cubicBezTo>
                        <a:pt x="2219" y="6350"/>
                        <a:pt x="0" y="2831"/>
                        <a:pt x="2678" y="0"/>
                      </a:cubicBez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4"/>
                <p:cNvSpPr/>
                <p:nvPr/>
              </p:nvSpPr>
              <p:spPr>
                <a:xfrm>
                  <a:off x="3206525" y="4880125"/>
                  <a:ext cx="162600" cy="166425"/>
                </a:xfrm>
                <a:custGeom>
                  <a:avLst/>
                  <a:gdLst/>
                  <a:ahLst/>
                  <a:cxnLst/>
                  <a:rect l="l" t="t" r="r" b="b"/>
                  <a:pathLst>
                    <a:path w="6504" h="6657" fill="none" extrusionOk="0">
                      <a:moveTo>
                        <a:pt x="1" y="6656"/>
                      </a:moveTo>
                      <a:cubicBezTo>
                        <a:pt x="1608" y="6044"/>
                        <a:pt x="2985" y="4973"/>
                        <a:pt x="3903" y="3519"/>
                      </a:cubicBezTo>
                      <a:cubicBezTo>
                        <a:pt x="4897" y="2219"/>
                        <a:pt x="5127" y="995"/>
                        <a:pt x="6504" y="0"/>
                      </a:cubicBez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4"/>
                <p:cNvSpPr/>
                <p:nvPr/>
              </p:nvSpPr>
              <p:spPr>
                <a:xfrm>
                  <a:off x="3095600" y="5191875"/>
                  <a:ext cx="122425" cy="36375"/>
                </a:xfrm>
                <a:custGeom>
                  <a:avLst/>
                  <a:gdLst/>
                  <a:ahLst/>
                  <a:cxnLst/>
                  <a:rect l="l" t="t" r="r" b="b"/>
                  <a:pathLst>
                    <a:path w="4897" h="1455" fill="none" extrusionOk="0">
                      <a:moveTo>
                        <a:pt x="1" y="1"/>
                      </a:moveTo>
                      <a:cubicBezTo>
                        <a:pt x="1760" y="1"/>
                        <a:pt x="3443" y="536"/>
                        <a:pt x="4897" y="1454"/>
                      </a:cubicBez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4"/>
                <p:cNvSpPr/>
                <p:nvPr/>
              </p:nvSpPr>
              <p:spPr>
                <a:xfrm>
                  <a:off x="3141500" y="5128750"/>
                  <a:ext cx="42100" cy="15325"/>
                </a:xfrm>
                <a:custGeom>
                  <a:avLst/>
                  <a:gdLst/>
                  <a:ahLst/>
                  <a:cxnLst/>
                  <a:rect l="l" t="t" r="r" b="b"/>
                  <a:pathLst>
                    <a:path w="1684" h="613" fill="none" extrusionOk="0">
                      <a:moveTo>
                        <a:pt x="1" y="1"/>
                      </a:moveTo>
                      <a:lnTo>
                        <a:pt x="1684" y="613"/>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4"/>
                <p:cNvSpPr/>
                <p:nvPr/>
              </p:nvSpPr>
              <p:spPr>
                <a:xfrm>
                  <a:off x="3152975" y="5103900"/>
                  <a:ext cx="44025" cy="15325"/>
                </a:xfrm>
                <a:custGeom>
                  <a:avLst/>
                  <a:gdLst/>
                  <a:ahLst/>
                  <a:cxnLst/>
                  <a:rect l="l" t="t" r="r" b="b"/>
                  <a:pathLst>
                    <a:path w="1761" h="613" fill="none" extrusionOk="0">
                      <a:moveTo>
                        <a:pt x="1" y="0"/>
                      </a:moveTo>
                      <a:lnTo>
                        <a:pt x="1760" y="612"/>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4"/>
                <p:cNvSpPr/>
                <p:nvPr/>
              </p:nvSpPr>
              <p:spPr>
                <a:xfrm>
                  <a:off x="3160625" y="5075200"/>
                  <a:ext cx="42100" cy="15325"/>
                </a:xfrm>
                <a:custGeom>
                  <a:avLst/>
                  <a:gdLst/>
                  <a:ahLst/>
                  <a:cxnLst/>
                  <a:rect l="l" t="t" r="r" b="b"/>
                  <a:pathLst>
                    <a:path w="1684" h="613" fill="none" extrusionOk="0">
                      <a:moveTo>
                        <a:pt x="1" y="1"/>
                      </a:moveTo>
                      <a:lnTo>
                        <a:pt x="1684" y="613"/>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4"/>
                <p:cNvSpPr/>
                <p:nvPr/>
              </p:nvSpPr>
              <p:spPr>
                <a:xfrm>
                  <a:off x="3099425" y="5048425"/>
                  <a:ext cx="66425" cy="33800"/>
                </a:xfrm>
                <a:custGeom>
                  <a:avLst/>
                  <a:gdLst/>
                  <a:ahLst/>
                  <a:cxnLst/>
                  <a:rect l="l" t="t" r="r" b="b"/>
                  <a:pathLst>
                    <a:path w="2657" h="1352" extrusionOk="0">
                      <a:moveTo>
                        <a:pt x="460" y="230"/>
                      </a:moveTo>
                      <a:cubicBezTo>
                        <a:pt x="766" y="230"/>
                        <a:pt x="1072" y="307"/>
                        <a:pt x="1378" y="460"/>
                      </a:cubicBezTo>
                      <a:cubicBezTo>
                        <a:pt x="1732" y="601"/>
                        <a:pt x="2021" y="809"/>
                        <a:pt x="2305" y="1021"/>
                      </a:cubicBezTo>
                      <a:lnTo>
                        <a:pt x="2305" y="1021"/>
                      </a:lnTo>
                      <a:cubicBezTo>
                        <a:pt x="1986" y="1072"/>
                        <a:pt x="1711" y="1072"/>
                        <a:pt x="1378" y="1072"/>
                      </a:cubicBezTo>
                      <a:cubicBezTo>
                        <a:pt x="1072" y="1072"/>
                        <a:pt x="689" y="995"/>
                        <a:pt x="460" y="842"/>
                      </a:cubicBezTo>
                      <a:cubicBezTo>
                        <a:pt x="307" y="689"/>
                        <a:pt x="77" y="307"/>
                        <a:pt x="460" y="230"/>
                      </a:cubicBezTo>
                      <a:close/>
                      <a:moveTo>
                        <a:pt x="383" y="1"/>
                      </a:moveTo>
                      <a:cubicBezTo>
                        <a:pt x="1" y="154"/>
                        <a:pt x="1" y="536"/>
                        <a:pt x="154" y="766"/>
                      </a:cubicBezTo>
                      <a:cubicBezTo>
                        <a:pt x="383" y="1072"/>
                        <a:pt x="689" y="1301"/>
                        <a:pt x="1072" y="1301"/>
                      </a:cubicBezTo>
                      <a:cubicBezTo>
                        <a:pt x="1262" y="1333"/>
                        <a:pt x="1465" y="1352"/>
                        <a:pt x="1671" y="1352"/>
                      </a:cubicBezTo>
                      <a:cubicBezTo>
                        <a:pt x="1961" y="1352"/>
                        <a:pt x="2256" y="1314"/>
                        <a:pt x="2525" y="1225"/>
                      </a:cubicBezTo>
                      <a:cubicBezTo>
                        <a:pt x="2656" y="1159"/>
                        <a:pt x="2619" y="982"/>
                        <a:pt x="2510" y="980"/>
                      </a:cubicBezTo>
                      <a:lnTo>
                        <a:pt x="2510" y="980"/>
                      </a:lnTo>
                      <a:cubicBezTo>
                        <a:pt x="2206" y="679"/>
                        <a:pt x="1830" y="381"/>
                        <a:pt x="1454" y="230"/>
                      </a:cubicBezTo>
                      <a:cubicBezTo>
                        <a:pt x="1301" y="154"/>
                        <a:pt x="1072" y="77"/>
                        <a:pt x="919" y="1"/>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4"/>
                <p:cNvSpPr/>
                <p:nvPr/>
              </p:nvSpPr>
              <p:spPr>
                <a:xfrm>
                  <a:off x="3128125" y="5073300"/>
                  <a:ext cx="34450" cy="42900"/>
                </a:xfrm>
                <a:custGeom>
                  <a:avLst/>
                  <a:gdLst/>
                  <a:ahLst/>
                  <a:cxnLst/>
                  <a:rect l="l" t="t" r="r" b="b"/>
                  <a:pathLst>
                    <a:path w="1378" h="1716" extrusionOk="0">
                      <a:moveTo>
                        <a:pt x="1301" y="0"/>
                      </a:moveTo>
                      <a:cubicBezTo>
                        <a:pt x="1224" y="0"/>
                        <a:pt x="1148" y="0"/>
                        <a:pt x="1071" y="77"/>
                      </a:cubicBezTo>
                      <a:cubicBezTo>
                        <a:pt x="995" y="153"/>
                        <a:pt x="918" y="153"/>
                        <a:pt x="918" y="230"/>
                      </a:cubicBezTo>
                      <a:cubicBezTo>
                        <a:pt x="765" y="383"/>
                        <a:pt x="612" y="459"/>
                        <a:pt x="536" y="612"/>
                      </a:cubicBezTo>
                      <a:cubicBezTo>
                        <a:pt x="459" y="765"/>
                        <a:pt x="306" y="918"/>
                        <a:pt x="230" y="1071"/>
                      </a:cubicBezTo>
                      <a:cubicBezTo>
                        <a:pt x="153" y="1224"/>
                        <a:pt x="77" y="1377"/>
                        <a:pt x="0" y="1607"/>
                      </a:cubicBezTo>
                      <a:cubicBezTo>
                        <a:pt x="0" y="1661"/>
                        <a:pt x="77" y="1715"/>
                        <a:pt x="149" y="1715"/>
                      </a:cubicBezTo>
                      <a:cubicBezTo>
                        <a:pt x="178" y="1715"/>
                        <a:pt x="207" y="1706"/>
                        <a:pt x="230" y="1683"/>
                      </a:cubicBezTo>
                      <a:cubicBezTo>
                        <a:pt x="306" y="1530"/>
                        <a:pt x="383" y="1377"/>
                        <a:pt x="459" y="1224"/>
                      </a:cubicBezTo>
                      <a:cubicBezTo>
                        <a:pt x="612" y="1071"/>
                        <a:pt x="689" y="918"/>
                        <a:pt x="765" y="765"/>
                      </a:cubicBezTo>
                      <a:cubicBezTo>
                        <a:pt x="842" y="689"/>
                        <a:pt x="995" y="536"/>
                        <a:pt x="1071" y="383"/>
                      </a:cubicBezTo>
                      <a:cubicBezTo>
                        <a:pt x="1224" y="306"/>
                        <a:pt x="1224" y="306"/>
                        <a:pt x="1301" y="230"/>
                      </a:cubicBezTo>
                      <a:cubicBezTo>
                        <a:pt x="1301" y="153"/>
                        <a:pt x="1377" y="77"/>
                        <a:pt x="1377" y="0"/>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4"/>
                <p:cNvSpPr/>
                <p:nvPr/>
              </p:nvSpPr>
              <p:spPr>
                <a:xfrm>
                  <a:off x="3152975" y="5037400"/>
                  <a:ext cx="59325" cy="39750"/>
                </a:xfrm>
                <a:custGeom>
                  <a:avLst/>
                  <a:gdLst/>
                  <a:ahLst/>
                  <a:cxnLst/>
                  <a:rect l="l" t="t" r="r" b="b"/>
                  <a:pathLst>
                    <a:path w="2373" h="1590" extrusionOk="0">
                      <a:moveTo>
                        <a:pt x="1514" y="365"/>
                      </a:moveTo>
                      <a:cubicBezTo>
                        <a:pt x="1650" y="365"/>
                        <a:pt x="1786" y="391"/>
                        <a:pt x="1913" y="442"/>
                      </a:cubicBezTo>
                      <a:cubicBezTo>
                        <a:pt x="1990" y="442"/>
                        <a:pt x="1990" y="518"/>
                        <a:pt x="2066" y="518"/>
                      </a:cubicBezTo>
                      <a:lnTo>
                        <a:pt x="2066" y="595"/>
                      </a:lnTo>
                      <a:cubicBezTo>
                        <a:pt x="1990" y="671"/>
                        <a:pt x="1990" y="671"/>
                        <a:pt x="1990" y="748"/>
                      </a:cubicBezTo>
                      <a:cubicBezTo>
                        <a:pt x="1913" y="824"/>
                        <a:pt x="1760" y="824"/>
                        <a:pt x="1684" y="901"/>
                      </a:cubicBezTo>
                      <a:cubicBezTo>
                        <a:pt x="1607" y="977"/>
                        <a:pt x="1454" y="1054"/>
                        <a:pt x="1378" y="1054"/>
                      </a:cubicBezTo>
                      <a:cubicBezTo>
                        <a:pt x="1187" y="1130"/>
                        <a:pt x="995" y="1130"/>
                        <a:pt x="804" y="1130"/>
                      </a:cubicBezTo>
                      <a:cubicBezTo>
                        <a:pt x="657" y="1130"/>
                        <a:pt x="510" y="1130"/>
                        <a:pt x="363" y="1165"/>
                      </a:cubicBezTo>
                      <a:lnTo>
                        <a:pt x="363" y="1165"/>
                      </a:lnTo>
                      <a:cubicBezTo>
                        <a:pt x="390" y="1123"/>
                        <a:pt x="425" y="1088"/>
                        <a:pt x="460" y="1054"/>
                      </a:cubicBezTo>
                      <a:cubicBezTo>
                        <a:pt x="536" y="901"/>
                        <a:pt x="689" y="748"/>
                        <a:pt x="766" y="671"/>
                      </a:cubicBezTo>
                      <a:cubicBezTo>
                        <a:pt x="970" y="467"/>
                        <a:pt x="1242" y="365"/>
                        <a:pt x="1514" y="365"/>
                      </a:cubicBezTo>
                      <a:close/>
                      <a:moveTo>
                        <a:pt x="154" y="1436"/>
                      </a:moveTo>
                      <a:lnTo>
                        <a:pt x="161" y="1440"/>
                      </a:lnTo>
                      <a:lnTo>
                        <a:pt x="161" y="1440"/>
                      </a:lnTo>
                      <a:cubicBezTo>
                        <a:pt x="161" y="1440"/>
                        <a:pt x="161" y="1440"/>
                        <a:pt x="161" y="1440"/>
                      </a:cubicBezTo>
                      <a:lnTo>
                        <a:pt x="161" y="1440"/>
                      </a:lnTo>
                      <a:cubicBezTo>
                        <a:pt x="157" y="1438"/>
                        <a:pt x="154" y="1436"/>
                        <a:pt x="154" y="1436"/>
                      </a:cubicBezTo>
                      <a:close/>
                      <a:moveTo>
                        <a:pt x="1546" y="0"/>
                      </a:moveTo>
                      <a:cubicBezTo>
                        <a:pt x="1188" y="0"/>
                        <a:pt x="820" y="158"/>
                        <a:pt x="536" y="442"/>
                      </a:cubicBezTo>
                      <a:cubicBezTo>
                        <a:pt x="383" y="595"/>
                        <a:pt x="230" y="824"/>
                        <a:pt x="154" y="1054"/>
                      </a:cubicBezTo>
                      <a:cubicBezTo>
                        <a:pt x="77" y="1130"/>
                        <a:pt x="77" y="1283"/>
                        <a:pt x="1" y="1436"/>
                      </a:cubicBezTo>
                      <a:cubicBezTo>
                        <a:pt x="1" y="1513"/>
                        <a:pt x="77" y="1589"/>
                        <a:pt x="154" y="1589"/>
                      </a:cubicBezTo>
                      <a:cubicBezTo>
                        <a:pt x="204" y="1564"/>
                        <a:pt x="222" y="1539"/>
                        <a:pt x="222" y="1516"/>
                      </a:cubicBezTo>
                      <a:lnTo>
                        <a:pt x="222" y="1516"/>
                      </a:lnTo>
                      <a:cubicBezTo>
                        <a:pt x="233" y="1522"/>
                        <a:pt x="246" y="1525"/>
                        <a:pt x="259" y="1525"/>
                      </a:cubicBezTo>
                      <a:cubicBezTo>
                        <a:pt x="274" y="1525"/>
                        <a:pt x="290" y="1521"/>
                        <a:pt x="307" y="1513"/>
                      </a:cubicBezTo>
                      <a:cubicBezTo>
                        <a:pt x="498" y="1436"/>
                        <a:pt x="708" y="1436"/>
                        <a:pt x="919" y="1436"/>
                      </a:cubicBezTo>
                      <a:cubicBezTo>
                        <a:pt x="1129" y="1436"/>
                        <a:pt x="1340" y="1436"/>
                        <a:pt x="1531" y="1360"/>
                      </a:cubicBezTo>
                      <a:cubicBezTo>
                        <a:pt x="1760" y="1207"/>
                        <a:pt x="2066" y="1054"/>
                        <a:pt x="2219" y="824"/>
                      </a:cubicBezTo>
                      <a:cubicBezTo>
                        <a:pt x="2296" y="671"/>
                        <a:pt x="2372" y="518"/>
                        <a:pt x="2296" y="442"/>
                      </a:cubicBezTo>
                      <a:cubicBezTo>
                        <a:pt x="2219" y="212"/>
                        <a:pt x="2066" y="136"/>
                        <a:pt x="1913" y="59"/>
                      </a:cubicBezTo>
                      <a:cubicBezTo>
                        <a:pt x="1795" y="20"/>
                        <a:pt x="1671" y="0"/>
                        <a:pt x="1546" y="0"/>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4"/>
                <p:cNvSpPr/>
                <p:nvPr/>
              </p:nvSpPr>
              <p:spPr>
                <a:xfrm>
                  <a:off x="3156800" y="5075200"/>
                  <a:ext cx="64550" cy="56250"/>
                </a:xfrm>
                <a:custGeom>
                  <a:avLst/>
                  <a:gdLst/>
                  <a:ahLst/>
                  <a:cxnLst/>
                  <a:rect l="l" t="t" r="r" b="b"/>
                  <a:pathLst>
                    <a:path w="2582" h="2250" extrusionOk="0">
                      <a:moveTo>
                        <a:pt x="154" y="1"/>
                      </a:moveTo>
                      <a:cubicBezTo>
                        <a:pt x="77" y="1"/>
                        <a:pt x="1" y="77"/>
                        <a:pt x="77" y="77"/>
                      </a:cubicBezTo>
                      <a:cubicBezTo>
                        <a:pt x="154" y="230"/>
                        <a:pt x="230" y="307"/>
                        <a:pt x="307" y="383"/>
                      </a:cubicBezTo>
                      <a:lnTo>
                        <a:pt x="613" y="613"/>
                      </a:lnTo>
                      <a:cubicBezTo>
                        <a:pt x="842" y="766"/>
                        <a:pt x="1072" y="919"/>
                        <a:pt x="1225" y="1072"/>
                      </a:cubicBezTo>
                      <a:cubicBezTo>
                        <a:pt x="1607" y="1454"/>
                        <a:pt x="1990" y="1837"/>
                        <a:pt x="2372" y="2219"/>
                      </a:cubicBezTo>
                      <a:cubicBezTo>
                        <a:pt x="2393" y="2240"/>
                        <a:pt x="2419" y="2249"/>
                        <a:pt x="2444" y="2249"/>
                      </a:cubicBezTo>
                      <a:cubicBezTo>
                        <a:pt x="2514" y="2249"/>
                        <a:pt x="2581" y="2178"/>
                        <a:pt x="2525" y="2066"/>
                      </a:cubicBezTo>
                      <a:cubicBezTo>
                        <a:pt x="2219" y="1607"/>
                        <a:pt x="1913" y="1225"/>
                        <a:pt x="1454" y="919"/>
                      </a:cubicBezTo>
                      <a:cubicBezTo>
                        <a:pt x="1225" y="689"/>
                        <a:pt x="1072" y="536"/>
                        <a:pt x="842" y="383"/>
                      </a:cubicBezTo>
                      <a:cubicBezTo>
                        <a:pt x="766" y="307"/>
                        <a:pt x="613" y="230"/>
                        <a:pt x="536" y="154"/>
                      </a:cubicBezTo>
                      <a:cubicBezTo>
                        <a:pt x="383" y="77"/>
                        <a:pt x="307" y="1"/>
                        <a:pt x="154" y="1"/>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4"/>
                <p:cNvSpPr/>
                <p:nvPr/>
              </p:nvSpPr>
              <p:spPr>
                <a:xfrm>
                  <a:off x="3277300" y="2666100"/>
                  <a:ext cx="263975" cy="387450"/>
                </a:xfrm>
                <a:custGeom>
                  <a:avLst/>
                  <a:gdLst/>
                  <a:ahLst/>
                  <a:cxnLst/>
                  <a:rect l="l" t="t" r="r" b="b"/>
                  <a:pathLst>
                    <a:path w="10559" h="15498" extrusionOk="0">
                      <a:moveTo>
                        <a:pt x="7535" y="1"/>
                      </a:moveTo>
                      <a:cubicBezTo>
                        <a:pt x="7395" y="1"/>
                        <a:pt x="7255" y="38"/>
                        <a:pt x="7116" y="120"/>
                      </a:cubicBezTo>
                      <a:cubicBezTo>
                        <a:pt x="6886" y="273"/>
                        <a:pt x="6657" y="503"/>
                        <a:pt x="6580" y="809"/>
                      </a:cubicBezTo>
                      <a:cubicBezTo>
                        <a:pt x="6274" y="1803"/>
                        <a:pt x="5968" y="2798"/>
                        <a:pt x="5815" y="3869"/>
                      </a:cubicBezTo>
                      <a:cubicBezTo>
                        <a:pt x="5755" y="4231"/>
                        <a:pt x="5552" y="5069"/>
                        <a:pt x="5168" y="5069"/>
                      </a:cubicBezTo>
                      <a:cubicBezTo>
                        <a:pt x="5065" y="5069"/>
                        <a:pt x="4950" y="5009"/>
                        <a:pt x="4820" y="4864"/>
                      </a:cubicBezTo>
                      <a:cubicBezTo>
                        <a:pt x="4361" y="4098"/>
                        <a:pt x="4208" y="3333"/>
                        <a:pt x="4208" y="2492"/>
                      </a:cubicBezTo>
                      <a:cubicBezTo>
                        <a:pt x="4208" y="2262"/>
                        <a:pt x="4132" y="1956"/>
                        <a:pt x="3902" y="1956"/>
                      </a:cubicBezTo>
                      <a:cubicBezTo>
                        <a:pt x="3826" y="1956"/>
                        <a:pt x="3749" y="2033"/>
                        <a:pt x="3749" y="2033"/>
                      </a:cubicBezTo>
                      <a:cubicBezTo>
                        <a:pt x="3367" y="2262"/>
                        <a:pt x="3137" y="2568"/>
                        <a:pt x="3061" y="3027"/>
                      </a:cubicBezTo>
                      <a:cubicBezTo>
                        <a:pt x="2602" y="4634"/>
                        <a:pt x="2755" y="6470"/>
                        <a:pt x="1990" y="8000"/>
                      </a:cubicBezTo>
                      <a:cubicBezTo>
                        <a:pt x="1454" y="9301"/>
                        <a:pt x="766" y="10601"/>
                        <a:pt x="1" y="11826"/>
                      </a:cubicBezTo>
                      <a:lnTo>
                        <a:pt x="8034" y="15498"/>
                      </a:lnTo>
                      <a:cubicBezTo>
                        <a:pt x="8722" y="13738"/>
                        <a:pt x="9181" y="11902"/>
                        <a:pt x="9793" y="10142"/>
                      </a:cubicBezTo>
                      <a:cubicBezTo>
                        <a:pt x="10099" y="9530"/>
                        <a:pt x="10329" y="8918"/>
                        <a:pt x="10482" y="8383"/>
                      </a:cubicBezTo>
                      <a:cubicBezTo>
                        <a:pt x="10558" y="7847"/>
                        <a:pt x="10558" y="7312"/>
                        <a:pt x="10482" y="6776"/>
                      </a:cubicBezTo>
                      <a:cubicBezTo>
                        <a:pt x="10405" y="5629"/>
                        <a:pt x="10252" y="4481"/>
                        <a:pt x="9946" y="3333"/>
                      </a:cubicBezTo>
                      <a:cubicBezTo>
                        <a:pt x="9810" y="2582"/>
                        <a:pt x="8697" y="1"/>
                        <a:pt x="7535" y="1"/>
                      </a:cubicBez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4"/>
                <p:cNvSpPr/>
                <p:nvPr/>
              </p:nvSpPr>
              <p:spPr>
                <a:xfrm>
                  <a:off x="4247025" y="4671625"/>
                  <a:ext cx="510700" cy="466725"/>
                </a:xfrm>
                <a:custGeom>
                  <a:avLst/>
                  <a:gdLst/>
                  <a:ahLst/>
                  <a:cxnLst/>
                  <a:rect l="l" t="t" r="r" b="b"/>
                  <a:pathLst>
                    <a:path w="20428" h="18669" extrusionOk="0">
                      <a:moveTo>
                        <a:pt x="18132" y="1"/>
                      </a:moveTo>
                      <a:lnTo>
                        <a:pt x="0" y="2679"/>
                      </a:lnTo>
                      <a:lnTo>
                        <a:pt x="1683" y="18668"/>
                      </a:lnTo>
                      <a:lnTo>
                        <a:pt x="20427" y="17597"/>
                      </a:lnTo>
                      <a:lnTo>
                        <a:pt x="18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4"/>
                <p:cNvSpPr/>
                <p:nvPr/>
              </p:nvSpPr>
              <p:spPr>
                <a:xfrm>
                  <a:off x="3906575" y="4998700"/>
                  <a:ext cx="900875" cy="407425"/>
                </a:xfrm>
                <a:custGeom>
                  <a:avLst/>
                  <a:gdLst/>
                  <a:ahLst/>
                  <a:cxnLst/>
                  <a:rect l="l" t="t" r="r" b="b"/>
                  <a:pathLst>
                    <a:path w="36035" h="16297" extrusionOk="0">
                      <a:moveTo>
                        <a:pt x="34657" y="1"/>
                      </a:moveTo>
                      <a:cubicBezTo>
                        <a:pt x="29113" y="472"/>
                        <a:pt x="24159" y="2900"/>
                        <a:pt x="18850" y="2900"/>
                      </a:cubicBezTo>
                      <a:cubicBezTo>
                        <a:pt x="17273" y="2900"/>
                        <a:pt x="15665" y="2686"/>
                        <a:pt x="14001" y="2143"/>
                      </a:cubicBezTo>
                      <a:cubicBezTo>
                        <a:pt x="13695" y="2984"/>
                        <a:pt x="13236" y="3749"/>
                        <a:pt x="12547" y="4361"/>
                      </a:cubicBezTo>
                      <a:cubicBezTo>
                        <a:pt x="10481" y="5968"/>
                        <a:pt x="6350" y="7422"/>
                        <a:pt x="3825" y="9105"/>
                      </a:cubicBezTo>
                      <a:cubicBezTo>
                        <a:pt x="1377" y="10711"/>
                        <a:pt x="0" y="13389"/>
                        <a:pt x="306" y="16296"/>
                      </a:cubicBezTo>
                      <a:lnTo>
                        <a:pt x="36034" y="12701"/>
                      </a:lnTo>
                      <a:lnTo>
                        <a:pt x="346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4"/>
                <p:cNvSpPr/>
                <p:nvPr/>
              </p:nvSpPr>
              <p:spPr>
                <a:xfrm>
                  <a:off x="3916125" y="5258825"/>
                  <a:ext cx="885575" cy="95650"/>
                </a:xfrm>
                <a:custGeom>
                  <a:avLst/>
                  <a:gdLst/>
                  <a:ahLst/>
                  <a:cxnLst/>
                  <a:rect l="l" t="t" r="r" b="b"/>
                  <a:pathLst>
                    <a:path w="35423" h="3826" fill="none" extrusionOk="0">
                      <a:moveTo>
                        <a:pt x="1" y="3826"/>
                      </a:moveTo>
                      <a:lnTo>
                        <a:pt x="35423" y="0"/>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4"/>
                <p:cNvSpPr/>
                <p:nvPr/>
              </p:nvSpPr>
              <p:spPr>
                <a:xfrm>
                  <a:off x="4635275" y="5098150"/>
                  <a:ext cx="147300" cy="177900"/>
                </a:xfrm>
                <a:custGeom>
                  <a:avLst/>
                  <a:gdLst/>
                  <a:ahLst/>
                  <a:cxnLst/>
                  <a:rect l="l" t="t" r="r" b="b"/>
                  <a:pathLst>
                    <a:path w="5892" h="7116" fill="none" extrusionOk="0">
                      <a:moveTo>
                        <a:pt x="1" y="7116"/>
                      </a:moveTo>
                      <a:cubicBezTo>
                        <a:pt x="154" y="7116"/>
                        <a:pt x="842" y="460"/>
                        <a:pt x="5892" y="1"/>
                      </a:cubicBez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4"/>
                <p:cNvSpPr/>
                <p:nvPr/>
              </p:nvSpPr>
              <p:spPr>
                <a:xfrm>
                  <a:off x="4145650" y="5151700"/>
                  <a:ext cx="47825" cy="47850"/>
                </a:xfrm>
                <a:custGeom>
                  <a:avLst/>
                  <a:gdLst/>
                  <a:ahLst/>
                  <a:cxnLst/>
                  <a:rect l="l" t="t" r="r" b="b"/>
                  <a:pathLst>
                    <a:path w="1913" h="1914" fill="none" extrusionOk="0">
                      <a:moveTo>
                        <a:pt x="0" y="1"/>
                      </a:moveTo>
                      <a:lnTo>
                        <a:pt x="1913" y="1914"/>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4"/>
                <p:cNvSpPr/>
                <p:nvPr/>
              </p:nvSpPr>
              <p:spPr>
                <a:xfrm>
                  <a:off x="4187725" y="5130675"/>
                  <a:ext cx="45925" cy="49750"/>
                </a:xfrm>
                <a:custGeom>
                  <a:avLst/>
                  <a:gdLst/>
                  <a:ahLst/>
                  <a:cxnLst/>
                  <a:rect l="l" t="t" r="r" b="b"/>
                  <a:pathLst>
                    <a:path w="1837" h="1990" fill="none" extrusionOk="0">
                      <a:moveTo>
                        <a:pt x="0" y="0"/>
                      </a:moveTo>
                      <a:lnTo>
                        <a:pt x="1837" y="1990"/>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4"/>
                <p:cNvSpPr/>
                <p:nvPr/>
              </p:nvSpPr>
              <p:spPr>
                <a:xfrm>
                  <a:off x="4227900" y="5101975"/>
                  <a:ext cx="45925" cy="47850"/>
                </a:xfrm>
                <a:custGeom>
                  <a:avLst/>
                  <a:gdLst/>
                  <a:ahLst/>
                  <a:cxnLst/>
                  <a:rect l="l" t="t" r="r" b="b"/>
                  <a:pathLst>
                    <a:path w="1837" h="1914" fill="none" extrusionOk="0">
                      <a:moveTo>
                        <a:pt x="0" y="1"/>
                      </a:moveTo>
                      <a:lnTo>
                        <a:pt x="1836" y="1913"/>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4"/>
                <p:cNvSpPr/>
                <p:nvPr/>
              </p:nvSpPr>
              <p:spPr>
                <a:xfrm>
                  <a:off x="4147550" y="5030550"/>
                  <a:ext cx="88025" cy="79100"/>
                </a:xfrm>
                <a:custGeom>
                  <a:avLst/>
                  <a:gdLst/>
                  <a:ahLst/>
                  <a:cxnLst/>
                  <a:rect l="l" t="t" r="r" b="b"/>
                  <a:pathLst>
                    <a:path w="3521" h="3164" extrusionOk="0">
                      <a:moveTo>
                        <a:pt x="924" y="402"/>
                      </a:moveTo>
                      <a:cubicBezTo>
                        <a:pt x="947" y="402"/>
                        <a:pt x="970" y="405"/>
                        <a:pt x="995" y="410"/>
                      </a:cubicBezTo>
                      <a:cubicBezTo>
                        <a:pt x="1225" y="486"/>
                        <a:pt x="1454" y="563"/>
                        <a:pt x="1684" y="716"/>
                      </a:cubicBezTo>
                      <a:cubicBezTo>
                        <a:pt x="1837" y="869"/>
                        <a:pt x="2066" y="1022"/>
                        <a:pt x="2219" y="1251"/>
                      </a:cubicBezTo>
                      <a:cubicBezTo>
                        <a:pt x="2548" y="1645"/>
                        <a:pt x="2820" y="2095"/>
                        <a:pt x="3035" y="2553"/>
                      </a:cubicBezTo>
                      <a:lnTo>
                        <a:pt x="3035" y="2553"/>
                      </a:lnTo>
                      <a:cubicBezTo>
                        <a:pt x="2606" y="2424"/>
                        <a:pt x="2221" y="2285"/>
                        <a:pt x="1837" y="2093"/>
                      </a:cubicBezTo>
                      <a:cubicBezTo>
                        <a:pt x="1301" y="1863"/>
                        <a:pt x="919" y="1557"/>
                        <a:pt x="689" y="1175"/>
                      </a:cubicBezTo>
                      <a:cubicBezTo>
                        <a:pt x="546" y="889"/>
                        <a:pt x="604" y="402"/>
                        <a:pt x="924" y="402"/>
                      </a:cubicBezTo>
                      <a:close/>
                      <a:moveTo>
                        <a:pt x="862" y="1"/>
                      </a:moveTo>
                      <a:cubicBezTo>
                        <a:pt x="358" y="1"/>
                        <a:pt x="1" y="473"/>
                        <a:pt x="1" y="945"/>
                      </a:cubicBezTo>
                      <a:cubicBezTo>
                        <a:pt x="154" y="1557"/>
                        <a:pt x="613" y="2093"/>
                        <a:pt x="1148" y="2322"/>
                      </a:cubicBezTo>
                      <a:cubicBezTo>
                        <a:pt x="1760" y="2705"/>
                        <a:pt x="2449" y="3011"/>
                        <a:pt x="3138" y="3164"/>
                      </a:cubicBezTo>
                      <a:cubicBezTo>
                        <a:pt x="3291" y="3164"/>
                        <a:pt x="3444" y="3087"/>
                        <a:pt x="3444" y="2934"/>
                      </a:cubicBezTo>
                      <a:cubicBezTo>
                        <a:pt x="3520" y="2781"/>
                        <a:pt x="3444" y="2628"/>
                        <a:pt x="3291" y="2628"/>
                      </a:cubicBezTo>
                      <a:cubicBezTo>
                        <a:pt x="3279" y="2625"/>
                        <a:pt x="3268" y="2622"/>
                        <a:pt x="3257" y="2619"/>
                      </a:cubicBezTo>
                      <a:lnTo>
                        <a:pt x="3257" y="2619"/>
                      </a:lnTo>
                      <a:cubicBezTo>
                        <a:pt x="3192" y="2310"/>
                        <a:pt x="3126" y="2048"/>
                        <a:pt x="3061" y="1787"/>
                      </a:cubicBezTo>
                      <a:cubicBezTo>
                        <a:pt x="2755" y="1251"/>
                        <a:pt x="2372" y="716"/>
                        <a:pt x="1913" y="410"/>
                      </a:cubicBezTo>
                      <a:cubicBezTo>
                        <a:pt x="1607" y="180"/>
                        <a:pt x="1378" y="27"/>
                        <a:pt x="1072" y="27"/>
                      </a:cubicBezTo>
                      <a:cubicBezTo>
                        <a:pt x="1000" y="9"/>
                        <a:pt x="929" y="1"/>
                        <a:pt x="862" y="1"/>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4"/>
                <p:cNvSpPr/>
                <p:nvPr/>
              </p:nvSpPr>
              <p:spPr>
                <a:xfrm>
                  <a:off x="4136700" y="5095000"/>
                  <a:ext cx="95050" cy="36000"/>
                </a:xfrm>
                <a:custGeom>
                  <a:avLst/>
                  <a:gdLst/>
                  <a:ahLst/>
                  <a:cxnLst/>
                  <a:rect l="l" t="t" r="r" b="b"/>
                  <a:pathLst>
                    <a:path w="3802" h="1440" extrusionOk="0">
                      <a:moveTo>
                        <a:pt x="3401" y="0"/>
                      </a:moveTo>
                      <a:cubicBezTo>
                        <a:pt x="3220" y="0"/>
                        <a:pt x="3014" y="50"/>
                        <a:pt x="2883" y="50"/>
                      </a:cubicBezTo>
                      <a:cubicBezTo>
                        <a:pt x="2577" y="127"/>
                        <a:pt x="2194" y="203"/>
                        <a:pt x="1888" y="280"/>
                      </a:cubicBezTo>
                      <a:cubicBezTo>
                        <a:pt x="1659" y="356"/>
                        <a:pt x="1353" y="433"/>
                        <a:pt x="1047" y="586"/>
                      </a:cubicBezTo>
                      <a:cubicBezTo>
                        <a:pt x="741" y="662"/>
                        <a:pt x="435" y="815"/>
                        <a:pt x="205" y="1045"/>
                      </a:cubicBezTo>
                      <a:cubicBezTo>
                        <a:pt x="1" y="1181"/>
                        <a:pt x="100" y="1439"/>
                        <a:pt x="287" y="1439"/>
                      </a:cubicBezTo>
                      <a:cubicBezTo>
                        <a:pt x="310" y="1439"/>
                        <a:pt x="333" y="1436"/>
                        <a:pt x="358" y="1427"/>
                      </a:cubicBezTo>
                      <a:cubicBezTo>
                        <a:pt x="664" y="1351"/>
                        <a:pt x="894" y="1274"/>
                        <a:pt x="1200" y="1121"/>
                      </a:cubicBezTo>
                      <a:cubicBezTo>
                        <a:pt x="1506" y="1045"/>
                        <a:pt x="1735" y="892"/>
                        <a:pt x="2041" y="815"/>
                      </a:cubicBezTo>
                      <a:cubicBezTo>
                        <a:pt x="2347" y="739"/>
                        <a:pt x="2653" y="662"/>
                        <a:pt x="2960" y="586"/>
                      </a:cubicBezTo>
                      <a:lnTo>
                        <a:pt x="3342" y="509"/>
                      </a:lnTo>
                      <a:cubicBezTo>
                        <a:pt x="3495" y="433"/>
                        <a:pt x="3648" y="433"/>
                        <a:pt x="3725" y="280"/>
                      </a:cubicBezTo>
                      <a:cubicBezTo>
                        <a:pt x="3801" y="203"/>
                        <a:pt x="3801" y="203"/>
                        <a:pt x="3725" y="127"/>
                      </a:cubicBezTo>
                      <a:cubicBezTo>
                        <a:pt x="3659" y="28"/>
                        <a:pt x="3537" y="0"/>
                        <a:pt x="3401" y="0"/>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4"/>
                <p:cNvSpPr/>
                <p:nvPr/>
              </p:nvSpPr>
              <p:spPr>
                <a:xfrm>
                  <a:off x="4220250" y="5074250"/>
                  <a:ext cx="114775" cy="51500"/>
                </a:xfrm>
                <a:custGeom>
                  <a:avLst/>
                  <a:gdLst/>
                  <a:ahLst/>
                  <a:cxnLst/>
                  <a:rect l="l" t="t" r="r" b="b"/>
                  <a:pathLst>
                    <a:path w="4591" h="2060" extrusionOk="0">
                      <a:moveTo>
                        <a:pt x="2448" y="574"/>
                      </a:moveTo>
                      <a:cubicBezTo>
                        <a:pt x="2907" y="574"/>
                        <a:pt x="3825" y="651"/>
                        <a:pt x="3902" y="1263"/>
                      </a:cubicBezTo>
                      <a:lnTo>
                        <a:pt x="3902" y="1339"/>
                      </a:lnTo>
                      <a:cubicBezTo>
                        <a:pt x="3749" y="1339"/>
                        <a:pt x="3596" y="1416"/>
                        <a:pt x="3519" y="1416"/>
                      </a:cubicBezTo>
                      <a:lnTo>
                        <a:pt x="2372" y="1416"/>
                      </a:lnTo>
                      <a:cubicBezTo>
                        <a:pt x="1879" y="1354"/>
                        <a:pt x="1436" y="1045"/>
                        <a:pt x="923" y="887"/>
                      </a:cubicBezTo>
                      <a:lnTo>
                        <a:pt x="923" y="887"/>
                      </a:lnTo>
                      <a:cubicBezTo>
                        <a:pt x="1051" y="833"/>
                        <a:pt x="1194" y="780"/>
                        <a:pt x="1301" y="727"/>
                      </a:cubicBezTo>
                      <a:cubicBezTo>
                        <a:pt x="1683" y="574"/>
                        <a:pt x="2066" y="574"/>
                        <a:pt x="2448" y="574"/>
                      </a:cubicBezTo>
                      <a:close/>
                      <a:moveTo>
                        <a:pt x="2644" y="0"/>
                      </a:moveTo>
                      <a:cubicBezTo>
                        <a:pt x="2503" y="0"/>
                        <a:pt x="2361" y="13"/>
                        <a:pt x="2219" y="39"/>
                      </a:cubicBezTo>
                      <a:cubicBezTo>
                        <a:pt x="1683" y="39"/>
                        <a:pt x="1224" y="192"/>
                        <a:pt x="765" y="421"/>
                      </a:cubicBezTo>
                      <a:cubicBezTo>
                        <a:pt x="536" y="574"/>
                        <a:pt x="306" y="727"/>
                        <a:pt x="77" y="880"/>
                      </a:cubicBezTo>
                      <a:cubicBezTo>
                        <a:pt x="0" y="1033"/>
                        <a:pt x="0" y="1263"/>
                        <a:pt x="153" y="1263"/>
                      </a:cubicBezTo>
                      <a:cubicBezTo>
                        <a:pt x="193" y="1263"/>
                        <a:pt x="227" y="1258"/>
                        <a:pt x="253" y="1250"/>
                      </a:cubicBezTo>
                      <a:lnTo>
                        <a:pt x="253" y="1250"/>
                      </a:lnTo>
                      <a:cubicBezTo>
                        <a:pt x="280" y="1292"/>
                        <a:pt x="323" y="1324"/>
                        <a:pt x="383" y="1339"/>
                      </a:cubicBezTo>
                      <a:cubicBezTo>
                        <a:pt x="918" y="1492"/>
                        <a:pt x="1377" y="1645"/>
                        <a:pt x="1836" y="1875"/>
                      </a:cubicBezTo>
                      <a:cubicBezTo>
                        <a:pt x="1989" y="1951"/>
                        <a:pt x="2219" y="1951"/>
                        <a:pt x="2372" y="2028"/>
                      </a:cubicBezTo>
                      <a:cubicBezTo>
                        <a:pt x="2529" y="2050"/>
                        <a:pt x="2679" y="2060"/>
                        <a:pt x="2825" y="2060"/>
                      </a:cubicBezTo>
                      <a:cubicBezTo>
                        <a:pt x="3176" y="2060"/>
                        <a:pt x="3501" y="2005"/>
                        <a:pt x="3825" y="1951"/>
                      </a:cubicBezTo>
                      <a:cubicBezTo>
                        <a:pt x="4361" y="1875"/>
                        <a:pt x="4590" y="1339"/>
                        <a:pt x="4361" y="880"/>
                      </a:cubicBezTo>
                      <a:cubicBezTo>
                        <a:pt x="3979" y="308"/>
                        <a:pt x="3334" y="0"/>
                        <a:pt x="2644" y="0"/>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4"/>
                <p:cNvSpPr/>
                <p:nvPr/>
              </p:nvSpPr>
              <p:spPr>
                <a:xfrm>
                  <a:off x="4218850" y="5099325"/>
                  <a:ext cx="43500" cy="112650"/>
                </a:xfrm>
                <a:custGeom>
                  <a:avLst/>
                  <a:gdLst/>
                  <a:ahLst/>
                  <a:cxnLst/>
                  <a:rect l="l" t="t" r="r" b="b"/>
                  <a:pathLst>
                    <a:path w="1740" h="4506" extrusionOk="0">
                      <a:moveTo>
                        <a:pt x="200" y="0"/>
                      </a:moveTo>
                      <a:cubicBezTo>
                        <a:pt x="108" y="0"/>
                        <a:pt x="0" y="71"/>
                        <a:pt x="56" y="183"/>
                      </a:cubicBezTo>
                      <a:cubicBezTo>
                        <a:pt x="56" y="336"/>
                        <a:pt x="133" y="489"/>
                        <a:pt x="209" y="719"/>
                      </a:cubicBezTo>
                      <a:cubicBezTo>
                        <a:pt x="286" y="872"/>
                        <a:pt x="362" y="1025"/>
                        <a:pt x="439" y="1178"/>
                      </a:cubicBezTo>
                      <a:cubicBezTo>
                        <a:pt x="515" y="1560"/>
                        <a:pt x="668" y="1866"/>
                        <a:pt x="745" y="2249"/>
                      </a:cubicBezTo>
                      <a:cubicBezTo>
                        <a:pt x="974" y="2938"/>
                        <a:pt x="1051" y="3703"/>
                        <a:pt x="1357" y="4391"/>
                      </a:cubicBezTo>
                      <a:cubicBezTo>
                        <a:pt x="1357" y="4468"/>
                        <a:pt x="1433" y="4506"/>
                        <a:pt x="1510" y="4506"/>
                      </a:cubicBezTo>
                      <a:cubicBezTo>
                        <a:pt x="1586" y="4506"/>
                        <a:pt x="1663" y="4468"/>
                        <a:pt x="1663" y="4391"/>
                      </a:cubicBezTo>
                      <a:cubicBezTo>
                        <a:pt x="1739" y="3626"/>
                        <a:pt x="1586" y="2785"/>
                        <a:pt x="1280" y="2096"/>
                      </a:cubicBezTo>
                      <a:cubicBezTo>
                        <a:pt x="1204" y="1713"/>
                        <a:pt x="1051" y="1331"/>
                        <a:pt x="898" y="1025"/>
                      </a:cubicBezTo>
                      <a:cubicBezTo>
                        <a:pt x="821" y="872"/>
                        <a:pt x="745" y="642"/>
                        <a:pt x="592" y="489"/>
                      </a:cubicBezTo>
                      <a:cubicBezTo>
                        <a:pt x="515" y="336"/>
                        <a:pt x="439" y="183"/>
                        <a:pt x="286" y="30"/>
                      </a:cubicBezTo>
                      <a:cubicBezTo>
                        <a:pt x="265" y="10"/>
                        <a:pt x="234" y="0"/>
                        <a:pt x="200" y="0"/>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4"/>
                <p:cNvSpPr/>
                <p:nvPr/>
              </p:nvSpPr>
              <p:spPr>
                <a:xfrm>
                  <a:off x="5241600" y="4419175"/>
                  <a:ext cx="719175" cy="742125"/>
                </a:xfrm>
                <a:custGeom>
                  <a:avLst/>
                  <a:gdLst/>
                  <a:ahLst/>
                  <a:cxnLst/>
                  <a:rect l="l" t="t" r="r" b="b"/>
                  <a:pathLst>
                    <a:path w="28767" h="29685" extrusionOk="0">
                      <a:moveTo>
                        <a:pt x="19356" y="0"/>
                      </a:moveTo>
                      <a:cubicBezTo>
                        <a:pt x="14307" y="4820"/>
                        <a:pt x="13312" y="11706"/>
                        <a:pt x="6350" y="14230"/>
                      </a:cubicBezTo>
                      <a:cubicBezTo>
                        <a:pt x="6350" y="14230"/>
                        <a:pt x="6580" y="17291"/>
                        <a:pt x="6580" y="17597"/>
                      </a:cubicBezTo>
                      <a:cubicBezTo>
                        <a:pt x="6580" y="18897"/>
                        <a:pt x="6809" y="21039"/>
                        <a:pt x="6044" y="22110"/>
                      </a:cubicBezTo>
                      <a:cubicBezTo>
                        <a:pt x="5203" y="23335"/>
                        <a:pt x="3060" y="24482"/>
                        <a:pt x="2066" y="25553"/>
                      </a:cubicBezTo>
                      <a:cubicBezTo>
                        <a:pt x="842" y="26930"/>
                        <a:pt x="0" y="27848"/>
                        <a:pt x="153" y="29685"/>
                      </a:cubicBezTo>
                      <a:cubicBezTo>
                        <a:pt x="4438" y="29225"/>
                        <a:pt x="11094" y="28537"/>
                        <a:pt x="14077" y="28154"/>
                      </a:cubicBezTo>
                      <a:cubicBezTo>
                        <a:pt x="16296" y="27925"/>
                        <a:pt x="25324" y="14154"/>
                        <a:pt x="28766" y="9793"/>
                      </a:cubicBezTo>
                      <a:lnTo>
                        <a:pt x="19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4"/>
                <p:cNvSpPr/>
                <p:nvPr/>
              </p:nvSpPr>
              <p:spPr>
                <a:xfrm>
                  <a:off x="5406075" y="4910725"/>
                  <a:ext cx="65050" cy="9575"/>
                </a:xfrm>
                <a:custGeom>
                  <a:avLst/>
                  <a:gdLst/>
                  <a:ahLst/>
                  <a:cxnLst/>
                  <a:rect l="l" t="t" r="r" b="b"/>
                  <a:pathLst>
                    <a:path w="2602" h="383" fill="none" extrusionOk="0">
                      <a:moveTo>
                        <a:pt x="1" y="383"/>
                      </a:moveTo>
                      <a:lnTo>
                        <a:pt x="2602" y="0"/>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4"/>
                <p:cNvSpPr/>
                <p:nvPr/>
              </p:nvSpPr>
              <p:spPr>
                <a:xfrm>
                  <a:off x="5406075" y="4874375"/>
                  <a:ext cx="66975" cy="7675"/>
                </a:xfrm>
                <a:custGeom>
                  <a:avLst/>
                  <a:gdLst/>
                  <a:ahLst/>
                  <a:cxnLst/>
                  <a:rect l="l" t="t" r="r" b="b"/>
                  <a:pathLst>
                    <a:path w="2679" h="307" fill="none" extrusionOk="0">
                      <a:moveTo>
                        <a:pt x="1" y="307"/>
                      </a:moveTo>
                      <a:lnTo>
                        <a:pt x="2678" y="1"/>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4"/>
                <p:cNvSpPr/>
                <p:nvPr/>
              </p:nvSpPr>
              <p:spPr>
                <a:xfrm>
                  <a:off x="5408000" y="4830375"/>
                  <a:ext cx="65050" cy="9600"/>
                </a:xfrm>
                <a:custGeom>
                  <a:avLst/>
                  <a:gdLst/>
                  <a:ahLst/>
                  <a:cxnLst/>
                  <a:rect l="l" t="t" r="r" b="b"/>
                  <a:pathLst>
                    <a:path w="2602" h="384" fill="none" extrusionOk="0">
                      <a:moveTo>
                        <a:pt x="0" y="1"/>
                      </a:moveTo>
                      <a:lnTo>
                        <a:pt x="2601" y="384"/>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4"/>
                <p:cNvSpPr/>
                <p:nvPr/>
              </p:nvSpPr>
              <p:spPr>
                <a:xfrm>
                  <a:off x="5308525" y="4803600"/>
                  <a:ext cx="109900" cy="51225"/>
                </a:xfrm>
                <a:custGeom>
                  <a:avLst/>
                  <a:gdLst/>
                  <a:ahLst/>
                  <a:cxnLst/>
                  <a:rect l="l" t="t" r="r" b="b"/>
                  <a:pathLst>
                    <a:path w="4396" h="2049" extrusionOk="0">
                      <a:moveTo>
                        <a:pt x="1531" y="479"/>
                      </a:moveTo>
                      <a:cubicBezTo>
                        <a:pt x="1684" y="479"/>
                        <a:pt x="1837" y="498"/>
                        <a:pt x="1990" y="536"/>
                      </a:cubicBezTo>
                      <a:cubicBezTo>
                        <a:pt x="2556" y="599"/>
                        <a:pt x="3071" y="766"/>
                        <a:pt x="3576" y="1036"/>
                      </a:cubicBezTo>
                      <a:lnTo>
                        <a:pt x="3576" y="1036"/>
                      </a:lnTo>
                      <a:cubicBezTo>
                        <a:pt x="3047" y="1265"/>
                        <a:pt x="2519" y="1388"/>
                        <a:pt x="1990" y="1455"/>
                      </a:cubicBezTo>
                      <a:cubicBezTo>
                        <a:pt x="1888" y="1455"/>
                        <a:pt x="1767" y="1458"/>
                        <a:pt x="1640" y="1458"/>
                      </a:cubicBezTo>
                      <a:cubicBezTo>
                        <a:pt x="1195" y="1458"/>
                        <a:pt x="672" y="1412"/>
                        <a:pt x="613" y="995"/>
                      </a:cubicBezTo>
                      <a:cubicBezTo>
                        <a:pt x="613" y="689"/>
                        <a:pt x="842" y="613"/>
                        <a:pt x="1072" y="536"/>
                      </a:cubicBezTo>
                      <a:cubicBezTo>
                        <a:pt x="1225" y="498"/>
                        <a:pt x="1378" y="479"/>
                        <a:pt x="1531" y="479"/>
                      </a:cubicBezTo>
                      <a:close/>
                      <a:moveTo>
                        <a:pt x="1378" y="1"/>
                      </a:moveTo>
                      <a:cubicBezTo>
                        <a:pt x="1072" y="1"/>
                        <a:pt x="842" y="77"/>
                        <a:pt x="536" y="230"/>
                      </a:cubicBezTo>
                      <a:cubicBezTo>
                        <a:pt x="77" y="536"/>
                        <a:pt x="1" y="1225"/>
                        <a:pt x="383" y="1608"/>
                      </a:cubicBezTo>
                      <a:cubicBezTo>
                        <a:pt x="724" y="1891"/>
                        <a:pt x="1149" y="2049"/>
                        <a:pt x="1595" y="2049"/>
                      </a:cubicBezTo>
                      <a:cubicBezTo>
                        <a:pt x="1750" y="2049"/>
                        <a:pt x="1908" y="2030"/>
                        <a:pt x="2067" y="1990"/>
                      </a:cubicBezTo>
                      <a:cubicBezTo>
                        <a:pt x="2755" y="1914"/>
                        <a:pt x="3444" y="1761"/>
                        <a:pt x="4132" y="1378"/>
                      </a:cubicBezTo>
                      <a:cubicBezTo>
                        <a:pt x="4396" y="1246"/>
                        <a:pt x="4206" y="888"/>
                        <a:pt x="3953" y="888"/>
                      </a:cubicBezTo>
                      <a:cubicBezTo>
                        <a:pt x="3929" y="888"/>
                        <a:pt x="3904" y="891"/>
                        <a:pt x="3879" y="899"/>
                      </a:cubicBezTo>
                      <a:lnTo>
                        <a:pt x="3879" y="899"/>
                      </a:lnTo>
                      <a:cubicBezTo>
                        <a:pt x="3443" y="493"/>
                        <a:pt x="2941" y="219"/>
                        <a:pt x="2373" y="77"/>
                      </a:cubicBezTo>
                      <a:cubicBezTo>
                        <a:pt x="2067" y="1"/>
                        <a:pt x="1684" y="1"/>
                        <a:pt x="1378" y="1"/>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4"/>
                <p:cNvSpPr/>
                <p:nvPr/>
              </p:nvSpPr>
              <p:spPr>
                <a:xfrm>
                  <a:off x="5353200" y="4826550"/>
                  <a:ext cx="58650" cy="79375"/>
                </a:xfrm>
                <a:custGeom>
                  <a:avLst/>
                  <a:gdLst/>
                  <a:ahLst/>
                  <a:cxnLst/>
                  <a:rect l="l" t="t" r="r" b="b"/>
                  <a:pathLst>
                    <a:path w="2346" h="3175" extrusionOk="0">
                      <a:moveTo>
                        <a:pt x="2192" y="1"/>
                      </a:moveTo>
                      <a:cubicBezTo>
                        <a:pt x="2039" y="1"/>
                        <a:pt x="1963" y="77"/>
                        <a:pt x="1810" y="230"/>
                      </a:cubicBezTo>
                      <a:cubicBezTo>
                        <a:pt x="1657" y="307"/>
                        <a:pt x="1580" y="383"/>
                        <a:pt x="1504" y="537"/>
                      </a:cubicBezTo>
                      <a:cubicBezTo>
                        <a:pt x="1274" y="766"/>
                        <a:pt x="1045" y="996"/>
                        <a:pt x="892" y="1225"/>
                      </a:cubicBezTo>
                      <a:cubicBezTo>
                        <a:pt x="662" y="1455"/>
                        <a:pt x="509" y="1761"/>
                        <a:pt x="356" y="1990"/>
                      </a:cubicBezTo>
                      <a:cubicBezTo>
                        <a:pt x="203" y="2296"/>
                        <a:pt x="127" y="2602"/>
                        <a:pt x="50" y="2908"/>
                      </a:cubicBezTo>
                      <a:cubicBezTo>
                        <a:pt x="0" y="3058"/>
                        <a:pt x="113" y="3175"/>
                        <a:pt x="239" y="3175"/>
                      </a:cubicBezTo>
                      <a:cubicBezTo>
                        <a:pt x="307" y="3175"/>
                        <a:pt x="379" y="3141"/>
                        <a:pt x="433" y="3061"/>
                      </a:cubicBezTo>
                      <a:cubicBezTo>
                        <a:pt x="586" y="2832"/>
                        <a:pt x="739" y="2602"/>
                        <a:pt x="892" y="2296"/>
                      </a:cubicBezTo>
                      <a:cubicBezTo>
                        <a:pt x="1045" y="2067"/>
                        <a:pt x="1198" y="1837"/>
                        <a:pt x="1351" y="1531"/>
                      </a:cubicBezTo>
                      <a:cubicBezTo>
                        <a:pt x="1504" y="1302"/>
                        <a:pt x="1733" y="1072"/>
                        <a:pt x="1886" y="843"/>
                      </a:cubicBezTo>
                      <a:cubicBezTo>
                        <a:pt x="2039" y="613"/>
                        <a:pt x="2345" y="383"/>
                        <a:pt x="2269" y="154"/>
                      </a:cubicBezTo>
                      <a:cubicBezTo>
                        <a:pt x="2269" y="77"/>
                        <a:pt x="2269" y="1"/>
                        <a:pt x="2192" y="1"/>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4"/>
                <p:cNvSpPr/>
                <p:nvPr/>
              </p:nvSpPr>
              <p:spPr>
                <a:xfrm>
                  <a:off x="5400350" y="4760575"/>
                  <a:ext cx="91825" cy="74050"/>
                </a:xfrm>
                <a:custGeom>
                  <a:avLst/>
                  <a:gdLst/>
                  <a:ahLst/>
                  <a:cxnLst/>
                  <a:rect l="l" t="t" r="r" b="b"/>
                  <a:pathLst>
                    <a:path w="3673" h="2962" extrusionOk="0">
                      <a:moveTo>
                        <a:pt x="2601" y="574"/>
                      </a:moveTo>
                      <a:cubicBezTo>
                        <a:pt x="2754" y="574"/>
                        <a:pt x="2831" y="574"/>
                        <a:pt x="2984" y="651"/>
                      </a:cubicBezTo>
                      <a:lnTo>
                        <a:pt x="3060" y="651"/>
                      </a:lnTo>
                      <a:lnTo>
                        <a:pt x="3060" y="727"/>
                      </a:lnTo>
                      <a:lnTo>
                        <a:pt x="3060" y="804"/>
                      </a:lnTo>
                      <a:lnTo>
                        <a:pt x="2984" y="880"/>
                      </a:lnTo>
                      <a:lnTo>
                        <a:pt x="2907" y="957"/>
                      </a:lnTo>
                      <a:lnTo>
                        <a:pt x="2754" y="1186"/>
                      </a:lnTo>
                      <a:cubicBezTo>
                        <a:pt x="2678" y="1263"/>
                        <a:pt x="2601" y="1339"/>
                        <a:pt x="2525" y="1339"/>
                      </a:cubicBezTo>
                      <a:cubicBezTo>
                        <a:pt x="2372" y="1492"/>
                        <a:pt x="2219" y="1569"/>
                        <a:pt x="1989" y="1645"/>
                      </a:cubicBezTo>
                      <a:lnTo>
                        <a:pt x="1760" y="1798"/>
                      </a:lnTo>
                      <a:lnTo>
                        <a:pt x="1454" y="1875"/>
                      </a:lnTo>
                      <a:cubicBezTo>
                        <a:pt x="1162" y="1933"/>
                        <a:pt x="825" y="2036"/>
                        <a:pt x="512" y="2184"/>
                      </a:cubicBezTo>
                      <a:lnTo>
                        <a:pt x="512" y="2184"/>
                      </a:lnTo>
                      <a:cubicBezTo>
                        <a:pt x="559" y="2120"/>
                        <a:pt x="615" y="2065"/>
                        <a:pt x="689" y="2028"/>
                      </a:cubicBezTo>
                      <a:cubicBezTo>
                        <a:pt x="995" y="1416"/>
                        <a:pt x="1530" y="957"/>
                        <a:pt x="2142" y="651"/>
                      </a:cubicBezTo>
                      <a:cubicBezTo>
                        <a:pt x="2295" y="651"/>
                        <a:pt x="2448" y="574"/>
                        <a:pt x="2601" y="574"/>
                      </a:cubicBezTo>
                      <a:close/>
                      <a:moveTo>
                        <a:pt x="2712" y="0"/>
                      </a:moveTo>
                      <a:cubicBezTo>
                        <a:pt x="2020" y="0"/>
                        <a:pt x="1363" y="308"/>
                        <a:pt x="918" y="880"/>
                      </a:cubicBezTo>
                      <a:cubicBezTo>
                        <a:pt x="612" y="1186"/>
                        <a:pt x="383" y="1569"/>
                        <a:pt x="230" y="1951"/>
                      </a:cubicBezTo>
                      <a:cubicBezTo>
                        <a:pt x="153" y="2181"/>
                        <a:pt x="77" y="2410"/>
                        <a:pt x="0" y="2640"/>
                      </a:cubicBezTo>
                      <a:cubicBezTo>
                        <a:pt x="0" y="2772"/>
                        <a:pt x="57" y="2961"/>
                        <a:pt x="221" y="2961"/>
                      </a:cubicBezTo>
                      <a:cubicBezTo>
                        <a:pt x="246" y="2961"/>
                        <a:pt x="275" y="2956"/>
                        <a:pt x="306" y="2946"/>
                      </a:cubicBezTo>
                      <a:cubicBezTo>
                        <a:pt x="330" y="2922"/>
                        <a:pt x="339" y="2884"/>
                        <a:pt x="336" y="2845"/>
                      </a:cubicBezTo>
                      <a:lnTo>
                        <a:pt x="336" y="2845"/>
                      </a:lnTo>
                      <a:cubicBezTo>
                        <a:pt x="350" y="2848"/>
                        <a:pt x="365" y="2849"/>
                        <a:pt x="381" y="2849"/>
                      </a:cubicBezTo>
                      <a:cubicBezTo>
                        <a:pt x="430" y="2849"/>
                        <a:pt x="483" y="2833"/>
                        <a:pt x="536" y="2793"/>
                      </a:cubicBezTo>
                      <a:cubicBezTo>
                        <a:pt x="1148" y="2487"/>
                        <a:pt x="1836" y="2487"/>
                        <a:pt x="2372" y="2104"/>
                      </a:cubicBezTo>
                      <a:cubicBezTo>
                        <a:pt x="2831" y="1875"/>
                        <a:pt x="3213" y="1569"/>
                        <a:pt x="3519" y="1186"/>
                      </a:cubicBezTo>
                      <a:cubicBezTo>
                        <a:pt x="3672" y="1033"/>
                        <a:pt x="3672" y="804"/>
                        <a:pt x="3672" y="498"/>
                      </a:cubicBezTo>
                      <a:cubicBezTo>
                        <a:pt x="3596" y="268"/>
                        <a:pt x="3443" y="115"/>
                        <a:pt x="3137" y="39"/>
                      </a:cubicBezTo>
                      <a:cubicBezTo>
                        <a:pt x="2995" y="13"/>
                        <a:pt x="2852" y="0"/>
                        <a:pt x="2712" y="0"/>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4"/>
                <p:cNvSpPr/>
                <p:nvPr/>
              </p:nvSpPr>
              <p:spPr>
                <a:xfrm>
                  <a:off x="5400350" y="4830375"/>
                  <a:ext cx="99125" cy="69400"/>
                </a:xfrm>
                <a:custGeom>
                  <a:avLst/>
                  <a:gdLst/>
                  <a:ahLst/>
                  <a:cxnLst/>
                  <a:rect l="l" t="t" r="r" b="b"/>
                  <a:pathLst>
                    <a:path w="3965" h="2776" extrusionOk="0">
                      <a:moveTo>
                        <a:pt x="230" y="1"/>
                      </a:moveTo>
                      <a:cubicBezTo>
                        <a:pt x="77" y="1"/>
                        <a:pt x="0" y="154"/>
                        <a:pt x="77" y="307"/>
                      </a:cubicBezTo>
                      <a:cubicBezTo>
                        <a:pt x="153" y="384"/>
                        <a:pt x="306" y="537"/>
                        <a:pt x="459" y="537"/>
                      </a:cubicBezTo>
                      <a:lnTo>
                        <a:pt x="918" y="843"/>
                      </a:lnTo>
                      <a:cubicBezTo>
                        <a:pt x="1301" y="996"/>
                        <a:pt x="1607" y="1225"/>
                        <a:pt x="1913" y="1455"/>
                      </a:cubicBezTo>
                      <a:cubicBezTo>
                        <a:pt x="2219" y="1684"/>
                        <a:pt x="2525" y="1914"/>
                        <a:pt x="2754" y="2067"/>
                      </a:cubicBezTo>
                      <a:cubicBezTo>
                        <a:pt x="3060" y="2296"/>
                        <a:pt x="3366" y="2526"/>
                        <a:pt x="3672" y="2755"/>
                      </a:cubicBezTo>
                      <a:cubicBezTo>
                        <a:pt x="3701" y="2769"/>
                        <a:pt x="3729" y="2776"/>
                        <a:pt x="3755" y="2776"/>
                      </a:cubicBezTo>
                      <a:cubicBezTo>
                        <a:pt x="3874" y="2776"/>
                        <a:pt x="3964" y="2651"/>
                        <a:pt x="3902" y="2526"/>
                      </a:cubicBezTo>
                      <a:cubicBezTo>
                        <a:pt x="3519" y="1914"/>
                        <a:pt x="2907" y="1378"/>
                        <a:pt x="2219" y="996"/>
                      </a:cubicBezTo>
                      <a:cubicBezTo>
                        <a:pt x="1913" y="766"/>
                        <a:pt x="1607" y="537"/>
                        <a:pt x="1301" y="384"/>
                      </a:cubicBezTo>
                      <a:cubicBezTo>
                        <a:pt x="1148" y="307"/>
                        <a:pt x="995" y="230"/>
                        <a:pt x="765" y="154"/>
                      </a:cubicBezTo>
                      <a:cubicBezTo>
                        <a:pt x="612" y="77"/>
                        <a:pt x="459" y="1"/>
                        <a:pt x="230" y="1"/>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4"/>
                <p:cNvSpPr/>
                <p:nvPr/>
              </p:nvSpPr>
              <p:spPr>
                <a:xfrm>
                  <a:off x="5258800" y="4620000"/>
                  <a:ext cx="659900" cy="482000"/>
                </a:xfrm>
                <a:custGeom>
                  <a:avLst/>
                  <a:gdLst/>
                  <a:ahLst/>
                  <a:cxnLst/>
                  <a:rect l="l" t="t" r="r" b="b"/>
                  <a:pathLst>
                    <a:path w="26396" h="19280" fill="none" extrusionOk="0">
                      <a:moveTo>
                        <a:pt x="1" y="19280"/>
                      </a:moveTo>
                      <a:cubicBezTo>
                        <a:pt x="1" y="19280"/>
                        <a:pt x="11324" y="18209"/>
                        <a:pt x="12777" y="17673"/>
                      </a:cubicBezTo>
                      <a:cubicBezTo>
                        <a:pt x="14001" y="17138"/>
                        <a:pt x="26395" y="0"/>
                        <a:pt x="26395" y="0"/>
                      </a:cubicBez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4"/>
                <p:cNvSpPr/>
                <p:nvPr/>
              </p:nvSpPr>
              <p:spPr>
                <a:xfrm>
                  <a:off x="4042350" y="2179450"/>
                  <a:ext cx="789950" cy="2819275"/>
                </a:xfrm>
                <a:custGeom>
                  <a:avLst/>
                  <a:gdLst/>
                  <a:ahLst/>
                  <a:cxnLst/>
                  <a:rect l="l" t="t" r="r" b="b"/>
                  <a:pathLst>
                    <a:path w="31598" h="112771" extrusionOk="0">
                      <a:moveTo>
                        <a:pt x="31598" y="1"/>
                      </a:moveTo>
                      <a:lnTo>
                        <a:pt x="5968" y="4208"/>
                      </a:lnTo>
                      <a:cubicBezTo>
                        <a:pt x="3138" y="22264"/>
                        <a:pt x="1" y="46134"/>
                        <a:pt x="919" y="67938"/>
                      </a:cubicBezTo>
                      <a:cubicBezTo>
                        <a:pt x="1455" y="83010"/>
                        <a:pt x="3367" y="98005"/>
                        <a:pt x="6427" y="112771"/>
                      </a:cubicBezTo>
                      <a:lnTo>
                        <a:pt x="30374" y="111240"/>
                      </a:lnTo>
                      <a:cubicBezTo>
                        <a:pt x="28232" y="98999"/>
                        <a:pt x="25171" y="79873"/>
                        <a:pt x="24942" y="63577"/>
                      </a:cubicBezTo>
                      <a:cubicBezTo>
                        <a:pt x="24559" y="41773"/>
                        <a:pt x="28308" y="17980"/>
                        <a:pt x="3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4"/>
                <p:cNvSpPr/>
                <p:nvPr/>
              </p:nvSpPr>
              <p:spPr>
                <a:xfrm>
                  <a:off x="4597025" y="2179450"/>
                  <a:ext cx="174075" cy="2781025"/>
                </a:xfrm>
                <a:custGeom>
                  <a:avLst/>
                  <a:gdLst/>
                  <a:ahLst/>
                  <a:cxnLst/>
                  <a:rect l="l" t="t" r="r" b="b"/>
                  <a:pathLst>
                    <a:path w="6963" h="111241" fill="none" extrusionOk="0">
                      <a:moveTo>
                        <a:pt x="6963" y="1"/>
                      </a:moveTo>
                      <a:cubicBezTo>
                        <a:pt x="3673" y="17980"/>
                        <a:pt x="1" y="41773"/>
                        <a:pt x="307" y="63577"/>
                      </a:cubicBezTo>
                      <a:cubicBezTo>
                        <a:pt x="536" y="79873"/>
                        <a:pt x="3673" y="98999"/>
                        <a:pt x="5739" y="111240"/>
                      </a:cubicBezTo>
                    </a:path>
                  </a:pathLst>
                </a:custGeom>
                <a:noFill/>
                <a:ln w="17225" cap="flat" cmpd="sng">
                  <a:solidFill>
                    <a:srgbClr val="7B7F9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4"/>
                <p:cNvSpPr/>
                <p:nvPr/>
              </p:nvSpPr>
              <p:spPr>
                <a:xfrm>
                  <a:off x="4526250" y="2298025"/>
                  <a:ext cx="1231775" cy="2419550"/>
                </a:xfrm>
                <a:custGeom>
                  <a:avLst/>
                  <a:gdLst/>
                  <a:ahLst/>
                  <a:cxnLst/>
                  <a:rect l="l" t="t" r="r" b="b"/>
                  <a:pathLst>
                    <a:path w="49271" h="96782" extrusionOk="0">
                      <a:moveTo>
                        <a:pt x="29532" y="1"/>
                      </a:moveTo>
                      <a:lnTo>
                        <a:pt x="3444" y="3597"/>
                      </a:lnTo>
                      <a:cubicBezTo>
                        <a:pt x="766" y="16909"/>
                        <a:pt x="1" y="30603"/>
                        <a:pt x="1302" y="44221"/>
                      </a:cubicBezTo>
                      <a:cubicBezTo>
                        <a:pt x="1837" y="50571"/>
                        <a:pt x="4285" y="57228"/>
                        <a:pt x="7116" y="63960"/>
                      </a:cubicBezTo>
                      <a:cubicBezTo>
                        <a:pt x="10788" y="72835"/>
                        <a:pt x="23871" y="89590"/>
                        <a:pt x="31598" y="96781"/>
                      </a:cubicBezTo>
                      <a:lnTo>
                        <a:pt x="49271" y="82551"/>
                      </a:lnTo>
                      <a:cubicBezTo>
                        <a:pt x="49271" y="82551"/>
                        <a:pt x="36188" y="66026"/>
                        <a:pt x="31445" y="55009"/>
                      </a:cubicBezTo>
                      <a:cubicBezTo>
                        <a:pt x="27390" y="45828"/>
                        <a:pt x="27008" y="36647"/>
                        <a:pt x="27849" y="25707"/>
                      </a:cubicBezTo>
                      <a:cubicBezTo>
                        <a:pt x="28691" y="18362"/>
                        <a:pt x="29685" y="14002"/>
                        <a:pt x="29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4"/>
                <p:cNvSpPr/>
                <p:nvPr/>
              </p:nvSpPr>
              <p:spPr>
                <a:xfrm>
                  <a:off x="5121100" y="2345850"/>
                  <a:ext cx="575725" cy="2065700"/>
                </a:xfrm>
                <a:custGeom>
                  <a:avLst/>
                  <a:gdLst/>
                  <a:ahLst/>
                  <a:cxnLst/>
                  <a:rect l="l" t="t" r="r" b="b"/>
                  <a:pathLst>
                    <a:path w="23029" h="82628" fill="none" extrusionOk="0">
                      <a:moveTo>
                        <a:pt x="2525" y="1"/>
                      </a:moveTo>
                      <a:cubicBezTo>
                        <a:pt x="2678" y="14001"/>
                        <a:pt x="1683" y="18286"/>
                        <a:pt x="842" y="25630"/>
                      </a:cubicBezTo>
                      <a:cubicBezTo>
                        <a:pt x="0" y="36571"/>
                        <a:pt x="1148" y="45828"/>
                        <a:pt x="5126" y="55008"/>
                      </a:cubicBezTo>
                      <a:cubicBezTo>
                        <a:pt x="9946" y="65949"/>
                        <a:pt x="23029" y="82627"/>
                        <a:pt x="23029" y="82627"/>
                      </a:cubicBezTo>
                    </a:path>
                  </a:pathLst>
                </a:custGeom>
                <a:noFill/>
                <a:ln w="17225" cap="flat" cmpd="sng">
                  <a:solidFill>
                    <a:srgbClr val="7B7F9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4"/>
                <p:cNvSpPr/>
                <p:nvPr/>
              </p:nvSpPr>
              <p:spPr>
                <a:xfrm>
                  <a:off x="4520525" y="2519900"/>
                  <a:ext cx="143475" cy="1281500"/>
                </a:xfrm>
                <a:custGeom>
                  <a:avLst/>
                  <a:gdLst/>
                  <a:ahLst/>
                  <a:cxnLst/>
                  <a:rect l="l" t="t" r="r" b="b"/>
                  <a:pathLst>
                    <a:path w="5739" h="51260" fill="none" extrusionOk="0">
                      <a:moveTo>
                        <a:pt x="5738" y="51260"/>
                      </a:moveTo>
                      <a:cubicBezTo>
                        <a:pt x="0" y="35959"/>
                        <a:pt x="1225" y="17521"/>
                        <a:pt x="2372" y="1"/>
                      </a:cubicBezTo>
                    </a:path>
                  </a:pathLst>
                </a:custGeom>
                <a:noFill/>
                <a:ln w="17225" cap="flat" cmpd="sng">
                  <a:solidFill>
                    <a:srgbClr val="7B7F9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4"/>
                <p:cNvSpPr/>
                <p:nvPr/>
              </p:nvSpPr>
              <p:spPr>
                <a:xfrm>
                  <a:off x="4488000" y="2518000"/>
                  <a:ext cx="72725" cy="323250"/>
                </a:xfrm>
                <a:custGeom>
                  <a:avLst/>
                  <a:gdLst/>
                  <a:ahLst/>
                  <a:cxnLst/>
                  <a:rect l="l" t="t" r="r" b="b"/>
                  <a:pathLst>
                    <a:path w="2909" h="12930" fill="none" extrusionOk="0">
                      <a:moveTo>
                        <a:pt x="1" y="0"/>
                      </a:moveTo>
                      <a:cubicBezTo>
                        <a:pt x="1" y="0"/>
                        <a:pt x="154" y="9563"/>
                        <a:pt x="536" y="10252"/>
                      </a:cubicBezTo>
                      <a:cubicBezTo>
                        <a:pt x="1148" y="11247"/>
                        <a:pt x="1990" y="12165"/>
                        <a:pt x="2908" y="12930"/>
                      </a:cubicBezTo>
                    </a:path>
                  </a:pathLst>
                </a:custGeom>
                <a:noFill/>
                <a:ln w="17225" cap="flat" cmpd="sng">
                  <a:solidFill>
                    <a:srgbClr val="7B7F9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4"/>
                <p:cNvSpPr/>
                <p:nvPr/>
              </p:nvSpPr>
              <p:spPr>
                <a:xfrm>
                  <a:off x="3357625" y="915200"/>
                  <a:ext cx="1183975" cy="1989175"/>
                </a:xfrm>
                <a:custGeom>
                  <a:avLst/>
                  <a:gdLst/>
                  <a:ahLst/>
                  <a:cxnLst/>
                  <a:rect l="l" t="t" r="r" b="b"/>
                  <a:pathLst>
                    <a:path w="47359" h="79567" extrusionOk="0">
                      <a:moveTo>
                        <a:pt x="47358" y="0"/>
                      </a:moveTo>
                      <a:lnTo>
                        <a:pt x="47358" y="0"/>
                      </a:lnTo>
                      <a:cubicBezTo>
                        <a:pt x="32516" y="4131"/>
                        <a:pt x="27696" y="15837"/>
                        <a:pt x="22953" y="25171"/>
                      </a:cubicBezTo>
                      <a:cubicBezTo>
                        <a:pt x="19357" y="32056"/>
                        <a:pt x="15608" y="38789"/>
                        <a:pt x="11706" y="45445"/>
                      </a:cubicBezTo>
                      <a:cubicBezTo>
                        <a:pt x="9794" y="48734"/>
                        <a:pt x="7804" y="52024"/>
                        <a:pt x="5892" y="55314"/>
                      </a:cubicBezTo>
                      <a:cubicBezTo>
                        <a:pt x="3444" y="59292"/>
                        <a:pt x="1301" y="63118"/>
                        <a:pt x="536" y="67861"/>
                      </a:cubicBezTo>
                      <a:cubicBezTo>
                        <a:pt x="1" y="71457"/>
                        <a:pt x="307" y="75129"/>
                        <a:pt x="1531" y="78495"/>
                      </a:cubicBezTo>
                      <a:cubicBezTo>
                        <a:pt x="1607" y="78878"/>
                        <a:pt x="1837" y="79184"/>
                        <a:pt x="2067" y="79490"/>
                      </a:cubicBezTo>
                      <a:cubicBezTo>
                        <a:pt x="2143" y="79566"/>
                        <a:pt x="2296" y="79566"/>
                        <a:pt x="2373" y="79566"/>
                      </a:cubicBezTo>
                      <a:cubicBezTo>
                        <a:pt x="2449" y="79566"/>
                        <a:pt x="2526" y="79490"/>
                        <a:pt x="2526" y="79413"/>
                      </a:cubicBezTo>
                      <a:cubicBezTo>
                        <a:pt x="2985" y="78648"/>
                        <a:pt x="3214" y="77730"/>
                        <a:pt x="3214" y="76889"/>
                      </a:cubicBezTo>
                      <a:cubicBezTo>
                        <a:pt x="3285" y="75963"/>
                        <a:pt x="3952" y="71065"/>
                        <a:pt x="5154" y="71065"/>
                      </a:cubicBezTo>
                      <a:cubicBezTo>
                        <a:pt x="5244" y="71065"/>
                        <a:pt x="5337" y="71092"/>
                        <a:pt x="5433" y="71151"/>
                      </a:cubicBezTo>
                      <a:cubicBezTo>
                        <a:pt x="5739" y="71380"/>
                        <a:pt x="5968" y="71686"/>
                        <a:pt x="6121" y="71992"/>
                      </a:cubicBezTo>
                      <a:cubicBezTo>
                        <a:pt x="6580" y="72834"/>
                        <a:pt x="6886" y="73675"/>
                        <a:pt x="7039" y="74517"/>
                      </a:cubicBezTo>
                      <a:cubicBezTo>
                        <a:pt x="7269" y="75588"/>
                        <a:pt x="7039" y="76659"/>
                        <a:pt x="7269" y="77654"/>
                      </a:cubicBezTo>
                      <a:cubicBezTo>
                        <a:pt x="7269" y="77730"/>
                        <a:pt x="7345" y="77807"/>
                        <a:pt x="7422" y="77883"/>
                      </a:cubicBezTo>
                      <a:cubicBezTo>
                        <a:pt x="7498" y="77883"/>
                        <a:pt x="7575" y="77883"/>
                        <a:pt x="7651" y="77807"/>
                      </a:cubicBezTo>
                      <a:cubicBezTo>
                        <a:pt x="8646" y="77118"/>
                        <a:pt x="9335" y="76124"/>
                        <a:pt x="9564" y="75053"/>
                      </a:cubicBezTo>
                      <a:cubicBezTo>
                        <a:pt x="9870" y="73905"/>
                        <a:pt x="10253" y="72834"/>
                        <a:pt x="10788" y="71763"/>
                      </a:cubicBezTo>
                      <a:cubicBezTo>
                        <a:pt x="12318" y="69162"/>
                        <a:pt x="14001" y="66637"/>
                        <a:pt x="15991" y="64342"/>
                      </a:cubicBezTo>
                      <a:cubicBezTo>
                        <a:pt x="18515" y="61128"/>
                        <a:pt x="20963" y="57839"/>
                        <a:pt x="23335" y="54472"/>
                      </a:cubicBezTo>
                      <a:cubicBezTo>
                        <a:pt x="28002" y="47740"/>
                        <a:pt x="32210" y="40701"/>
                        <a:pt x="35882" y="33357"/>
                      </a:cubicBezTo>
                      <a:lnTo>
                        <a:pt x="473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4"/>
                <p:cNvSpPr/>
                <p:nvPr/>
              </p:nvSpPr>
              <p:spPr>
                <a:xfrm>
                  <a:off x="3512550" y="2709250"/>
                  <a:ext cx="24900" cy="77325"/>
                </a:xfrm>
                <a:custGeom>
                  <a:avLst/>
                  <a:gdLst/>
                  <a:ahLst/>
                  <a:cxnLst/>
                  <a:rect l="l" t="t" r="r" b="b"/>
                  <a:pathLst>
                    <a:path w="996" h="3093" extrusionOk="0">
                      <a:moveTo>
                        <a:pt x="1" y="1"/>
                      </a:moveTo>
                      <a:lnTo>
                        <a:pt x="1" y="77"/>
                      </a:lnTo>
                      <a:lnTo>
                        <a:pt x="383" y="1607"/>
                      </a:lnTo>
                      <a:cubicBezTo>
                        <a:pt x="460" y="1837"/>
                        <a:pt x="536" y="2143"/>
                        <a:pt x="613" y="2372"/>
                      </a:cubicBezTo>
                      <a:cubicBezTo>
                        <a:pt x="613" y="2602"/>
                        <a:pt x="766" y="2832"/>
                        <a:pt x="842" y="3061"/>
                      </a:cubicBezTo>
                      <a:cubicBezTo>
                        <a:pt x="865" y="3083"/>
                        <a:pt x="887" y="3093"/>
                        <a:pt x="908" y="3093"/>
                      </a:cubicBezTo>
                      <a:cubicBezTo>
                        <a:pt x="957" y="3093"/>
                        <a:pt x="995" y="3039"/>
                        <a:pt x="995" y="2985"/>
                      </a:cubicBezTo>
                      <a:cubicBezTo>
                        <a:pt x="995" y="2755"/>
                        <a:pt x="995" y="2449"/>
                        <a:pt x="842" y="2219"/>
                      </a:cubicBezTo>
                      <a:lnTo>
                        <a:pt x="613" y="1454"/>
                      </a:lnTo>
                      <a:cubicBezTo>
                        <a:pt x="460" y="995"/>
                        <a:pt x="230" y="536"/>
                        <a:pt x="77" y="1"/>
                      </a:cubicBezTo>
                      <a:close/>
                    </a:path>
                  </a:pathLst>
                </a:custGeom>
                <a:solidFill>
                  <a:srgbClr val="E09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4"/>
                <p:cNvSpPr/>
                <p:nvPr/>
              </p:nvSpPr>
              <p:spPr>
                <a:xfrm>
                  <a:off x="3395875" y="2665275"/>
                  <a:ext cx="28725" cy="219500"/>
                </a:xfrm>
                <a:custGeom>
                  <a:avLst/>
                  <a:gdLst/>
                  <a:ahLst/>
                  <a:cxnLst/>
                  <a:rect l="l" t="t" r="r" b="b"/>
                  <a:pathLst>
                    <a:path w="1149" h="8780" extrusionOk="0">
                      <a:moveTo>
                        <a:pt x="1072" y="0"/>
                      </a:moveTo>
                      <a:cubicBezTo>
                        <a:pt x="843" y="1377"/>
                        <a:pt x="307" y="2754"/>
                        <a:pt x="154" y="4208"/>
                      </a:cubicBezTo>
                      <a:cubicBezTo>
                        <a:pt x="1" y="4973"/>
                        <a:pt x="1" y="5738"/>
                        <a:pt x="77" y="6503"/>
                      </a:cubicBezTo>
                      <a:cubicBezTo>
                        <a:pt x="77" y="7268"/>
                        <a:pt x="154" y="7957"/>
                        <a:pt x="307" y="8722"/>
                      </a:cubicBezTo>
                      <a:cubicBezTo>
                        <a:pt x="307" y="8760"/>
                        <a:pt x="345" y="8779"/>
                        <a:pt x="383" y="8779"/>
                      </a:cubicBezTo>
                      <a:cubicBezTo>
                        <a:pt x="422" y="8779"/>
                        <a:pt x="460" y="8760"/>
                        <a:pt x="460" y="8722"/>
                      </a:cubicBezTo>
                      <a:cubicBezTo>
                        <a:pt x="537" y="7957"/>
                        <a:pt x="460" y="7268"/>
                        <a:pt x="383" y="6503"/>
                      </a:cubicBezTo>
                      <a:cubicBezTo>
                        <a:pt x="383" y="5738"/>
                        <a:pt x="383" y="4973"/>
                        <a:pt x="460" y="4208"/>
                      </a:cubicBezTo>
                      <a:cubicBezTo>
                        <a:pt x="613" y="2831"/>
                        <a:pt x="1149" y="1454"/>
                        <a:pt x="1149" y="77"/>
                      </a:cubicBezTo>
                      <a:cubicBezTo>
                        <a:pt x="1149" y="38"/>
                        <a:pt x="1129" y="19"/>
                        <a:pt x="1110" y="19"/>
                      </a:cubicBezTo>
                      <a:cubicBezTo>
                        <a:pt x="1091" y="19"/>
                        <a:pt x="1072" y="38"/>
                        <a:pt x="1072" y="77"/>
                      </a:cubicBezTo>
                      <a:lnTo>
                        <a:pt x="1072" y="0"/>
                      </a:lnTo>
                      <a:close/>
                    </a:path>
                  </a:pathLst>
                </a:custGeom>
                <a:solidFill>
                  <a:srgbClr val="E09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4"/>
                <p:cNvSpPr/>
                <p:nvPr/>
              </p:nvSpPr>
              <p:spPr>
                <a:xfrm>
                  <a:off x="3374850" y="2616650"/>
                  <a:ext cx="22975" cy="105550"/>
                </a:xfrm>
                <a:custGeom>
                  <a:avLst/>
                  <a:gdLst/>
                  <a:ahLst/>
                  <a:cxnLst/>
                  <a:rect l="l" t="t" r="r" b="b"/>
                  <a:pathLst>
                    <a:path w="919" h="4222" extrusionOk="0">
                      <a:moveTo>
                        <a:pt x="831" y="1"/>
                      </a:moveTo>
                      <a:cubicBezTo>
                        <a:pt x="810" y="1"/>
                        <a:pt x="788" y="10"/>
                        <a:pt x="765" y="32"/>
                      </a:cubicBezTo>
                      <a:lnTo>
                        <a:pt x="842" y="32"/>
                      </a:lnTo>
                      <a:cubicBezTo>
                        <a:pt x="536" y="645"/>
                        <a:pt x="306" y="1333"/>
                        <a:pt x="153" y="2022"/>
                      </a:cubicBezTo>
                      <a:cubicBezTo>
                        <a:pt x="153" y="2404"/>
                        <a:pt x="77" y="2710"/>
                        <a:pt x="77" y="3093"/>
                      </a:cubicBezTo>
                      <a:cubicBezTo>
                        <a:pt x="0" y="3399"/>
                        <a:pt x="0" y="3781"/>
                        <a:pt x="77" y="4164"/>
                      </a:cubicBezTo>
                      <a:cubicBezTo>
                        <a:pt x="77" y="4202"/>
                        <a:pt x="134" y="4221"/>
                        <a:pt x="192" y="4221"/>
                      </a:cubicBezTo>
                      <a:cubicBezTo>
                        <a:pt x="249" y="4221"/>
                        <a:pt x="306" y="4202"/>
                        <a:pt x="306" y="4164"/>
                      </a:cubicBezTo>
                      <a:lnTo>
                        <a:pt x="306" y="3169"/>
                      </a:lnTo>
                      <a:cubicBezTo>
                        <a:pt x="306" y="2863"/>
                        <a:pt x="383" y="2481"/>
                        <a:pt x="459" y="2098"/>
                      </a:cubicBezTo>
                      <a:cubicBezTo>
                        <a:pt x="536" y="1410"/>
                        <a:pt x="689" y="798"/>
                        <a:pt x="918" y="109"/>
                      </a:cubicBezTo>
                      <a:cubicBezTo>
                        <a:pt x="918" y="55"/>
                        <a:pt x="880" y="1"/>
                        <a:pt x="831" y="1"/>
                      </a:cubicBezTo>
                      <a:close/>
                    </a:path>
                  </a:pathLst>
                </a:custGeom>
                <a:solidFill>
                  <a:srgbClr val="E09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4"/>
                <p:cNvSpPr/>
                <p:nvPr/>
              </p:nvSpPr>
              <p:spPr>
                <a:xfrm>
                  <a:off x="3923775" y="896075"/>
                  <a:ext cx="1514850" cy="1687475"/>
                </a:xfrm>
                <a:custGeom>
                  <a:avLst/>
                  <a:gdLst/>
                  <a:ahLst/>
                  <a:cxnLst/>
                  <a:rect l="l" t="t" r="r" b="b"/>
                  <a:pathLst>
                    <a:path w="60594" h="67499" extrusionOk="0">
                      <a:moveTo>
                        <a:pt x="25860" y="0"/>
                      </a:moveTo>
                      <a:lnTo>
                        <a:pt x="25860" y="0"/>
                      </a:lnTo>
                      <a:cubicBezTo>
                        <a:pt x="12930" y="689"/>
                        <a:pt x="5356" y="11170"/>
                        <a:pt x="1" y="22263"/>
                      </a:cubicBezTo>
                      <a:cubicBezTo>
                        <a:pt x="2372" y="23564"/>
                        <a:pt x="5892" y="25324"/>
                        <a:pt x="9181" y="26854"/>
                      </a:cubicBezTo>
                      <a:cubicBezTo>
                        <a:pt x="9028" y="29761"/>
                        <a:pt x="9487" y="32668"/>
                        <a:pt x="10558" y="35422"/>
                      </a:cubicBezTo>
                      <a:cubicBezTo>
                        <a:pt x="10482" y="45215"/>
                        <a:pt x="9793" y="55008"/>
                        <a:pt x="8493" y="64801"/>
                      </a:cubicBezTo>
                      <a:cubicBezTo>
                        <a:pt x="13007" y="66101"/>
                        <a:pt x="15914" y="66331"/>
                        <a:pt x="21269" y="67019"/>
                      </a:cubicBezTo>
                      <a:cubicBezTo>
                        <a:pt x="23942" y="67346"/>
                        <a:pt x="26827" y="67498"/>
                        <a:pt x="29806" y="67498"/>
                      </a:cubicBezTo>
                      <a:cubicBezTo>
                        <a:pt x="38000" y="67498"/>
                        <a:pt x="46909" y="66346"/>
                        <a:pt x="54090" y="64495"/>
                      </a:cubicBezTo>
                      <a:cubicBezTo>
                        <a:pt x="54167" y="60593"/>
                        <a:pt x="53937" y="56462"/>
                        <a:pt x="53784" y="52560"/>
                      </a:cubicBezTo>
                      <a:cubicBezTo>
                        <a:pt x="53708" y="48964"/>
                        <a:pt x="53555" y="45521"/>
                        <a:pt x="53555" y="42002"/>
                      </a:cubicBezTo>
                      <a:cubicBezTo>
                        <a:pt x="53478" y="36570"/>
                        <a:pt x="53096" y="31215"/>
                        <a:pt x="52331" y="25859"/>
                      </a:cubicBezTo>
                      <a:lnTo>
                        <a:pt x="60593" y="24559"/>
                      </a:lnTo>
                      <a:cubicBezTo>
                        <a:pt x="58757" y="15378"/>
                        <a:pt x="54549" y="9640"/>
                        <a:pt x="50189" y="5968"/>
                      </a:cubicBezTo>
                      <a:cubicBezTo>
                        <a:pt x="45904" y="2525"/>
                        <a:pt x="40778" y="459"/>
                        <a:pt x="35346" y="0"/>
                      </a:cubicBezTo>
                      <a:lnTo>
                        <a:pt x="35346" y="0"/>
                      </a:lnTo>
                      <a:lnTo>
                        <a:pt x="35652" y="765"/>
                      </a:lnTo>
                      <a:cubicBezTo>
                        <a:pt x="34505" y="612"/>
                        <a:pt x="33434" y="459"/>
                        <a:pt x="32363" y="383"/>
                      </a:cubicBezTo>
                      <a:cubicBezTo>
                        <a:pt x="31355" y="271"/>
                        <a:pt x="30305" y="200"/>
                        <a:pt x="29275" y="200"/>
                      </a:cubicBezTo>
                      <a:cubicBezTo>
                        <a:pt x="28898" y="200"/>
                        <a:pt x="28524" y="209"/>
                        <a:pt x="28155" y="230"/>
                      </a:cubicBezTo>
                      <a:cubicBezTo>
                        <a:pt x="27237" y="306"/>
                        <a:pt x="26395" y="536"/>
                        <a:pt x="25554" y="842"/>
                      </a:cubicBezTo>
                      <a:lnTo>
                        <a:pt x="25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4"/>
                <p:cNvSpPr/>
                <p:nvPr/>
              </p:nvSpPr>
              <p:spPr>
                <a:xfrm>
                  <a:off x="4153300" y="1316850"/>
                  <a:ext cx="66975" cy="258225"/>
                </a:xfrm>
                <a:custGeom>
                  <a:avLst/>
                  <a:gdLst/>
                  <a:ahLst/>
                  <a:cxnLst/>
                  <a:rect l="l" t="t" r="r" b="b"/>
                  <a:pathLst>
                    <a:path w="2679" h="10329" fill="none" extrusionOk="0">
                      <a:moveTo>
                        <a:pt x="0" y="10329"/>
                      </a:moveTo>
                      <a:cubicBezTo>
                        <a:pt x="459" y="6809"/>
                        <a:pt x="1301" y="3290"/>
                        <a:pt x="2678" y="0"/>
                      </a:cubicBezTo>
                    </a:path>
                  </a:pathLst>
                </a:custGeom>
                <a:noFill/>
                <a:ln w="17225" cap="flat" cmpd="sng">
                  <a:solidFill>
                    <a:srgbClr val="BD7604"/>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4"/>
                <p:cNvSpPr/>
                <p:nvPr/>
              </p:nvSpPr>
              <p:spPr>
                <a:xfrm>
                  <a:off x="4501400" y="903725"/>
                  <a:ext cx="367250" cy="93725"/>
                </a:xfrm>
                <a:custGeom>
                  <a:avLst/>
                  <a:gdLst/>
                  <a:ahLst/>
                  <a:cxnLst/>
                  <a:rect l="l" t="t" r="r" b="b"/>
                  <a:pathLst>
                    <a:path w="14690" h="3749" fill="none" extrusionOk="0">
                      <a:moveTo>
                        <a:pt x="0" y="0"/>
                      </a:moveTo>
                      <a:cubicBezTo>
                        <a:pt x="459" y="2448"/>
                        <a:pt x="4208" y="3672"/>
                        <a:pt x="6886" y="3749"/>
                      </a:cubicBezTo>
                      <a:cubicBezTo>
                        <a:pt x="9411" y="3749"/>
                        <a:pt x="14384" y="2601"/>
                        <a:pt x="14690" y="0"/>
                      </a:cubicBezTo>
                    </a:path>
                  </a:pathLst>
                </a:custGeom>
                <a:noFill/>
                <a:ln w="17225" cap="flat" cmpd="sng">
                  <a:solidFill>
                    <a:srgbClr val="BD7604"/>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4"/>
                <p:cNvSpPr/>
                <p:nvPr/>
              </p:nvSpPr>
              <p:spPr>
                <a:xfrm>
                  <a:off x="4359850" y="1737850"/>
                  <a:ext cx="397875" cy="384250"/>
                </a:xfrm>
                <a:custGeom>
                  <a:avLst/>
                  <a:gdLst/>
                  <a:ahLst/>
                  <a:cxnLst/>
                  <a:rect l="l" t="t" r="r" b="b"/>
                  <a:pathLst>
                    <a:path w="15915" h="15370" extrusionOk="0">
                      <a:moveTo>
                        <a:pt x="8429" y="0"/>
                      </a:moveTo>
                      <a:cubicBezTo>
                        <a:pt x="8098" y="0"/>
                        <a:pt x="7894" y="43"/>
                        <a:pt x="7881" y="145"/>
                      </a:cubicBezTo>
                      <a:cubicBezTo>
                        <a:pt x="7805" y="680"/>
                        <a:pt x="10406" y="1828"/>
                        <a:pt x="10406" y="1828"/>
                      </a:cubicBezTo>
                      <a:cubicBezTo>
                        <a:pt x="10406" y="1828"/>
                        <a:pt x="6162" y="1114"/>
                        <a:pt x="3814" y="1114"/>
                      </a:cubicBezTo>
                      <a:cubicBezTo>
                        <a:pt x="2901" y="1114"/>
                        <a:pt x="2275" y="1222"/>
                        <a:pt x="2296" y="1522"/>
                      </a:cubicBezTo>
                      <a:cubicBezTo>
                        <a:pt x="2373" y="2057"/>
                        <a:pt x="9105" y="4200"/>
                        <a:pt x="9105" y="4200"/>
                      </a:cubicBezTo>
                      <a:cubicBezTo>
                        <a:pt x="9105" y="4200"/>
                        <a:pt x="3642" y="2719"/>
                        <a:pt x="1433" y="2719"/>
                      </a:cubicBezTo>
                      <a:cubicBezTo>
                        <a:pt x="938" y="2719"/>
                        <a:pt x="607" y="2793"/>
                        <a:pt x="537" y="2975"/>
                      </a:cubicBezTo>
                      <a:cubicBezTo>
                        <a:pt x="1" y="4123"/>
                        <a:pt x="7958" y="6571"/>
                        <a:pt x="7958" y="6571"/>
                      </a:cubicBezTo>
                      <a:cubicBezTo>
                        <a:pt x="7958" y="6571"/>
                        <a:pt x="3288" y="5404"/>
                        <a:pt x="1209" y="5404"/>
                      </a:cubicBezTo>
                      <a:cubicBezTo>
                        <a:pt x="626" y="5404"/>
                        <a:pt x="247" y="5495"/>
                        <a:pt x="230" y="5730"/>
                      </a:cubicBezTo>
                      <a:cubicBezTo>
                        <a:pt x="230" y="6877"/>
                        <a:pt x="7040" y="8943"/>
                        <a:pt x="7040" y="8943"/>
                      </a:cubicBezTo>
                      <a:cubicBezTo>
                        <a:pt x="7040" y="8943"/>
                        <a:pt x="3597" y="8071"/>
                        <a:pt x="1875" y="8071"/>
                      </a:cubicBezTo>
                      <a:cubicBezTo>
                        <a:pt x="1316" y="8071"/>
                        <a:pt x="938" y="8163"/>
                        <a:pt x="919" y="8407"/>
                      </a:cubicBezTo>
                      <a:cubicBezTo>
                        <a:pt x="766" y="9631"/>
                        <a:pt x="15914" y="15369"/>
                        <a:pt x="15914" y="15369"/>
                      </a:cubicBezTo>
                      <a:lnTo>
                        <a:pt x="14920" y="1063"/>
                      </a:lnTo>
                      <a:cubicBezTo>
                        <a:pt x="14920" y="1063"/>
                        <a:pt x="10085" y="0"/>
                        <a:pt x="8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4"/>
                <p:cNvSpPr/>
                <p:nvPr/>
              </p:nvSpPr>
              <p:spPr>
                <a:xfrm>
                  <a:off x="4627625" y="1515775"/>
                  <a:ext cx="843500" cy="663925"/>
                </a:xfrm>
                <a:custGeom>
                  <a:avLst/>
                  <a:gdLst/>
                  <a:ahLst/>
                  <a:cxnLst/>
                  <a:rect l="l" t="t" r="r" b="b"/>
                  <a:pathLst>
                    <a:path w="33740" h="26557" extrusionOk="0">
                      <a:moveTo>
                        <a:pt x="31521" y="0"/>
                      </a:moveTo>
                      <a:lnTo>
                        <a:pt x="16756" y="2295"/>
                      </a:lnTo>
                      <a:cubicBezTo>
                        <a:pt x="16756" y="2295"/>
                        <a:pt x="18821" y="8875"/>
                        <a:pt x="16373" y="10175"/>
                      </a:cubicBezTo>
                      <a:cubicBezTo>
                        <a:pt x="15899" y="10436"/>
                        <a:pt x="14616" y="10543"/>
                        <a:pt x="12988" y="10543"/>
                      </a:cubicBezTo>
                      <a:cubicBezTo>
                        <a:pt x="9361" y="10543"/>
                        <a:pt x="4020" y="10015"/>
                        <a:pt x="2066" y="9487"/>
                      </a:cubicBezTo>
                      <a:lnTo>
                        <a:pt x="1" y="22263"/>
                      </a:lnTo>
                      <a:cubicBezTo>
                        <a:pt x="1" y="22263"/>
                        <a:pt x="9671" y="26556"/>
                        <a:pt x="18009" y="26556"/>
                      </a:cubicBezTo>
                      <a:cubicBezTo>
                        <a:pt x="20746" y="26556"/>
                        <a:pt x="23340" y="26094"/>
                        <a:pt x="25401" y="24864"/>
                      </a:cubicBezTo>
                      <a:cubicBezTo>
                        <a:pt x="27619" y="23564"/>
                        <a:pt x="29456" y="21728"/>
                        <a:pt x="30680" y="19509"/>
                      </a:cubicBezTo>
                      <a:cubicBezTo>
                        <a:pt x="33740" y="14077"/>
                        <a:pt x="32745" y="6809"/>
                        <a:pt x="31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4"/>
                <p:cNvSpPr/>
                <p:nvPr/>
              </p:nvSpPr>
              <p:spPr>
                <a:xfrm>
                  <a:off x="3422675" y="2654325"/>
                  <a:ext cx="105200" cy="288300"/>
                </a:xfrm>
                <a:custGeom>
                  <a:avLst/>
                  <a:gdLst/>
                  <a:ahLst/>
                  <a:cxnLst/>
                  <a:rect l="l" t="t" r="r" b="b"/>
                  <a:pathLst>
                    <a:path w="4208" h="11532" extrusionOk="0">
                      <a:moveTo>
                        <a:pt x="935" y="1"/>
                      </a:moveTo>
                      <a:cubicBezTo>
                        <a:pt x="770" y="1"/>
                        <a:pt x="608" y="39"/>
                        <a:pt x="459" y="132"/>
                      </a:cubicBezTo>
                      <a:cubicBezTo>
                        <a:pt x="306" y="285"/>
                        <a:pt x="230" y="668"/>
                        <a:pt x="459" y="821"/>
                      </a:cubicBezTo>
                      <a:cubicBezTo>
                        <a:pt x="435" y="813"/>
                        <a:pt x="410" y="809"/>
                        <a:pt x="386" y="809"/>
                      </a:cubicBezTo>
                      <a:cubicBezTo>
                        <a:pt x="183" y="809"/>
                        <a:pt x="0" y="1075"/>
                        <a:pt x="0" y="1280"/>
                      </a:cubicBezTo>
                      <a:cubicBezTo>
                        <a:pt x="77" y="1509"/>
                        <a:pt x="153" y="1739"/>
                        <a:pt x="383" y="1892"/>
                      </a:cubicBezTo>
                      <a:cubicBezTo>
                        <a:pt x="536" y="2045"/>
                        <a:pt x="689" y="2274"/>
                        <a:pt x="842" y="2427"/>
                      </a:cubicBezTo>
                      <a:cubicBezTo>
                        <a:pt x="612" y="2504"/>
                        <a:pt x="383" y="2810"/>
                        <a:pt x="459" y="3039"/>
                      </a:cubicBezTo>
                      <a:cubicBezTo>
                        <a:pt x="536" y="3345"/>
                        <a:pt x="689" y="3575"/>
                        <a:pt x="918" y="3728"/>
                      </a:cubicBezTo>
                      <a:cubicBezTo>
                        <a:pt x="995" y="3804"/>
                        <a:pt x="995" y="3881"/>
                        <a:pt x="1071" y="3957"/>
                      </a:cubicBezTo>
                      <a:cubicBezTo>
                        <a:pt x="1071" y="4034"/>
                        <a:pt x="1071" y="4187"/>
                        <a:pt x="1071" y="4263"/>
                      </a:cubicBezTo>
                      <a:cubicBezTo>
                        <a:pt x="918" y="5182"/>
                        <a:pt x="1607" y="6176"/>
                        <a:pt x="1607" y="7094"/>
                      </a:cubicBezTo>
                      <a:cubicBezTo>
                        <a:pt x="1530" y="8012"/>
                        <a:pt x="1224" y="8854"/>
                        <a:pt x="765" y="9619"/>
                      </a:cubicBezTo>
                      <a:cubicBezTo>
                        <a:pt x="536" y="10231"/>
                        <a:pt x="383" y="10843"/>
                        <a:pt x="459" y="11532"/>
                      </a:cubicBezTo>
                      <a:lnTo>
                        <a:pt x="4208" y="4187"/>
                      </a:lnTo>
                      <a:cubicBezTo>
                        <a:pt x="4055" y="2810"/>
                        <a:pt x="3366" y="1586"/>
                        <a:pt x="2295" y="668"/>
                      </a:cubicBezTo>
                      <a:cubicBezTo>
                        <a:pt x="2006" y="378"/>
                        <a:pt x="1453" y="1"/>
                        <a:pt x="935" y="1"/>
                      </a:cubicBez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4"/>
                <p:cNvSpPr/>
                <p:nvPr/>
              </p:nvSpPr>
              <p:spPr>
                <a:xfrm>
                  <a:off x="3424575" y="2740975"/>
                  <a:ext cx="112875" cy="211225"/>
                </a:xfrm>
                <a:custGeom>
                  <a:avLst/>
                  <a:gdLst/>
                  <a:ahLst/>
                  <a:cxnLst/>
                  <a:rect l="l" t="t" r="r" b="b"/>
                  <a:pathLst>
                    <a:path w="4515" h="8449" extrusionOk="0">
                      <a:moveTo>
                        <a:pt x="1336" y="1"/>
                      </a:moveTo>
                      <a:cubicBezTo>
                        <a:pt x="1250" y="1"/>
                        <a:pt x="1180" y="55"/>
                        <a:pt x="1072" y="109"/>
                      </a:cubicBezTo>
                      <a:cubicBezTo>
                        <a:pt x="995" y="185"/>
                        <a:pt x="919" y="262"/>
                        <a:pt x="919" y="338"/>
                      </a:cubicBezTo>
                      <a:cubicBezTo>
                        <a:pt x="842" y="1027"/>
                        <a:pt x="919" y="1716"/>
                        <a:pt x="1225" y="2251"/>
                      </a:cubicBezTo>
                      <a:cubicBezTo>
                        <a:pt x="1454" y="2863"/>
                        <a:pt x="1684" y="3399"/>
                        <a:pt x="1837" y="3934"/>
                      </a:cubicBezTo>
                      <a:cubicBezTo>
                        <a:pt x="2066" y="4470"/>
                        <a:pt x="2143" y="5005"/>
                        <a:pt x="2066" y="5541"/>
                      </a:cubicBezTo>
                      <a:cubicBezTo>
                        <a:pt x="1760" y="6076"/>
                        <a:pt x="1378" y="6459"/>
                        <a:pt x="919" y="6841"/>
                      </a:cubicBezTo>
                      <a:cubicBezTo>
                        <a:pt x="460" y="7300"/>
                        <a:pt x="154" y="7836"/>
                        <a:pt x="1" y="8448"/>
                      </a:cubicBezTo>
                      <a:cubicBezTo>
                        <a:pt x="460" y="7300"/>
                        <a:pt x="1607" y="6841"/>
                        <a:pt x="2372" y="5694"/>
                      </a:cubicBezTo>
                      <a:cubicBezTo>
                        <a:pt x="2525" y="5388"/>
                        <a:pt x="2525" y="5082"/>
                        <a:pt x="2449" y="4776"/>
                      </a:cubicBezTo>
                      <a:cubicBezTo>
                        <a:pt x="2372" y="4470"/>
                        <a:pt x="2372" y="4164"/>
                        <a:pt x="2219" y="3858"/>
                      </a:cubicBezTo>
                      <a:cubicBezTo>
                        <a:pt x="2066" y="3246"/>
                        <a:pt x="1837" y="2710"/>
                        <a:pt x="1684" y="2175"/>
                      </a:cubicBezTo>
                      <a:cubicBezTo>
                        <a:pt x="1378" y="1639"/>
                        <a:pt x="1301" y="1103"/>
                        <a:pt x="1301" y="568"/>
                      </a:cubicBezTo>
                      <a:cubicBezTo>
                        <a:pt x="1378" y="491"/>
                        <a:pt x="1301" y="491"/>
                        <a:pt x="1378" y="491"/>
                      </a:cubicBezTo>
                      <a:cubicBezTo>
                        <a:pt x="1531" y="491"/>
                        <a:pt x="1607" y="568"/>
                        <a:pt x="1760" y="644"/>
                      </a:cubicBezTo>
                      <a:cubicBezTo>
                        <a:pt x="1990" y="797"/>
                        <a:pt x="2219" y="950"/>
                        <a:pt x="2372" y="1103"/>
                      </a:cubicBezTo>
                      <a:cubicBezTo>
                        <a:pt x="3290" y="1945"/>
                        <a:pt x="3979" y="2940"/>
                        <a:pt x="4514" y="4011"/>
                      </a:cubicBezTo>
                      <a:cubicBezTo>
                        <a:pt x="4132" y="2787"/>
                        <a:pt x="3520" y="1716"/>
                        <a:pt x="2678" y="797"/>
                      </a:cubicBezTo>
                      <a:cubicBezTo>
                        <a:pt x="2449" y="568"/>
                        <a:pt x="2219" y="415"/>
                        <a:pt x="1990" y="185"/>
                      </a:cubicBezTo>
                      <a:cubicBezTo>
                        <a:pt x="1837" y="109"/>
                        <a:pt x="1607" y="32"/>
                        <a:pt x="1454" y="32"/>
                      </a:cubicBezTo>
                      <a:cubicBezTo>
                        <a:pt x="1409" y="10"/>
                        <a:pt x="1371" y="1"/>
                        <a:pt x="1336" y="1"/>
                      </a:cubicBezTo>
                      <a:close/>
                    </a:path>
                  </a:pathLst>
                </a:custGeom>
                <a:solidFill>
                  <a:srgbClr val="C16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4"/>
                <p:cNvSpPr/>
                <p:nvPr/>
              </p:nvSpPr>
              <p:spPr>
                <a:xfrm>
                  <a:off x="3439875" y="2704925"/>
                  <a:ext cx="78450" cy="50250"/>
                </a:xfrm>
                <a:custGeom>
                  <a:avLst/>
                  <a:gdLst/>
                  <a:ahLst/>
                  <a:cxnLst/>
                  <a:rect l="l" t="t" r="r" b="b"/>
                  <a:pathLst>
                    <a:path w="3138" h="2010" extrusionOk="0">
                      <a:moveTo>
                        <a:pt x="799" y="1"/>
                      </a:moveTo>
                      <a:cubicBezTo>
                        <a:pt x="504" y="1"/>
                        <a:pt x="252" y="138"/>
                        <a:pt x="1" y="327"/>
                      </a:cubicBezTo>
                      <a:cubicBezTo>
                        <a:pt x="1" y="327"/>
                        <a:pt x="1" y="403"/>
                        <a:pt x="77" y="403"/>
                      </a:cubicBezTo>
                      <a:cubicBezTo>
                        <a:pt x="246" y="277"/>
                        <a:pt x="437" y="220"/>
                        <a:pt x="627" y="220"/>
                      </a:cubicBezTo>
                      <a:cubicBezTo>
                        <a:pt x="781" y="220"/>
                        <a:pt x="934" y="258"/>
                        <a:pt x="1072" y="327"/>
                      </a:cubicBezTo>
                      <a:cubicBezTo>
                        <a:pt x="1301" y="480"/>
                        <a:pt x="1531" y="633"/>
                        <a:pt x="1760" y="786"/>
                      </a:cubicBezTo>
                      <a:cubicBezTo>
                        <a:pt x="1990" y="939"/>
                        <a:pt x="2219" y="1168"/>
                        <a:pt x="2372" y="1398"/>
                      </a:cubicBezTo>
                      <a:cubicBezTo>
                        <a:pt x="2525" y="1474"/>
                        <a:pt x="2602" y="1627"/>
                        <a:pt x="2678" y="1704"/>
                      </a:cubicBezTo>
                      <a:cubicBezTo>
                        <a:pt x="2755" y="1780"/>
                        <a:pt x="2908" y="1933"/>
                        <a:pt x="2984" y="2010"/>
                      </a:cubicBezTo>
                      <a:cubicBezTo>
                        <a:pt x="3061" y="2010"/>
                        <a:pt x="3137" y="2010"/>
                        <a:pt x="3137" y="1933"/>
                      </a:cubicBezTo>
                      <a:cubicBezTo>
                        <a:pt x="3061" y="1780"/>
                        <a:pt x="3061" y="1627"/>
                        <a:pt x="2908" y="1474"/>
                      </a:cubicBezTo>
                      <a:cubicBezTo>
                        <a:pt x="2831" y="1321"/>
                        <a:pt x="2755" y="1245"/>
                        <a:pt x="2602" y="1092"/>
                      </a:cubicBezTo>
                      <a:cubicBezTo>
                        <a:pt x="2372" y="862"/>
                        <a:pt x="2143" y="633"/>
                        <a:pt x="1837" y="480"/>
                      </a:cubicBezTo>
                      <a:cubicBezTo>
                        <a:pt x="1607" y="250"/>
                        <a:pt x="1301" y="97"/>
                        <a:pt x="995" y="21"/>
                      </a:cubicBezTo>
                      <a:cubicBezTo>
                        <a:pt x="927" y="7"/>
                        <a:pt x="862" y="1"/>
                        <a:pt x="799" y="1"/>
                      </a:cubicBezTo>
                      <a:close/>
                    </a:path>
                  </a:pathLst>
                </a:custGeom>
                <a:solidFill>
                  <a:srgbClr val="C16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4"/>
                <p:cNvSpPr/>
                <p:nvPr/>
              </p:nvSpPr>
              <p:spPr>
                <a:xfrm>
                  <a:off x="3434150" y="2669100"/>
                  <a:ext cx="76000" cy="44750"/>
                </a:xfrm>
                <a:custGeom>
                  <a:avLst/>
                  <a:gdLst/>
                  <a:ahLst/>
                  <a:cxnLst/>
                  <a:rect l="l" t="t" r="r" b="b"/>
                  <a:pathLst>
                    <a:path w="3040" h="1790" extrusionOk="0">
                      <a:moveTo>
                        <a:pt x="918" y="0"/>
                      </a:moveTo>
                      <a:cubicBezTo>
                        <a:pt x="612" y="0"/>
                        <a:pt x="306" y="77"/>
                        <a:pt x="77" y="153"/>
                      </a:cubicBezTo>
                      <a:cubicBezTo>
                        <a:pt x="0" y="153"/>
                        <a:pt x="77" y="306"/>
                        <a:pt x="77" y="306"/>
                      </a:cubicBezTo>
                      <a:lnTo>
                        <a:pt x="153" y="306"/>
                      </a:lnTo>
                      <a:cubicBezTo>
                        <a:pt x="268" y="268"/>
                        <a:pt x="402" y="249"/>
                        <a:pt x="536" y="249"/>
                      </a:cubicBezTo>
                      <a:cubicBezTo>
                        <a:pt x="670" y="249"/>
                        <a:pt x="803" y="268"/>
                        <a:pt x="918" y="306"/>
                      </a:cubicBezTo>
                      <a:cubicBezTo>
                        <a:pt x="1224" y="383"/>
                        <a:pt x="1454" y="536"/>
                        <a:pt x="1683" y="689"/>
                      </a:cubicBezTo>
                      <a:cubicBezTo>
                        <a:pt x="1913" y="842"/>
                        <a:pt x="2142" y="995"/>
                        <a:pt x="2295" y="1148"/>
                      </a:cubicBezTo>
                      <a:cubicBezTo>
                        <a:pt x="2372" y="1224"/>
                        <a:pt x="2448" y="1377"/>
                        <a:pt x="2601" y="1454"/>
                      </a:cubicBezTo>
                      <a:cubicBezTo>
                        <a:pt x="2678" y="1530"/>
                        <a:pt x="2754" y="1683"/>
                        <a:pt x="2831" y="1760"/>
                      </a:cubicBezTo>
                      <a:cubicBezTo>
                        <a:pt x="2851" y="1780"/>
                        <a:pt x="2877" y="1790"/>
                        <a:pt x="2903" y="1790"/>
                      </a:cubicBezTo>
                      <a:cubicBezTo>
                        <a:pt x="2973" y="1790"/>
                        <a:pt x="3040" y="1719"/>
                        <a:pt x="2984" y="1607"/>
                      </a:cubicBezTo>
                      <a:cubicBezTo>
                        <a:pt x="2984" y="1530"/>
                        <a:pt x="2907" y="1377"/>
                        <a:pt x="2831" y="1224"/>
                      </a:cubicBezTo>
                      <a:cubicBezTo>
                        <a:pt x="2678" y="1148"/>
                        <a:pt x="2601" y="1071"/>
                        <a:pt x="2525" y="918"/>
                      </a:cubicBezTo>
                      <a:cubicBezTo>
                        <a:pt x="2295" y="689"/>
                        <a:pt x="1989" y="536"/>
                        <a:pt x="1760" y="383"/>
                      </a:cubicBezTo>
                      <a:cubicBezTo>
                        <a:pt x="1530" y="230"/>
                        <a:pt x="1224" y="77"/>
                        <a:pt x="918" y="0"/>
                      </a:cubicBezTo>
                      <a:close/>
                    </a:path>
                  </a:pathLst>
                </a:custGeom>
                <a:solidFill>
                  <a:srgbClr val="C16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4"/>
                <p:cNvSpPr/>
                <p:nvPr/>
              </p:nvSpPr>
              <p:spPr>
                <a:xfrm>
                  <a:off x="4321600" y="391125"/>
                  <a:ext cx="309875" cy="478175"/>
                </a:xfrm>
                <a:custGeom>
                  <a:avLst/>
                  <a:gdLst/>
                  <a:ahLst/>
                  <a:cxnLst/>
                  <a:rect l="l" t="t" r="r" b="b"/>
                  <a:pathLst>
                    <a:path w="12395" h="19127" extrusionOk="0">
                      <a:moveTo>
                        <a:pt x="7804" y="0"/>
                      </a:moveTo>
                      <a:cubicBezTo>
                        <a:pt x="6427" y="1072"/>
                        <a:pt x="5203" y="2296"/>
                        <a:pt x="4132" y="3749"/>
                      </a:cubicBezTo>
                      <a:cubicBezTo>
                        <a:pt x="3597" y="4514"/>
                        <a:pt x="3214" y="5356"/>
                        <a:pt x="3061" y="6350"/>
                      </a:cubicBezTo>
                      <a:cubicBezTo>
                        <a:pt x="2832" y="7192"/>
                        <a:pt x="3214" y="8263"/>
                        <a:pt x="2755" y="9028"/>
                      </a:cubicBezTo>
                      <a:cubicBezTo>
                        <a:pt x="2296" y="9793"/>
                        <a:pt x="1148" y="10176"/>
                        <a:pt x="842" y="11170"/>
                      </a:cubicBezTo>
                      <a:cubicBezTo>
                        <a:pt x="536" y="12318"/>
                        <a:pt x="2296" y="13542"/>
                        <a:pt x="1684" y="14690"/>
                      </a:cubicBezTo>
                      <a:cubicBezTo>
                        <a:pt x="1301" y="15455"/>
                        <a:pt x="1" y="16373"/>
                        <a:pt x="460" y="19127"/>
                      </a:cubicBezTo>
                      <a:lnTo>
                        <a:pt x="11859" y="18668"/>
                      </a:lnTo>
                      <a:cubicBezTo>
                        <a:pt x="11630" y="17291"/>
                        <a:pt x="11553" y="15837"/>
                        <a:pt x="11553" y="14460"/>
                      </a:cubicBezTo>
                      <a:cubicBezTo>
                        <a:pt x="12165" y="12930"/>
                        <a:pt x="12395" y="11247"/>
                        <a:pt x="12165" y="9640"/>
                      </a:cubicBezTo>
                      <a:cubicBezTo>
                        <a:pt x="11936" y="8875"/>
                        <a:pt x="11630" y="8187"/>
                        <a:pt x="11324" y="7575"/>
                      </a:cubicBezTo>
                      <a:lnTo>
                        <a:pt x="10023" y="5126"/>
                      </a:lnTo>
                      <a:cubicBezTo>
                        <a:pt x="9870" y="4667"/>
                        <a:pt x="9564" y="4285"/>
                        <a:pt x="9258" y="3902"/>
                      </a:cubicBezTo>
                      <a:cubicBezTo>
                        <a:pt x="8952" y="3596"/>
                        <a:pt x="8570" y="3290"/>
                        <a:pt x="8187" y="3137"/>
                      </a:cubicBezTo>
                      <a:cubicBezTo>
                        <a:pt x="7422" y="2678"/>
                        <a:pt x="6580" y="2296"/>
                        <a:pt x="5739" y="2066"/>
                      </a:cubicBezTo>
                      <a:lnTo>
                        <a:pt x="78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4"/>
                <p:cNvSpPr/>
                <p:nvPr/>
              </p:nvSpPr>
              <p:spPr>
                <a:xfrm>
                  <a:off x="4543475" y="641675"/>
                  <a:ext cx="288825" cy="308500"/>
                </a:xfrm>
                <a:custGeom>
                  <a:avLst/>
                  <a:gdLst/>
                  <a:ahLst/>
                  <a:cxnLst/>
                  <a:rect l="l" t="t" r="r" b="b"/>
                  <a:pathLst>
                    <a:path w="11553" h="12340" extrusionOk="0">
                      <a:moveTo>
                        <a:pt x="10482" y="1"/>
                      </a:moveTo>
                      <a:lnTo>
                        <a:pt x="460" y="6121"/>
                      </a:lnTo>
                      <a:lnTo>
                        <a:pt x="1" y="10712"/>
                      </a:lnTo>
                      <a:cubicBezTo>
                        <a:pt x="1457" y="11909"/>
                        <a:pt x="3598" y="12340"/>
                        <a:pt x="5647" y="12340"/>
                      </a:cubicBezTo>
                      <a:cubicBezTo>
                        <a:pt x="8442" y="12340"/>
                        <a:pt x="11067" y="11539"/>
                        <a:pt x="11553" y="10788"/>
                      </a:cubicBezTo>
                      <a:lnTo>
                        <a:pt x="10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4"/>
                <p:cNvSpPr/>
                <p:nvPr/>
              </p:nvSpPr>
              <p:spPr>
                <a:xfrm>
                  <a:off x="4430625" y="381775"/>
                  <a:ext cx="382550" cy="446200"/>
                </a:xfrm>
                <a:custGeom>
                  <a:avLst/>
                  <a:gdLst/>
                  <a:ahLst/>
                  <a:cxnLst/>
                  <a:rect l="l" t="t" r="r" b="b"/>
                  <a:pathLst>
                    <a:path w="15302" h="17848" extrusionOk="0">
                      <a:moveTo>
                        <a:pt x="6355" y="1"/>
                      </a:moveTo>
                      <a:cubicBezTo>
                        <a:pt x="3959" y="1"/>
                        <a:pt x="1771" y="1323"/>
                        <a:pt x="613" y="3511"/>
                      </a:cubicBezTo>
                      <a:lnTo>
                        <a:pt x="1" y="4965"/>
                      </a:lnTo>
                      <a:cubicBezTo>
                        <a:pt x="689" y="7107"/>
                        <a:pt x="1072" y="9326"/>
                        <a:pt x="1148" y="11621"/>
                      </a:cubicBezTo>
                      <a:cubicBezTo>
                        <a:pt x="1072" y="12845"/>
                        <a:pt x="1301" y="14069"/>
                        <a:pt x="1684" y="15217"/>
                      </a:cubicBezTo>
                      <a:cubicBezTo>
                        <a:pt x="2547" y="17094"/>
                        <a:pt x="4296" y="17847"/>
                        <a:pt x="6159" y="17847"/>
                      </a:cubicBezTo>
                      <a:cubicBezTo>
                        <a:pt x="8093" y="17847"/>
                        <a:pt x="10152" y="17036"/>
                        <a:pt x="11477" y="15829"/>
                      </a:cubicBezTo>
                      <a:cubicBezTo>
                        <a:pt x="14384" y="13227"/>
                        <a:pt x="15302" y="9020"/>
                        <a:pt x="13925" y="5347"/>
                      </a:cubicBezTo>
                      <a:cubicBezTo>
                        <a:pt x="12854" y="2746"/>
                        <a:pt x="10482" y="757"/>
                        <a:pt x="7728" y="145"/>
                      </a:cubicBezTo>
                      <a:cubicBezTo>
                        <a:pt x="7266" y="48"/>
                        <a:pt x="6807" y="1"/>
                        <a:pt x="6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4"/>
                <p:cNvSpPr/>
                <p:nvPr/>
              </p:nvSpPr>
              <p:spPr>
                <a:xfrm>
                  <a:off x="4294825" y="238525"/>
                  <a:ext cx="774650" cy="584875"/>
                </a:xfrm>
                <a:custGeom>
                  <a:avLst/>
                  <a:gdLst/>
                  <a:ahLst/>
                  <a:cxnLst/>
                  <a:rect l="l" t="t" r="r" b="b"/>
                  <a:pathLst>
                    <a:path w="30986" h="23395" extrusionOk="0">
                      <a:moveTo>
                        <a:pt x="14630" y="1"/>
                      </a:moveTo>
                      <a:cubicBezTo>
                        <a:pt x="13812" y="1"/>
                        <a:pt x="13001" y="194"/>
                        <a:pt x="12242" y="596"/>
                      </a:cubicBezTo>
                      <a:cubicBezTo>
                        <a:pt x="11477" y="979"/>
                        <a:pt x="10865" y="1514"/>
                        <a:pt x="10176" y="1973"/>
                      </a:cubicBezTo>
                      <a:cubicBezTo>
                        <a:pt x="9533" y="2386"/>
                        <a:pt x="8973" y="2469"/>
                        <a:pt x="8364" y="2469"/>
                      </a:cubicBezTo>
                      <a:cubicBezTo>
                        <a:pt x="7957" y="2469"/>
                        <a:pt x="7529" y="2432"/>
                        <a:pt x="7039" y="2432"/>
                      </a:cubicBezTo>
                      <a:cubicBezTo>
                        <a:pt x="6121" y="2432"/>
                        <a:pt x="5280" y="2738"/>
                        <a:pt x="4668" y="3350"/>
                      </a:cubicBezTo>
                      <a:cubicBezTo>
                        <a:pt x="4362" y="3656"/>
                        <a:pt x="4132" y="3962"/>
                        <a:pt x="3979" y="4345"/>
                      </a:cubicBezTo>
                      <a:cubicBezTo>
                        <a:pt x="3826" y="4727"/>
                        <a:pt x="3979" y="5263"/>
                        <a:pt x="3750" y="5645"/>
                      </a:cubicBezTo>
                      <a:cubicBezTo>
                        <a:pt x="3444" y="6028"/>
                        <a:pt x="3061" y="6411"/>
                        <a:pt x="2678" y="6640"/>
                      </a:cubicBezTo>
                      <a:cubicBezTo>
                        <a:pt x="1990" y="6870"/>
                        <a:pt x="1378" y="7252"/>
                        <a:pt x="842" y="7635"/>
                      </a:cubicBezTo>
                      <a:cubicBezTo>
                        <a:pt x="230" y="8323"/>
                        <a:pt x="1" y="9241"/>
                        <a:pt x="230" y="10083"/>
                      </a:cubicBezTo>
                      <a:cubicBezTo>
                        <a:pt x="536" y="11154"/>
                        <a:pt x="1378" y="11919"/>
                        <a:pt x="2449" y="12148"/>
                      </a:cubicBezTo>
                      <a:cubicBezTo>
                        <a:pt x="2770" y="12217"/>
                        <a:pt x="3092" y="12252"/>
                        <a:pt x="3411" y="12252"/>
                      </a:cubicBezTo>
                      <a:cubicBezTo>
                        <a:pt x="4156" y="12252"/>
                        <a:pt x="4889" y="12064"/>
                        <a:pt x="5586" y="11689"/>
                      </a:cubicBezTo>
                      <a:cubicBezTo>
                        <a:pt x="6121" y="11383"/>
                        <a:pt x="6657" y="11001"/>
                        <a:pt x="7192" y="10618"/>
                      </a:cubicBezTo>
                      <a:lnTo>
                        <a:pt x="7575" y="10236"/>
                      </a:lnTo>
                      <a:cubicBezTo>
                        <a:pt x="8082" y="9856"/>
                        <a:pt x="8588" y="9318"/>
                        <a:pt x="9225" y="9318"/>
                      </a:cubicBezTo>
                      <a:cubicBezTo>
                        <a:pt x="9358" y="9318"/>
                        <a:pt x="9496" y="9342"/>
                        <a:pt x="9641" y="9394"/>
                      </a:cubicBezTo>
                      <a:cubicBezTo>
                        <a:pt x="9870" y="9547"/>
                        <a:pt x="10100" y="9700"/>
                        <a:pt x="10329" y="9930"/>
                      </a:cubicBezTo>
                      <a:cubicBezTo>
                        <a:pt x="10673" y="10171"/>
                        <a:pt x="11080" y="10288"/>
                        <a:pt x="11486" y="10288"/>
                      </a:cubicBezTo>
                      <a:cubicBezTo>
                        <a:pt x="11981" y="10288"/>
                        <a:pt x="12475" y="10113"/>
                        <a:pt x="12854" y="9777"/>
                      </a:cubicBezTo>
                      <a:cubicBezTo>
                        <a:pt x="13293" y="9400"/>
                        <a:pt x="13783" y="8664"/>
                        <a:pt x="14452" y="8664"/>
                      </a:cubicBezTo>
                      <a:cubicBezTo>
                        <a:pt x="14599" y="8664"/>
                        <a:pt x="14754" y="8700"/>
                        <a:pt x="14919" y="8782"/>
                      </a:cubicBezTo>
                      <a:cubicBezTo>
                        <a:pt x="15225" y="9012"/>
                        <a:pt x="15455" y="9471"/>
                        <a:pt x="15608" y="9853"/>
                      </a:cubicBezTo>
                      <a:cubicBezTo>
                        <a:pt x="15684" y="10465"/>
                        <a:pt x="15991" y="11077"/>
                        <a:pt x="16297" y="11613"/>
                      </a:cubicBezTo>
                      <a:cubicBezTo>
                        <a:pt x="16832" y="12225"/>
                        <a:pt x="17368" y="12684"/>
                        <a:pt x="18056" y="12990"/>
                      </a:cubicBezTo>
                      <a:cubicBezTo>
                        <a:pt x="19280" y="13679"/>
                        <a:pt x="20122" y="14826"/>
                        <a:pt x="20428" y="16127"/>
                      </a:cubicBezTo>
                      <a:cubicBezTo>
                        <a:pt x="20581" y="17121"/>
                        <a:pt x="20428" y="18039"/>
                        <a:pt x="19969" y="18957"/>
                      </a:cubicBezTo>
                      <a:cubicBezTo>
                        <a:pt x="19204" y="20258"/>
                        <a:pt x="19586" y="23395"/>
                        <a:pt x="19586" y="23395"/>
                      </a:cubicBezTo>
                      <a:lnTo>
                        <a:pt x="29762" y="22171"/>
                      </a:lnTo>
                      <a:cubicBezTo>
                        <a:pt x="29762" y="22171"/>
                        <a:pt x="30986" y="17963"/>
                        <a:pt x="28997" y="15362"/>
                      </a:cubicBezTo>
                      <a:cubicBezTo>
                        <a:pt x="28308" y="14673"/>
                        <a:pt x="27772" y="13908"/>
                        <a:pt x="27160" y="13143"/>
                      </a:cubicBezTo>
                      <a:cubicBezTo>
                        <a:pt x="26242" y="11536"/>
                        <a:pt x="26472" y="9471"/>
                        <a:pt x="25707" y="7864"/>
                      </a:cubicBezTo>
                      <a:cubicBezTo>
                        <a:pt x="25324" y="6946"/>
                        <a:pt x="24636" y="6181"/>
                        <a:pt x="23794" y="5722"/>
                      </a:cubicBezTo>
                      <a:cubicBezTo>
                        <a:pt x="23259" y="5416"/>
                        <a:pt x="22647" y="5186"/>
                        <a:pt x="22111" y="4880"/>
                      </a:cubicBezTo>
                      <a:cubicBezTo>
                        <a:pt x="21269" y="4192"/>
                        <a:pt x="20581" y="3427"/>
                        <a:pt x="19892" y="2585"/>
                      </a:cubicBezTo>
                      <a:cubicBezTo>
                        <a:pt x="18974" y="1514"/>
                        <a:pt x="17750" y="749"/>
                        <a:pt x="16373" y="290"/>
                      </a:cubicBezTo>
                      <a:cubicBezTo>
                        <a:pt x="15800" y="99"/>
                        <a:pt x="15213" y="1"/>
                        <a:pt x="146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4"/>
                <p:cNvSpPr/>
                <p:nvPr/>
              </p:nvSpPr>
              <p:spPr>
                <a:xfrm>
                  <a:off x="4753875" y="552225"/>
                  <a:ext cx="99475" cy="156450"/>
                </a:xfrm>
                <a:custGeom>
                  <a:avLst/>
                  <a:gdLst/>
                  <a:ahLst/>
                  <a:cxnLst/>
                  <a:rect l="l" t="t" r="r" b="b"/>
                  <a:pathLst>
                    <a:path w="3979" h="6258" extrusionOk="0">
                      <a:moveTo>
                        <a:pt x="1560" y="1"/>
                      </a:moveTo>
                      <a:cubicBezTo>
                        <a:pt x="1227" y="1"/>
                        <a:pt x="916" y="158"/>
                        <a:pt x="689" y="442"/>
                      </a:cubicBezTo>
                      <a:cubicBezTo>
                        <a:pt x="383" y="748"/>
                        <a:pt x="153" y="1131"/>
                        <a:pt x="0" y="1513"/>
                      </a:cubicBezTo>
                      <a:lnTo>
                        <a:pt x="0" y="5568"/>
                      </a:lnTo>
                      <a:cubicBezTo>
                        <a:pt x="236" y="5981"/>
                        <a:pt x="699" y="6257"/>
                        <a:pt x="1214" y="6257"/>
                      </a:cubicBezTo>
                      <a:cubicBezTo>
                        <a:pt x="1368" y="6257"/>
                        <a:pt x="1525" y="6233"/>
                        <a:pt x="1683" y="6180"/>
                      </a:cubicBezTo>
                      <a:cubicBezTo>
                        <a:pt x="2295" y="6027"/>
                        <a:pt x="2831" y="5568"/>
                        <a:pt x="3137" y="5032"/>
                      </a:cubicBezTo>
                      <a:cubicBezTo>
                        <a:pt x="3979" y="3502"/>
                        <a:pt x="3672" y="1666"/>
                        <a:pt x="2525" y="442"/>
                      </a:cubicBezTo>
                      <a:cubicBezTo>
                        <a:pt x="2295" y="213"/>
                        <a:pt x="2142" y="136"/>
                        <a:pt x="1913" y="59"/>
                      </a:cubicBezTo>
                      <a:cubicBezTo>
                        <a:pt x="1794" y="20"/>
                        <a:pt x="1676" y="1"/>
                        <a:pt x="1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4"/>
                <p:cNvSpPr/>
                <p:nvPr/>
              </p:nvSpPr>
              <p:spPr>
                <a:xfrm>
                  <a:off x="4551125" y="731575"/>
                  <a:ext cx="208500" cy="110950"/>
                </a:xfrm>
                <a:custGeom>
                  <a:avLst/>
                  <a:gdLst/>
                  <a:ahLst/>
                  <a:cxnLst/>
                  <a:rect l="l" t="t" r="r" b="b"/>
                  <a:pathLst>
                    <a:path w="8340" h="4438" fill="none" extrusionOk="0">
                      <a:moveTo>
                        <a:pt x="1" y="4055"/>
                      </a:moveTo>
                      <a:cubicBezTo>
                        <a:pt x="3367" y="4438"/>
                        <a:pt x="6580" y="2831"/>
                        <a:pt x="8340" y="1"/>
                      </a:cubicBezTo>
                    </a:path>
                  </a:pathLst>
                </a:custGeom>
                <a:noFill/>
                <a:ln w="17225" cap="flat" cmpd="sng">
                  <a:solidFill>
                    <a:srgbClr val="E0925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4"/>
                <p:cNvSpPr/>
                <p:nvPr/>
              </p:nvSpPr>
              <p:spPr>
                <a:xfrm>
                  <a:off x="4604675" y="629725"/>
                  <a:ext cx="120475" cy="99600"/>
                </a:xfrm>
                <a:custGeom>
                  <a:avLst/>
                  <a:gdLst/>
                  <a:ahLst/>
                  <a:cxnLst/>
                  <a:rect l="l" t="t" r="r" b="b"/>
                  <a:pathLst>
                    <a:path w="4819" h="3984" extrusionOk="0">
                      <a:moveTo>
                        <a:pt x="2587" y="0"/>
                      </a:moveTo>
                      <a:cubicBezTo>
                        <a:pt x="2492" y="0"/>
                        <a:pt x="2394" y="7"/>
                        <a:pt x="2296" y="20"/>
                      </a:cubicBezTo>
                      <a:cubicBezTo>
                        <a:pt x="536" y="326"/>
                        <a:pt x="1" y="2544"/>
                        <a:pt x="1454" y="3616"/>
                      </a:cubicBezTo>
                      <a:cubicBezTo>
                        <a:pt x="1826" y="3870"/>
                        <a:pt x="2232" y="3984"/>
                        <a:pt x="2626" y="3984"/>
                      </a:cubicBezTo>
                      <a:cubicBezTo>
                        <a:pt x="3774" y="3984"/>
                        <a:pt x="4819" y="3013"/>
                        <a:pt x="4591" y="1703"/>
                      </a:cubicBezTo>
                      <a:cubicBezTo>
                        <a:pt x="4451" y="724"/>
                        <a:pt x="3608" y="0"/>
                        <a:pt x="2587" y="0"/>
                      </a:cubicBezTo>
                      <a:close/>
                    </a:path>
                  </a:pathLst>
                </a:custGeom>
                <a:solidFill>
                  <a:srgbClr val="F7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4"/>
                <p:cNvSpPr/>
                <p:nvPr/>
              </p:nvSpPr>
              <p:spPr>
                <a:xfrm>
                  <a:off x="4457400" y="633375"/>
                  <a:ext cx="73550" cy="98225"/>
                </a:xfrm>
                <a:custGeom>
                  <a:avLst/>
                  <a:gdLst/>
                  <a:ahLst/>
                  <a:cxnLst/>
                  <a:rect l="l" t="t" r="r" b="b"/>
                  <a:pathLst>
                    <a:path w="2942" h="3929" extrusionOk="0">
                      <a:moveTo>
                        <a:pt x="345" y="1"/>
                      </a:moveTo>
                      <a:cubicBezTo>
                        <a:pt x="235" y="1"/>
                        <a:pt x="120" y="9"/>
                        <a:pt x="1" y="27"/>
                      </a:cubicBezTo>
                      <a:cubicBezTo>
                        <a:pt x="1" y="486"/>
                        <a:pt x="77" y="1021"/>
                        <a:pt x="77" y="1557"/>
                      </a:cubicBezTo>
                      <a:cubicBezTo>
                        <a:pt x="77" y="2398"/>
                        <a:pt x="154" y="3163"/>
                        <a:pt x="230" y="3929"/>
                      </a:cubicBezTo>
                      <a:lnTo>
                        <a:pt x="460" y="3929"/>
                      </a:lnTo>
                      <a:cubicBezTo>
                        <a:pt x="2942" y="3637"/>
                        <a:pt x="2638" y="1"/>
                        <a:pt x="345" y="1"/>
                      </a:cubicBezTo>
                      <a:close/>
                    </a:path>
                  </a:pathLst>
                </a:custGeom>
                <a:solidFill>
                  <a:srgbClr val="F7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4"/>
                <p:cNvSpPr/>
                <p:nvPr/>
              </p:nvSpPr>
              <p:spPr>
                <a:xfrm>
                  <a:off x="4607850" y="515375"/>
                  <a:ext cx="86750" cy="41125"/>
                </a:xfrm>
                <a:custGeom>
                  <a:avLst/>
                  <a:gdLst/>
                  <a:ahLst/>
                  <a:cxnLst/>
                  <a:rect l="l" t="t" r="r" b="b"/>
                  <a:pathLst>
                    <a:path w="3470" h="1645" extrusionOk="0">
                      <a:moveTo>
                        <a:pt x="1428" y="0"/>
                      </a:moveTo>
                      <a:cubicBezTo>
                        <a:pt x="1292" y="0"/>
                        <a:pt x="1157" y="26"/>
                        <a:pt x="1021" y="80"/>
                      </a:cubicBezTo>
                      <a:cubicBezTo>
                        <a:pt x="639" y="233"/>
                        <a:pt x="409" y="462"/>
                        <a:pt x="180" y="845"/>
                      </a:cubicBezTo>
                      <a:cubicBezTo>
                        <a:pt x="0" y="1025"/>
                        <a:pt x="243" y="1298"/>
                        <a:pt x="503" y="1298"/>
                      </a:cubicBezTo>
                      <a:cubicBezTo>
                        <a:pt x="575" y="1298"/>
                        <a:pt x="649" y="1277"/>
                        <a:pt x="715" y="1227"/>
                      </a:cubicBezTo>
                      <a:cubicBezTo>
                        <a:pt x="868" y="998"/>
                        <a:pt x="1021" y="845"/>
                        <a:pt x="1251" y="692"/>
                      </a:cubicBezTo>
                      <a:cubicBezTo>
                        <a:pt x="1366" y="615"/>
                        <a:pt x="1499" y="577"/>
                        <a:pt x="1633" y="577"/>
                      </a:cubicBezTo>
                      <a:cubicBezTo>
                        <a:pt x="1767" y="577"/>
                        <a:pt x="1901" y="615"/>
                        <a:pt x="2016" y="692"/>
                      </a:cubicBezTo>
                      <a:cubicBezTo>
                        <a:pt x="2551" y="845"/>
                        <a:pt x="3010" y="1227"/>
                        <a:pt x="3317" y="1610"/>
                      </a:cubicBezTo>
                      <a:cubicBezTo>
                        <a:pt x="3317" y="1636"/>
                        <a:pt x="3334" y="1644"/>
                        <a:pt x="3356" y="1644"/>
                      </a:cubicBezTo>
                      <a:cubicBezTo>
                        <a:pt x="3402" y="1644"/>
                        <a:pt x="3470" y="1610"/>
                        <a:pt x="3470" y="1610"/>
                      </a:cubicBezTo>
                      <a:cubicBezTo>
                        <a:pt x="3240" y="998"/>
                        <a:pt x="2781" y="539"/>
                        <a:pt x="2169" y="233"/>
                      </a:cubicBezTo>
                      <a:cubicBezTo>
                        <a:pt x="1922" y="85"/>
                        <a:pt x="1675" y="0"/>
                        <a:pt x="1428" y="0"/>
                      </a:cubicBezTo>
                      <a:close/>
                    </a:path>
                  </a:pathLst>
                </a:custGeom>
                <a:solidFill>
                  <a:srgbClr val="601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4"/>
                <p:cNvSpPr/>
                <p:nvPr/>
              </p:nvSpPr>
              <p:spPr>
                <a:xfrm>
                  <a:off x="4445925" y="536400"/>
                  <a:ext cx="78450" cy="34550"/>
                </a:xfrm>
                <a:custGeom>
                  <a:avLst/>
                  <a:gdLst/>
                  <a:ahLst/>
                  <a:cxnLst/>
                  <a:rect l="l" t="t" r="r" b="b"/>
                  <a:pathLst>
                    <a:path w="3138" h="1382" extrusionOk="0">
                      <a:moveTo>
                        <a:pt x="1480" y="1"/>
                      </a:moveTo>
                      <a:cubicBezTo>
                        <a:pt x="1161" y="1"/>
                        <a:pt x="833" y="85"/>
                        <a:pt x="536" y="233"/>
                      </a:cubicBezTo>
                      <a:cubicBezTo>
                        <a:pt x="307" y="463"/>
                        <a:pt x="1" y="769"/>
                        <a:pt x="154" y="1152"/>
                      </a:cubicBezTo>
                      <a:cubicBezTo>
                        <a:pt x="208" y="1206"/>
                        <a:pt x="300" y="1260"/>
                        <a:pt x="404" y="1260"/>
                      </a:cubicBezTo>
                      <a:cubicBezTo>
                        <a:pt x="447" y="1260"/>
                        <a:pt x="491" y="1250"/>
                        <a:pt x="536" y="1228"/>
                      </a:cubicBezTo>
                      <a:cubicBezTo>
                        <a:pt x="613" y="1152"/>
                        <a:pt x="689" y="1075"/>
                        <a:pt x="766" y="999"/>
                      </a:cubicBezTo>
                      <a:lnTo>
                        <a:pt x="766" y="951"/>
                      </a:lnTo>
                      <a:lnTo>
                        <a:pt x="766" y="951"/>
                      </a:lnTo>
                      <a:cubicBezTo>
                        <a:pt x="779" y="931"/>
                        <a:pt x="793" y="906"/>
                        <a:pt x="786" y="906"/>
                      </a:cubicBezTo>
                      <a:lnTo>
                        <a:pt x="786" y="906"/>
                      </a:lnTo>
                      <a:cubicBezTo>
                        <a:pt x="784" y="906"/>
                        <a:pt x="777" y="911"/>
                        <a:pt x="766" y="922"/>
                      </a:cubicBezTo>
                      <a:lnTo>
                        <a:pt x="766" y="846"/>
                      </a:lnTo>
                      <a:lnTo>
                        <a:pt x="919" y="846"/>
                      </a:lnTo>
                      <a:lnTo>
                        <a:pt x="995" y="769"/>
                      </a:lnTo>
                      <a:lnTo>
                        <a:pt x="1454" y="769"/>
                      </a:lnTo>
                      <a:cubicBezTo>
                        <a:pt x="1522" y="759"/>
                        <a:pt x="1590" y="755"/>
                        <a:pt x="1658" y="755"/>
                      </a:cubicBezTo>
                      <a:cubicBezTo>
                        <a:pt x="2123" y="755"/>
                        <a:pt x="2574" y="980"/>
                        <a:pt x="2908" y="1381"/>
                      </a:cubicBezTo>
                      <a:lnTo>
                        <a:pt x="2984" y="1381"/>
                      </a:lnTo>
                      <a:lnTo>
                        <a:pt x="3137" y="1075"/>
                      </a:lnTo>
                      <a:cubicBezTo>
                        <a:pt x="2908" y="539"/>
                        <a:pt x="2525" y="233"/>
                        <a:pt x="1990" y="80"/>
                      </a:cubicBezTo>
                      <a:cubicBezTo>
                        <a:pt x="1827" y="26"/>
                        <a:pt x="1655" y="1"/>
                        <a:pt x="1480" y="1"/>
                      </a:cubicBezTo>
                      <a:close/>
                    </a:path>
                  </a:pathLst>
                </a:custGeom>
                <a:solidFill>
                  <a:srgbClr val="601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4"/>
                <p:cNvSpPr/>
                <p:nvPr/>
              </p:nvSpPr>
              <p:spPr>
                <a:xfrm>
                  <a:off x="4629550" y="582025"/>
                  <a:ext cx="30625" cy="29075"/>
                </a:xfrm>
                <a:custGeom>
                  <a:avLst/>
                  <a:gdLst/>
                  <a:ahLst/>
                  <a:cxnLst/>
                  <a:rect l="l" t="t" r="r" b="b"/>
                  <a:pathLst>
                    <a:path w="1225" h="1163" extrusionOk="0">
                      <a:moveTo>
                        <a:pt x="656" y="0"/>
                      </a:moveTo>
                      <a:cubicBezTo>
                        <a:pt x="616" y="0"/>
                        <a:pt x="576" y="5"/>
                        <a:pt x="536" y="15"/>
                      </a:cubicBezTo>
                      <a:cubicBezTo>
                        <a:pt x="230" y="92"/>
                        <a:pt x="0" y="398"/>
                        <a:pt x="77" y="704"/>
                      </a:cubicBezTo>
                      <a:cubicBezTo>
                        <a:pt x="153" y="1010"/>
                        <a:pt x="383" y="1163"/>
                        <a:pt x="689" y="1163"/>
                      </a:cubicBezTo>
                      <a:cubicBezTo>
                        <a:pt x="995" y="1086"/>
                        <a:pt x="1224" y="780"/>
                        <a:pt x="1224" y="474"/>
                      </a:cubicBezTo>
                      <a:cubicBezTo>
                        <a:pt x="1158" y="208"/>
                        <a:pt x="918" y="0"/>
                        <a:pt x="656" y="0"/>
                      </a:cubicBezTo>
                      <a:close/>
                    </a:path>
                  </a:pathLst>
                </a:custGeom>
                <a:solidFill>
                  <a:srgbClr val="601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4"/>
                <p:cNvSpPr/>
                <p:nvPr/>
              </p:nvSpPr>
              <p:spPr>
                <a:xfrm>
                  <a:off x="4478250" y="598500"/>
                  <a:ext cx="32925" cy="29000"/>
                </a:xfrm>
                <a:custGeom>
                  <a:avLst/>
                  <a:gdLst/>
                  <a:ahLst/>
                  <a:cxnLst/>
                  <a:rect l="l" t="t" r="r" b="b"/>
                  <a:pathLst>
                    <a:path w="1317" h="1160" extrusionOk="0">
                      <a:moveTo>
                        <a:pt x="630" y="1"/>
                      </a:moveTo>
                      <a:cubicBezTo>
                        <a:pt x="309" y="1"/>
                        <a:pt x="1" y="236"/>
                        <a:pt x="85" y="657"/>
                      </a:cubicBezTo>
                      <a:cubicBezTo>
                        <a:pt x="154" y="1001"/>
                        <a:pt x="425" y="1160"/>
                        <a:pt x="687" y="1160"/>
                      </a:cubicBezTo>
                      <a:cubicBezTo>
                        <a:pt x="1008" y="1160"/>
                        <a:pt x="1317" y="924"/>
                        <a:pt x="1232" y="504"/>
                      </a:cubicBezTo>
                      <a:cubicBezTo>
                        <a:pt x="1164" y="159"/>
                        <a:pt x="893" y="1"/>
                        <a:pt x="630" y="1"/>
                      </a:cubicBezTo>
                      <a:close/>
                    </a:path>
                  </a:pathLst>
                </a:custGeom>
                <a:solidFill>
                  <a:srgbClr val="601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4"/>
                <p:cNvSpPr/>
                <p:nvPr/>
              </p:nvSpPr>
              <p:spPr>
                <a:xfrm>
                  <a:off x="4520525" y="648800"/>
                  <a:ext cx="30625" cy="44550"/>
                </a:xfrm>
                <a:custGeom>
                  <a:avLst/>
                  <a:gdLst/>
                  <a:ahLst/>
                  <a:cxnLst/>
                  <a:rect l="l" t="t" r="r" b="b"/>
                  <a:pathLst>
                    <a:path w="1225" h="1782" extrusionOk="0">
                      <a:moveTo>
                        <a:pt x="1115" y="1"/>
                      </a:moveTo>
                      <a:cubicBezTo>
                        <a:pt x="1101" y="1"/>
                        <a:pt x="1086" y="7"/>
                        <a:pt x="1072" y="22"/>
                      </a:cubicBezTo>
                      <a:cubicBezTo>
                        <a:pt x="995" y="175"/>
                        <a:pt x="842" y="251"/>
                        <a:pt x="689" y="328"/>
                      </a:cubicBezTo>
                      <a:cubicBezTo>
                        <a:pt x="460" y="404"/>
                        <a:pt x="306" y="481"/>
                        <a:pt x="230" y="634"/>
                      </a:cubicBezTo>
                      <a:cubicBezTo>
                        <a:pt x="77" y="787"/>
                        <a:pt x="0" y="940"/>
                        <a:pt x="77" y="1169"/>
                      </a:cubicBezTo>
                      <a:cubicBezTo>
                        <a:pt x="153" y="1322"/>
                        <a:pt x="306" y="1475"/>
                        <a:pt x="460" y="1552"/>
                      </a:cubicBezTo>
                      <a:cubicBezTo>
                        <a:pt x="536" y="1628"/>
                        <a:pt x="766" y="1705"/>
                        <a:pt x="919" y="1781"/>
                      </a:cubicBezTo>
                      <a:cubicBezTo>
                        <a:pt x="995" y="1781"/>
                        <a:pt x="1148" y="1705"/>
                        <a:pt x="1148" y="1628"/>
                      </a:cubicBezTo>
                      <a:cubicBezTo>
                        <a:pt x="1148" y="1475"/>
                        <a:pt x="1072" y="1399"/>
                        <a:pt x="995" y="1399"/>
                      </a:cubicBezTo>
                      <a:lnTo>
                        <a:pt x="919" y="1399"/>
                      </a:lnTo>
                      <a:cubicBezTo>
                        <a:pt x="842" y="1322"/>
                        <a:pt x="766" y="1322"/>
                        <a:pt x="689" y="1246"/>
                      </a:cubicBezTo>
                      <a:lnTo>
                        <a:pt x="689" y="1169"/>
                      </a:lnTo>
                      <a:lnTo>
                        <a:pt x="689" y="1093"/>
                      </a:lnTo>
                      <a:lnTo>
                        <a:pt x="613" y="787"/>
                      </a:lnTo>
                      <a:lnTo>
                        <a:pt x="689" y="710"/>
                      </a:lnTo>
                      <a:lnTo>
                        <a:pt x="842" y="634"/>
                      </a:lnTo>
                      <a:cubicBezTo>
                        <a:pt x="995" y="481"/>
                        <a:pt x="1148" y="328"/>
                        <a:pt x="1225" y="175"/>
                      </a:cubicBezTo>
                      <a:cubicBezTo>
                        <a:pt x="1225" y="113"/>
                        <a:pt x="1174" y="1"/>
                        <a:pt x="1115" y="1"/>
                      </a:cubicBezTo>
                      <a:close/>
                    </a:path>
                  </a:pathLst>
                </a:custGeom>
                <a:solidFill>
                  <a:srgbClr val="E09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4"/>
                <p:cNvSpPr/>
                <p:nvPr/>
              </p:nvSpPr>
              <p:spPr>
                <a:xfrm>
                  <a:off x="4520525" y="710525"/>
                  <a:ext cx="86100" cy="63150"/>
                </a:xfrm>
                <a:custGeom>
                  <a:avLst/>
                  <a:gdLst/>
                  <a:ahLst/>
                  <a:cxnLst/>
                  <a:rect l="l" t="t" r="r" b="b"/>
                  <a:pathLst>
                    <a:path w="3444" h="2526" extrusionOk="0">
                      <a:moveTo>
                        <a:pt x="3367" y="1"/>
                      </a:moveTo>
                      <a:lnTo>
                        <a:pt x="77" y="460"/>
                      </a:lnTo>
                      <a:cubicBezTo>
                        <a:pt x="77" y="460"/>
                        <a:pt x="0" y="1990"/>
                        <a:pt x="919" y="2526"/>
                      </a:cubicBezTo>
                      <a:cubicBezTo>
                        <a:pt x="919" y="2067"/>
                        <a:pt x="1148" y="1608"/>
                        <a:pt x="1531" y="1225"/>
                      </a:cubicBezTo>
                      <a:cubicBezTo>
                        <a:pt x="2066" y="766"/>
                        <a:pt x="2755" y="613"/>
                        <a:pt x="3443" y="613"/>
                      </a:cubicBezTo>
                      <a:cubicBezTo>
                        <a:pt x="3443" y="460"/>
                        <a:pt x="3367" y="231"/>
                        <a:pt x="3367" y="1"/>
                      </a:cubicBezTo>
                      <a:close/>
                    </a:path>
                  </a:pathLst>
                </a:custGeom>
                <a:solidFill>
                  <a:srgbClr val="CE6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4"/>
                <p:cNvSpPr/>
                <p:nvPr/>
              </p:nvSpPr>
              <p:spPr>
                <a:xfrm>
                  <a:off x="4543475" y="725850"/>
                  <a:ext cx="68875" cy="54275"/>
                </a:xfrm>
                <a:custGeom>
                  <a:avLst/>
                  <a:gdLst/>
                  <a:ahLst/>
                  <a:cxnLst/>
                  <a:rect l="l" t="t" r="r" b="b"/>
                  <a:pathLst>
                    <a:path w="2755" h="2171" extrusionOk="0">
                      <a:moveTo>
                        <a:pt x="2525" y="0"/>
                      </a:moveTo>
                      <a:cubicBezTo>
                        <a:pt x="1837" y="0"/>
                        <a:pt x="1148" y="153"/>
                        <a:pt x="613" y="612"/>
                      </a:cubicBezTo>
                      <a:cubicBezTo>
                        <a:pt x="230" y="995"/>
                        <a:pt x="1" y="1454"/>
                        <a:pt x="1" y="1913"/>
                      </a:cubicBezTo>
                      <a:cubicBezTo>
                        <a:pt x="230" y="2085"/>
                        <a:pt x="546" y="2171"/>
                        <a:pt x="850" y="2171"/>
                      </a:cubicBezTo>
                      <a:cubicBezTo>
                        <a:pt x="952" y="2171"/>
                        <a:pt x="1052" y="2161"/>
                        <a:pt x="1148" y="2142"/>
                      </a:cubicBezTo>
                      <a:cubicBezTo>
                        <a:pt x="2143" y="1913"/>
                        <a:pt x="2755" y="995"/>
                        <a:pt x="2525" y="0"/>
                      </a:cubicBezTo>
                      <a:close/>
                    </a:path>
                  </a:pathLst>
                </a:custGeom>
                <a:solidFill>
                  <a:srgbClr val="ED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4"/>
                <p:cNvSpPr/>
                <p:nvPr/>
              </p:nvSpPr>
              <p:spPr>
                <a:xfrm>
                  <a:off x="2378350" y="3451375"/>
                  <a:ext cx="747875" cy="734475"/>
                </a:xfrm>
                <a:custGeom>
                  <a:avLst/>
                  <a:gdLst/>
                  <a:ahLst/>
                  <a:cxnLst/>
                  <a:rect l="l" t="t" r="r" b="b"/>
                  <a:pathLst>
                    <a:path w="29915" h="29379" extrusionOk="0">
                      <a:moveTo>
                        <a:pt x="29915" y="25859"/>
                      </a:moveTo>
                      <a:cubicBezTo>
                        <a:pt x="29303" y="20810"/>
                        <a:pt x="28538" y="13695"/>
                        <a:pt x="27619" y="9640"/>
                      </a:cubicBezTo>
                      <a:cubicBezTo>
                        <a:pt x="27543" y="9104"/>
                        <a:pt x="27390" y="8645"/>
                        <a:pt x="27313" y="8110"/>
                      </a:cubicBezTo>
                      <a:cubicBezTo>
                        <a:pt x="26854" y="8416"/>
                        <a:pt x="26242" y="8186"/>
                        <a:pt x="25783" y="7880"/>
                      </a:cubicBezTo>
                      <a:cubicBezTo>
                        <a:pt x="24330" y="7039"/>
                        <a:pt x="22953" y="5968"/>
                        <a:pt x="21728" y="4744"/>
                      </a:cubicBezTo>
                      <a:cubicBezTo>
                        <a:pt x="21116" y="4131"/>
                        <a:pt x="20504" y="3519"/>
                        <a:pt x="19969" y="2831"/>
                      </a:cubicBezTo>
                      <a:cubicBezTo>
                        <a:pt x="19586" y="2142"/>
                        <a:pt x="19051" y="1530"/>
                        <a:pt x="18515" y="918"/>
                      </a:cubicBezTo>
                      <a:cubicBezTo>
                        <a:pt x="17291" y="0"/>
                        <a:pt x="15225" y="842"/>
                        <a:pt x="13848" y="918"/>
                      </a:cubicBezTo>
                      <a:cubicBezTo>
                        <a:pt x="12012" y="1071"/>
                        <a:pt x="10176" y="1071"/>
                        <a:pt x="8340" y="842"/>
                      </a:cubicBezTo>
                      <a:cubicBezTo>
                        <a:pt x="7804" y="612"/>
                        <a:pt x="7192" y="689"/>
                        <a:pt x="6580" y="918"/>
                      </a:cubicBezTo>
                      <a:cubicBezTo>
                        <a:pt x="6121" y="1377"/>
                        <a:pt x="5662" y="1913"/>
                        <a:pt x="5356" y="2525"/>
                      </a:cubicBezTo>
                      <a:cubicBezTo>
                        <a:pt x="4438" y="3902"/>
                        <a:pt x="3214" y="4820"/>
                        <a:pt x="2755" y="6427"/>
                      </a:cubicBezTo>
                      <a:cubicBezTo>
                        <a:pt x="2296" y="8416"/>
                        <a:pt x="1990" y="10481"/>
                        <a:pt x="1760" y="12547"/>
                      </a:cubicBezTo>
                      <a:cubicBezTo>
                        <a:pt x="1148" y="16755"/>
                        <a:pt x="536" y="20963"/>
                        <a:pt x="1" y="25247"/>
                      </a:cubicBezTo>
                      <a:cubicBezTo>
                        <a:pt x="3444" y="28690"/>
                        <a:pt x="21652" y="29378"/>
                        <a:pt x="29915" y="2585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4"/>
                <p:cNvSpPr/>
                <p:nvPr/>
              </p:nvSpPr>
              <p:spPr>
                <a:xfrm>
                  <a:off x="3925700" y="1452650"/>
                  <a:ext cx="227625" cy="114775"/>
                </a:xfrm>
                <a:custGeom>
                  <a:avLst/>
                  <a:gdLst/>
                  <a:ahLst/>
                  <a:cxnLst/>
                  <a:rect l="l" t="t" r="r" b="b"/>
                  <a:pathLst>
                    <a:path w="9105" h="4591" fill="none" extrusionOk="0">
                      <a:moveTo>
                        <a:pt x="0" y="0"/>
                      </a:moveTo>
                      <a:lnTo>
                        <a:pt x="9104" y="4591"/>
                      </a:lnTo>
                    </a:path>
                  </a:pathLst>
                </a:custGeom>
                <a:noFill/>
                <a:ln w="17225" cap="flat" cmpd="sng">
                  <a:solidFill>
                    <a:srgbClr val="BD7604"/>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4"/>
                <p:cNvSpPr/>
                <p:nvPr/>
              </p:nvSpPr>
              <p:spPr>
                <a:xfrm>
                  <a:off x="4987200" y="1357025"/>
                  <a:ext cx="451425" cy="221875"/>
                </a:xfrm>
                <a:custGeom>
                  <a:avLst/>
                  <a:gdLst/>
                  <a:ahLst/>
                  <a:cxnLst/>
                  <a:rect l="l" t="t" r="r" b="b"/>
                  <a:pathLst>
                    <a:path w="18057" h="8875" fill="none" extrusionOk="0">
                      <a:moveTo>
                        <a:pt x="1" y="0"/>
                      </a:moveTo>
                      <a:cubicBezTo>
                        <a:pt x="460" y="2984"/>
                        <a:pt x="919" y="5967"/>
                        <a:pt x="1378" y="8875"/>
                      </a:cubicBezTo>
                      <a:lnTo>
                        <a:pt x="18056" y="6121"/>
                      </a:lnTo>
                    </a:path>
                  </a:pathLst>
                </a:custGeom>
                <a:noFill/>
                <a:ln w="17225" cap="flat" cmpd="sng">
                  <a:solidFill>
                    <a:srgbClr val="BD7604"/>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1871560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1" name="Google Shape;341;p39"/>
          <p:cNvGrpSpPr/>
          <p:nvPr/>
        </p:nvGrpSpPr>
        <p:grpSpPr>
          <a:xfrm rot="5400000">
            <a:off x="6190887" y="-164085"/>
            <a:ext cx="1532972" cy="2979137"/>
            <a:chOff x="256325" y="3718550"/>
            <a:chExt cx="516100" cy="1002975"/>
          </a:xfrm>
        </p:grpSpPr>
        <p:sp>
          <p:nvSpPr>
            <p:cNvPr id="342" name="Google Shape;342;p39"/>
            <p:cNvSpPr/>
            <p:nvPr/>
          </p:nvSpPr>
          <p:spPr>
            <a:xfrm>
              <a:off x="256325" y="3786550"/>
              <a:ext cx="484675" cy="934975"/>
            </a:xfrm>
            <a:custGeom>
              <a:avLst/>
              <a:gdLst/>
              <a:ahLst/>
              <a:cxnLst/>
              <a:rect l="l" t="t" r="r" b="b"/>
              <a:pathLst>
                <a:path w="19387" h="37399" extrusionOk="0">
                  <a:moveTo>
                    <a:pt x="7276" y="1"/>
                  </a:moveTo>
                  <a:cubicBezTo>
                    <a:pt x="5795" y="1"/>
                    <a:pt x="4482" y="2279"/>
                    <a:pt x="3896" y="3410"/>
                  </a:cubicBezTo>
                  <a:cubicBezTo>
                    <a:pt x="1879" y="7260"/>
                    <a:pt x="1054" y="12026"/>
                    <a:pt x="504" y="16380"/>
                  </a:cubicBezTo>
                  <a:cubicBezTo>
                    <a:pt x="0" y="20734"/>
                    <a:pt x="413" y="25225"/>
                    <a:pt x="2292" y="28800"/>
                  </a:cubicBezTo>
                  <a:cubicBezTo>
                    <a:pt x="4042" y="32171"/>
                    <a:pt x="9506" y="37398"/>
                    <a:pt x="13852" y="37398"/>
                  </a:cubicBezTo>
                  <a:cubicBezTo>
                    <a:pt x="15651" y="37398"/>
                    <a:pt x="17259" y="36502"/>
                    <a:pt x="18332" y="34208"/>
                  </a:cubicBezTo>
                  <a:cubicBezTo>
                    <a:pt x="19386" y="32008"/>
                    <a:pt x="18974" y="29166"/>
                    <a:pt x="18011" y="26967"/>
                  </a:cubicBezTo>
                  <a:cubicBezTo>
                    <a:pt x="17003" y="24767"/>
                    <a:pt x="15491" y="23025"/>
                    <a:pt x="14116" y="21238"/>
                  </a:cubicBezTo>
                  <a:cubicBezTo>
                    <a:pt x="11870" y="18259"/>
                    <a:pt x="9854" y="14684"/>
                    <a:pt x="9624" y="10560"/>
                  </a:cubicBezTo>
                  <a:cubicBezTo>
                    <a:pt x="9487" y="8635"/>
                    <a:pt x="9762" y="6710"/>
                    <a:pt x="9624" y="4785"/>
                  </a:cubicBezTo>
                  <a:cubicBezTo>
                    <a:pt x="9579" y="3456"/>
                    <a:pt x="9166" y="477"/>
                    <a:pt x="7700" y="65"/>
                  </a:cubicBezTo>
                  <a:cubicBezTo>
                    <a:pt x="7557" y="21"/>
                    <a:pt x="7416" y="1"/>
                    <a:pt x="7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9"/>
            <p:cNvSpPr/>
            <p:nvPr/>
          </p:nvSpPr>
          <p:spPr>
            <a:xfrm>
              <a:off x="287750" y="3718550"/>
              <a:ext cx="484675" cy="934975"/>
            </a:xfrm>
            <a:custGeom>
              <a:avLst/>
              <a:gdLst/>
              <a:ahLst/>
              <a:cxnLst/>
              <a:rect l="l" t="t" r="r" b="b"/>
              <a:pathLst>
                <a:path w="19387" h="37399" extrusionOk="0">
                  <a:moveTo>
                    <a:pt x="7276" y="1"/>
                  </a:moveTo>
                  <a:cubicBezTo>
                    <a:pt x="5795" y="1"/>
                    <a:pt x="4482" y="2279"/>
                    <a:pt x="3896" y="3410"/>
                  </a:cubicBezTo>
                  <a:cubicBezTo>
                    <a:pt x="1879" y="7260"/>
                    <a:pt x="1054" y="12026"/>
                    <a:pt x="504" y="16380"/>
                  </a:cubicBezTo>
                  <a:cubicBezTo>
                    <a:pt x="0" y="20734"/>
                    <a:pt x="413" y="25225"/>
                    <a:pt x="2292" y="28800"/>
                  </a:cubicBezTo>
                  <a:cubicBezTo>
                    <a:pt x="4042" y="32171"/>
                    <a:pt x="9506" y="37398"/>
                    <a:pt x="13852" y="37398"/>
                  </a:cubicBezTo>
                  <a:cubicBezTo>
                    <a:pt x="15651" y="37398"/>
                    <a:pt x="17259" y="36502"/>
                    <a:pt x="18332" y="34208"/>
                  </a:cubicBezTo>
                  <a:cubicBezTo>
                    <a:pt x="19386" y="32008"/>
                    <a:pt x="18974" y="29166"/>
                    <a:pt x="18011" y="26967"/>
                  </a:cubicBezTo>
                  <a:cubicBezTo>
                    <a:pt x="17003" y="24767"/>
                    <a:pt x="15491" y="23025"/>
                    <a:pt x="14116" y="21238"/>
                  </a:cubicBezTo>
                  <a:cubicBezTo>
                    <a:pt x="11870" y="18259"/>
                    <a:pt x="9854" y="14684"/>
                    <a:pt x="9624" y="10560"/>
                  </a:cubicBezTo>
                  <a:cubicBezTo>
                    <a:pt x="9487" y="8635"/>
                    <a:pt x="9762" y="6710"/>
                    <a:pt x="9624" y="4785"/>
                  </a:cubicBezTo>
                  <a:cubicBezTo>
                    <a:pt x="9579" y="3456"/>
                    <a:pt x="9166" y="477"/>
                    <a:pt x="7700" y="65"/>
                  </a:cubicBezTo>
                  <a:cubicBezTo>
                    <a:pt x="7557" y="21"/>
                    <a:pt x="7416" y="1"/>
                    <a:pt x="7276"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39"/>
          <p:cNvGrpSpPr/>
          <p:nvPr/>
        </p:nvGrpSpPr>
        <p:grpSpPr>
          <a:xfrm flipH="1">
            <a:off x="5533342" y="784433"/>
            <a:ext cx="2878118" cy="2693834"/>
            <a:chOff x="813875" y="238125"/>
            <a:chExt cx="5808050" cy="5210800"/>
          </a:xfrm>
        </p:grpSpPr>
        <p:sp>
          <p:nvSpPr>
            <p:cNvPr id="345" name="Google Shape;345;p39"/>
            <p:cNvSpPr/>
            <p:nvPr/>
          </p:nvSpPr>
          <p:spPr>
            <a:xfrm>
              <a:off x="2130350" y="4130525"/>
              <a:ext cx="250800" cy="163825"/>
            </a:xfrm>
            <a:custGeom>
              <a:avLst/>
              <a:gdLst/>
              <a:ahLst/>
              <a:cxnLst/>
              <a:rect l="l" t="t" r="r" b="b"/>
              <a:pathLst>
                <a:path w="10032" h="6553" extrusionOk="0">
                  <a:moveTo>
                    <a:pt x="9848" y="0"/>
                  </a:moveTo>
                  <a:cubicBezTo>
                    <a:pt x="9830" y="0"/>
                    <a:pt x="9811" y="7"/>
                    <a:pt x="9796" y="22"/>
                  </a:cubicBezTo>
                  <a:cubicBezTo>
                    <a:pt x="8122" y="1027"/>
                    <a:pt x="6615" y="2283"/>
                    <a:pt x="5024" y="3371"/>
                  </a:cubicBezTo>
                  <a:cubicBezTo>
                    <a:pt x="3433" y="4459"/>
                    <a:pt x="1759" y="5464"/>
                    <a:pt x="85" y="6385"/>
                  </a:cubicBezTo>
                  <a:cubicBezTo>
                    <a:pt x="1" y="6385"/>
                    <a:pt x="85" y="6552"/>
                    <a:pt x="168" y="6552"/>
                  </a:cubicBezTo>
                  <a:cubicBezTo>
                    <a:pt x="1926" y="5715"/>
                    <a:pt x="3684" y="4711"/>
                    <a:pt x="5275" y="3706"/>
                  </a:cubicBezTo>
                  <a:cubicBezTo>
                    <a:pt x="6029" y="3120"/>
                    <a:pt x="6782" y="2618"/>
                    <a:pt x="7536" y="2115"/>
                  </a:cubicBezTo>
                  <a:cubicBezTo>
                    <a:pt x="8373" y="1529"/>
                    <a:pt x="9210" y="860"/>
                    <a:pt x="9963" y="274"/>
                  </a:cubicBezTo>
                  <a:cubicBezTo>
                    <a:pt x="10032" y="137"/>
                    <a:pt x="9933" y="0"/>
                    <a:pt x="9848" y="0"/>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9"/>
            <p:cNvSpPr/>
            <p:nvPr/>
          </p:nvSpPr>
          <p:spPr>
            <a:xfrm>
              <a:off x="2170425" y="4199725"/>
              <a:ext cx="275700" cy="151550"/>
            </a:xfrm>
            <a:custGeom>
              <a:avLst/>
              <a:gdLst/>
              <a:ahLst/>
              <a:cxnLst/>
              <a:rect l="l" t="t" r="r" b="b"/>
              <a:pathLst>
                <a:path w="11028" h="6062" extrusionOk="0">
                  <a:moveTo>
                    <a:pt x="10853" y="0"/>
                  </a:moveTo>
                  <a:cubicBezTo>
                    <a:pt x="10833" y="0"/>
                    <a:pt x="10812" y="5"/>
                    <a:pt x="10788" y="17"/>
                  </a:cubicBezTo>
                  <a:cubicBezTo>
                    <a:pt x="9867" y="519"/>
                    <a:pt x="9030" y="1189"/>
                    <a:pt x="8193" y="1691"/>
                  </a:cubicBezTo>
                  <a:cubicBezTo>
                    <a:pt x="7272" y="2194"/>
                    <a:pt x="6351" y="2780"/>
                    <a:pt x="5347" y="3282"/>
                  </a:cubicBezTo>
                  <a:cubicBezTo>
                    <a:pt x="3672" y="4287"/>
                    <a:pt x="1830" y="5124"/>
                    <a:pt x="72" y="5877"/>
                  </a:cubicBezTo>
                  <a:cubicBezTo>
                    <a:pt x="0" y="5877"/>
                    <a:pt x="52" y="6062"/>
                    <a:pt x="121" y="6062"/>
                  </a:cubicBezTo>
                  <a:cubicBezTo>
                    <a:pt x="132" y="6062"/>
                    <a:pt x="144" y="6057"/>
                    <a:pt x="156" y="6045"/>
                  </a:cubicBezTo>
                  <a:cubicBezTo>
                    <a:pt x="1998" y="5291"/>
                    <a:pt x="3840" y="4371"/>
                    <a:pt x="5598" y="3533"/>
                  </a:cubicBezTo>
                  <a:cubicBezTo>
                    <a:pt x="6519" y="3031"/>
                    <a:pt x="7439" y="2529"/>
                    <a:pt x="8360" y="2026"/>
                  </a:cubicBezTo>
                  <a:cubicBezTo>
                    <a:pt x="9281" y="1524"/>
                    <a:pt x="10119" y="938"/>
                    <a:pt x="10956" y="268"/>
                  </a:cubicBezTo>
                  <a:cubicBezTo>
                    <a:pt x="11028" y="196"/>
                    <a:pt x="10976" y="0"/>
                    <a:pt x="10853" y="0"/>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9"/>
            <p:cNvSpPr/>
            <p:nvPr/>
          </p:nvSpPr>
          <p:spPr>
            <a:xfrm>
              <a:off x="2268900" y="4246175"/>
              <a:ext cx="263325" cy="119900"/>
            </a:xfrm>
            <a:custGeom>
              <a:avLst/>
              <a:gdLst/>
              <a:ahLst/>
              <a:cxnLst/>
              <a:rect l="l" t="t" r="r" b="b"/>
              <a:pathLst>
                <a:path w="10533" h="4796" extrusionOk="0">
                  <a:moveTo>
                    <a:pt x="10282" y="1"/>
                  </a:moveTo>
                  <a:cubicBezTo>
                    <a:pt x="9612" y="252"/>
                    <a:pt x="9110" y="671"/>
                    <a:pt x="8524" y="1006"/>
                  </a:cubicBezTo>
                  <a:cubicBezTo>
                    <a:pt x="7938" y="1257"/>
                    <a:pt x="7352" y="1592"/>
                    <a:pt x="6766" y="1926"/>
                  </a:cubicBezTo>
                  <a:cubicBezTo>
                    <a:pt x="5761" y="2345"/>
                    <a:pt x="4756" y="2847"/>
                    <a:pt x="3752" y="3266"/>
                  </a:cubicBezTo>
                  <a:cubicBezTo>
                    <a:pt x="2580" y="3768"/>
                    <a:pt x="1324" y="4103"/>
                    <a:pt x="68" y="4605"/>
                  </a:cubicBezTo>
                  <a:cubicBezTo>
                    <a:pt x="0" y="4673"/>
                    <a:pt x="42" y="4796"/>
                    <a:pt x="149" y="4796"/>
                  </a:cubicBezTo>
                  <a:cubicBezTo>
                    <a:pt x="175" y="4796"/>
                    <a:pt x="203" y="4789"/>
                    <a:pt x="235" y="4773"/>
                  </a:cubicBezTo>
                  <a:cubicBezTo>
                    <a:pt x="1408" y="4271"/>
                    <a:pt x="2747" y="3852"/>
                    <a:pt x="4003" y="3433"/>
                  </a:cubicBezTo>
                  <a:cubicBezTo>
                    <a:pt x="5007" y="3099"/>
                    <a:pt x="5928" y="2680"/>
                    <a:pt x="6933" y="2178"/>
                  </a:cubicBezTo>
                  <a:cubicBezTo>
                    <a:pt x="7519" y="1926"/>
                    <a:pt x="8105" y="1592"/>
                    <a:pt x="8691" y="1340"/>
                  </a:cubicBezTo>
                  <a:cubicBezTo>
                    <a:pt x="9277" y="1006"/>
                    <a:pt x="9863" y="671"/>
                    <a:pt x="10449" y="336"/>
                  </a:cubicBezTo>
                  <a:cubicBezTo>
                    <a:pt x="10533" y="252"/>
                    <a:pt x="10449" y="1"/>
                    <a:pt x="10282" y="1"/>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9"/>
            <p:cNvSpPr/>
            <p:nvPr/>
          </p:nvSpPr>
          <p:spPr>
            <a:xfrm>
              <a:off x="3377775" y="1824600"/>
              <a:ext cx="3244150" cy="3380200"/>
            </a:xfrm>
            <a:custGeom>
              <a:avLst/>
              <a:gdLst/>
              <a:ahLst/>
              <a:cxnLst/>
              <a:rect l="l" t="t" r="r" b="b"/>
              <a:pathLst>
                <a:path w="129766" h="135208" extrusionOk="0">
                  <a:moveTo>
                    <a:pt x="129179" y="99543"/>
                  </a:moveTo>
                  <a:cubicBezTo>
                    <a:pt x="128510" y="95190"/>
                    <a:pt x="127840" y="90752"/>
                    <a:pt x="127003" y="86483"/>
                  </a:cubicBezTo>
                  <a:cubicBezTo>
                    <a:pt x="126668" y="84725"/>
                    <a:pt x="126333" y="82966"/>
                    <a:pt x="125914" y="81208"/>
                  </a:cubicBezTo>
                  <a:cubicBezTo>
                    <a:pt x="122565" y="66223"/>
                    <a:pt x="117961" y="51488"/>
                    <a:pt x="112101" y="37256"/>
                  </a:cubicBezTo>
                  <a:cubicBezTo>
                    <a:pt x="108752" y="28884"/>
                    <a:pt x="104817" y="20679"/>
                    <a:pt x="98622" y="13730"/>
                  </a:cubicBezTo>
                  <a:cubicBezTo>
                    <a:pt x="92175" y="6447"/>
                    <a:pt x="85980" y="2177"/>
                    <a:pt x="76269" y="0"/>
                  </a:cubicBezTo>
                  <a:cubicBezTo>
                    <a:pt x="64464" y="1759"/>
                    <a:pt x="60362" y="1340"/>
                    <a:pt x="49897" y="1926"/>
                  </a:cubicBezTo>
                  <a:cubicBezTo>
                    <a:pt x="31814" y="2931"/>
                    <a:pt x="16577" y="24530"/>
                    <a:pt x="5945" y="40353"/>
                  </a:cubicBezTo>
                  <a:cubicBezTo>
                    <a:pt x="4605" y="42279"/>
                    <a:pt x="0" y="46046"/>
                    <a:pt x="587" y="48139"/>
                  </a:cubicBezTo>
                  <a:cubicBezTo>
                    <a:pt x="1256" y="50567"/>
                    <a:pt x="7117" y="52827"/>
                    <a:pt x="8958" y="54167"/>
                  </a:cubicBezTo>
                  <a:cubicBezTo>
                    <a:pt x="13479" y="57599"/>
                    <a:pt x="18168" y="60781"/>
                    <a:pt x="23023" y="63711"/>
                  </a:cubicBezTo>
                  <a:cubicBezTo>
                    <a:pt x="25786" y="60111"/>
                    <a:pt x="28800" y="58688"/>
                    <a:pt x="32567" y="55841"/>
                  </a:cubicBezTo>
                  <a:cubicBezTo>
                    <a:pt x="39432" y="69488"/>
                    <a:pt x="41190" y="84725"/>
                    <a:pt x="43283" y="99710"/>
                  </a:cubicBezTo>
                  <a:cubicBezTo>
                    <a:pt x="43451" y="100882"/>
                    <a:pt x="43618" y="102055"/>
                    <a:pt x="43786" y="103310"/>
                  </a:cubicBezTo>
                  <a:lnTo>
                    <a:pt x="44204" y="103310"/>
                  </a:lnTo>
                  <a:lnTo>
                    <a:pt x="48139" y="135207"/>
                  </a:lnTo>
                  <a:cubicBezTo>
                    <a:pt x="48139" y="135207"/>
                    <a:pt x="128677" y="132277"/>
                    <a:pt x="129765" y="103645"/>
                  </a:cubicBezTo>
                  <a:cubicBezTo>
                    <a:pt x="129765" y="102222"/>
                    <a:pt x="129598" y="100882"/>
                    <a:pt x="129179" y="9954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9"/>
            <p:cNvSpPr/>
            <p:nvPr/>
          </p:nvSpPr>
          <p:spPr>
            <a:xfrm>
              <a:off x="2408725" y="3984550"/>
              <a:ext cx="200950" cy="35625"/>
            </a:xfrm>
            <a:custGeom>
              <a:avLst/>
              <a:gdLst/>
              <a:ahLst/>
              <a:cxnLst/>
              <a:rect l="l" t="t" r="r" b="b"/>
              <a:pathLst>
                <a:path w="8038" h="1425" extrusionOk="0">
                  <a:moveTo>
                    <a:pt x="7786" y="1"/>
                  </a:moveTo>
                  <a:cubicBezTo>
                    <a:pt x="7117" y="168"/>
                    <a:pt x="6531" y="336"/>
                    <a:pt x="5945" y="503"/>
                  </a:cubicBezTo>
                  <a:cubicBezTo>
                    <a:pt x="5359" y="671"/>
                    <a:pt x="4689" y="838"/>
                    <a:pt x="4019" y="922"/>
                  </a:cubicBezTo>
                  <a:cubicBezTo>
                    <a:pt x="3349" y="964"/>
                    <a:pt x="2679" y="985"/>
                    <a:pt x="2020" y="985"/>
                  </a:cubicBezTo>
                  <a:cubicBezTo>
                    <a:pt x="1361" y="985"/>
                    <a:pt x="712" y="964"/>
                    <a:pt x="84" y="922"/>
                  </a:cubicBezTo>
                  <a:cubicBezTo>
                    <a:pt x="0" y="922"/>
                    <a:pt x="0" y="1089"/>
                    <a:pt x="84" y="1089"/>
                  </a:cubicBezTo>
                  <a:cubicBezTo>
                    <a:pt x="921" y="1313"/>
                    <a:pt x="1796" y="1424"/>
                    <a:pt x="2683" y="1424"/>
                  </a:cubicBezTo>
                  <a:cubicBezTo>
                    <a:pt x="3126" y="1424"/>
                    <a:pt x="3572" y="1396"/>
                    <a:pt x="4019" y="1340"/>
                  </a:cubicBezTo>
                  <a:cubicBezTo>
                    <a:pt x="4689" y="1257"/>
                    <a:pt x="5359" y="1173"/>
                    <a:pt x="5945" y="1006"/>
                  </a:cubicBezTo>
                  <a:cubicBezTo>
                    <a:pt x="6614" y="922"/>
                    <a:pt x="7284" y="671"/>
                    <a:pt x="7870" y="420"/>
                  </a:cubicBezTo>
                  <a:cubicBezTo>
                    <a:pt x="8038" y="252"/>
                    <a:pt x="7954" y="1"/>
                    <a:pt x="7786" y="1"/>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9"/>
            <p:cNvSpPr/>
            <p:nvPr/>
          </p:nvSpPr>
          <p:spPr>
            <a:xfrm>
              <a:off x="4815650" y="432750"/>
              <a:ext cx="646750" cy="531650"/>
            </a:xfrm>
            <a:custGeom>
              <a:avLst/>
              <a:gdLst/>
              <a:ahLst/>
              <a:cxnLst/>
              <a:rect l="l" t="t" r="r" b="b"/>
              <a:pathLst>
                <a:path w="25870" h="21266" extrusionOk="0">
                  <a:moveTo>
                    <a:pt x="2512" y="15405"/>
                  </a:moveTo>
                  <a:cubicBezTo>
                    <a:pt x="838" y="12894"/>
                    <a:pt x="1" y="9880"/>
                    <a:pt x="252" y="6866"/>
                  </a:cubicBezTo>
                  <a:cubicBezTo>
                    <a:pt x="419" y="5192"/>
                    <a:pt x="1089" y="3685"/>
                    <a:pt x="2177" y="2429"/>
                  </a:cubicBezTo>
                  <a:cubicBezTo>
                    <a:pt x="2345" y="2261"/>
                    <a:pt x="2512" y="2178"/>
                    <a:pt x="2680" y="2094"/>
                  </a:cubicBezTo>
                  <a:cubicBezTo>
                    <a:pt x="3182" y="1926"/>
                    <a:pt x="3684" y="2010"/>
                    <a:pt x="4019" y="2345"/>
                  </a:cubicBezTo>
                  <a:cubicBezTo>
                    <a:pt x="4354" y="2680"/>
                    <a:pt x="4773" y="2931"/>
                    <a:pt x="5191" y="3099"/>
                  </a:cubicBezTo>
                  <a:cubicBezTo>
                    <a:pt x="6447" y="3517"/>
                    <a:pt x="7954" y="2345"/>
                    <a:pt x="8959" y="1926"/>
                  </a:cubicBezTo>
                  <a:cubicBezTo>
                    <a:pt x="10382" y="1257"/>
                    <a:pt x="11889" y="671"/>
                    <a:pt x="13312" y="252"/>
                  </a:cubicBezTo>
                  <a:cubicBezTo>
                    <a:pt x="13647" y="85"/>
                    <a:pt x="13982" y="1"/>
                    <a:pt x="14400" y="85"/>
                  </a:cubicBezTo>
                  <a:cubicBezTo>
                    <a:pt x="15070" y="252"/>
                    <a:pt x="15321" y="1089"/>
                    <a:pt x="15405" y="1759"/>
                  </a:cubicBezTo>
                  <a:cubicBezTo>
                    <a:pt x="15489" y="2513"/>
                    <a:pt x="15656" y="3350"/>
                    <a:pt x="16326" y="3685"/>
                  </a:cubicBezTo>
                  <a:cubicBezTo>
                    <a:pt x="16661" y="3768"/>
                    <a:pt x="17079" y="3768"/>
                    <a:pt x="17414" y="3685"/>
                  </a:cubicBezTo>
                  <a:cubicBezTo>
                    <a:pt x="18419" y="3350"/>
                    <a:pt x="19423" y="3182"/>
                    <a:pt x="20512" y="3099"/>
                  </a:cubicBezTo>
                  <a:cubicBezTo>
                    <a:pt x="21516" y="3099"/>
                    <a:pt x="22605" y="3768"/>
                    <a:pt x="22689" y="4773"/>
                  </a:cubicBezTo>
                  <a:cubicBezTo>
                    <a:pt x="22856" y="6112"/>
                    <a:pt x="21014" y="6950"/>
                    <a:pt x="20763" y="8289"/>
                  </a:cubicBezTo>
                  <a:cubicBezTo>
                    <a:pt x="20763" y="8373"/>
                    <a:pt x="20763" y="8540"/>
                    <a:pt x="20763" y="8708"/>
                  </a:cubicBezTo>
                  <a:cubicBezTo>
                    <a:pt x="20930" y="8959"/>
                    <a:pt x="21265" y="8959"/>
                    <a:pt x="21516" y="8959"/>
                  </a:cubicBezTo>
                  <a:cubicBezTo>
                    <a:pt x="22521" y="8959"/>
                    <a:pt x="23526" y="9126"/>
                    <a:pt x="24363" y="9545"/>
                  </a:cubicBezTo>
                  <a:cubicBezTo>
                    <a:pt x="25284" y="9964"/>
                    <a:pt x="25870" y="10884"/>
                    <a:pt x="25619" y="11889"/>
                  </a:cubicBezTo>
                  <a:cubicBezTo>
                    <a:pt x="25284" y="12643"/>
                    <a:pt x="24698" y="13145"/>
                    <a:pt x="23861" y="13396"/>
                  </a:cubicBezTo>
                  <a:cubicBezTo>
                    <a:pt x="23107" y="13647"/>
                    <a:pt x="22354" y="13982"/>
                    <a:pt x="21684" y="14484"/>
                  </a:cubicBezTo>
                  <a:lnTo>
                    <a:pt x="22521" y="14652"/>
                  </a:lnTo>
                  <a:cubicBezTo>
                    <a:pt x="23107" y="14819"/>
                    <a:pt x="23777" y="14987"/>
                    <a:pt x="24028" y="15573"/>
                  </a:cubicBezTo>
                  <a:cubicBezTo>
                    <a:pt x="24112" y="15991"/>
                    <a:pt x="24028" y="16494"/>
                    <a:pt x="23609" y="16745"/>
                  </a:cubicBezTo>
                  <a:cubicBezTo>
                    <a:pt x="23275" y="17080"/>
                    <a:pt x="22856" y="17331"/>
                    <a:pt x="22437" y="17415"/>
                  </a:cubicBezTo>
                  <a:cubicBezTo>
                    <a:pt x="21014" y="18084"/>
                    <a:pt x="19591" y="18587"/>
                    <a:pt x="18000" y="18922"/>
                  </a:cubicBezTo>
                  <a:cubicBezTo>
                    <a:pt x="15824" y="19508"/>
                    <a:pt x="13312" y="19675"/>
                    <a:pt x="11721" y="21266"/>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9"/>
            <p:cNvSpPr/>
            <p:nvPr/>
          </p:nvSpPr>
          <p:spPr>
            <a:xfrm>
              <a:off x="4834500" y="767650"/>
              <a:ext cx="351625" cy="219775"/>
            </a:xfrm>
            <a:custGeom>
              <a:avLst/>
              <a:gdLst/>
              <a:ahLst/>
              <a:cxnLst/>
              <a:rect l="l" t="t" r="r" b="b"/>
              <a:pathLst>
                <a:path w="14065" h="8791" extrusionOk="0">
                  <a:moveTo>
                    <a:pt x="0" y="1005"/>
                  </a:moveTo>
                  <a:cubicBezTo>
                    <a:pt x="754" y="335"/>
                    <a:pt x="1758" y="0"/>
                    <a:pt x="2763" y="84"/>
                  </a:cubicBezTo>
                  <a:cubicBezTo>
                    <a:pt x="4688" y="84"/>
                    <a:pt x="6698" y="586"/>
                    <a:pt x="8456" y="1507"/>
                  </a:cubicBezTo>
                  <a:cubicBezTo>
                    <a:pt x="10214" y="2344"/>
                    <a:pt x="11721" y="3433"/>
                    <a:pt x="13060" y="4856"/>
                  </a:cubicBezTo>
                  <a:cubicBezTo>
                    <a:pt x="13981" y="5944"/>
                    <a:pt x="14065" y="7535"/>
                    <a:pt x="13311" y="879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9"/>
            <p:cNvSpPr/>
            <p:nvPr/>
          </p:nvSpPr>
          <p:spPr>
            <a:xfrm>
              <a:off x="4658675" y="1353675"/>
              <a:ext cx="512800" cy="624325"/>
            </a:xfrm>
            <a:custGeom>
              <a:avLst/>
              <a:gdLst/>
              <a:ahLst/>
              <a:cxnLst/>
              <a:rect l="l" t="t" r="r" b="b"/>
              <a:pathLst>
                <a:path w="20512" h="24973" extrusionOk="0">
                  <a:moveTo>
                    <a:pt x="17833" y="1"/>
                  </a:moveTo>
                  <a:lnTo>
                    <a:pt x="1" y="13898"/>
                  </a:lnTo>
                  <a:lnTo>
                    <a:pt x="84" y="21851"/>
                  </a:lnTo>
                  <a:cubicBezTo>
                    <a:pt x="677" y="23747"/>
                    <a:pt x="4233" y="24973"/>
                    <a:pt x="8308" y="24973"/>
                  </a:cubicBezTo>
                  <a:cubicBezTo>
                    <a:pt x="12869" y="24973"/>
                    <a:pt x="18080" y="23438"/>
                    <a:pt x="20512" y="19591"/>
                  </a:cubicBezTo>
                  <a:lnTo>
                    <a:pt x="178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9"/>
            <p:cNvSpPr/>
            <p:nvPr/>
          </p:nvSpPr>
          <p:spPr>
            <a:xfrm>
              <a:off x="4581250" y="1803675"/>
              <a:ext cx="701150" cy="475125"/>
            </a:xfrm>
            <a:custGeom>
              <a:avLst/>
              <a:gdLst/>
              <a:ahLst/>
              <a:cxnLst/>
              <a:rect l="l" t="t" r="r" b="b"/>
              <a:pathLst>
                <a:path w="28046" h="19005" extrusionOk="0">
                  <a:moveTo>
                    <a:pt x="19423" y="0"/>
                  </a:moveTo>
                  <a:lnTo>
                    <a:pt x="8958" y="1089"/>
                  </a:lnTo>
                  <a:lnTo>
                    <a:pt x="0" y="3014"/>
                  </a:lnTo>
                  <a:cubicBezTo>
                    <a:pt x="0" y="3014"/>
                    <a:pt x="2428" y="12642"/>
                    <a:pt x="9963" y="19005"/>
                  </a:cubicBezTo>
                  <a:cubicBezTo>
                    <a:pt x="17079" y="16074"/>
                    <a:pt x="28046" y="837"/>
                    <a:pt x="28046" y="837"/>
                  </a:cubicBezTo>
                  <a:cubicBezTo>
                    <a:pt x="25200" y="251"/>
                    <a:pt x="22353" y="0"/>
                    <a:pt x="19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9"/>
            <p:cNvSpPr/>
            <p:nvPr/>
          </p:nvSpPr>
          <p:spPr>
            <a:xfrm>
              <a:off x="4367750" y="899275"/>
              <a:ext cx="753500" cy="903475"/>
            </a:xfrm>
            <a:custGeom>
              <a:avLst/>
              <a:gdLst/>
              <a:ahLst/>
              <a:cxnLst/>
              <a:rect l="l" t="t" r="r" b="b"/>
              <a:pathLst>
                <a:path w="30140" h="36139" extrusionOk="0">
                  <a:moveTo>
                    <a:pt x="9702" y="1"/>
                  </a:moveTo>
                  <a:cubicBezTo>
                    <a:pt x="8952" y="1"/>
                    <a:pt x="8199" y="59"/>
                    <a:pt x="7452" y="177"/>
                  </a:cubicBezTo>
                  <a:cubicBezTo>
                    <a:pt x="3852" y="847"/>
                    <a:pt x="1" y="3442"/>
                    <a:pt x="1" y="7126"/>
                  </a:cubicBezTo>
                  <a:cubicBezTo>
                    <a:pt x="1" y="12149"/>
                    <a:pt x="922" y="17256"/>
                    <a:pt x="1256" y="22195"/>
                  </a:cubicBezTo>
                  <a:cubicBezTo>
                    <a:pt x="1340" y="24790"/>
                    <a:pt x="1843" y="27302"/>
                    <a:pt x="2596" y="29730"/>
                  </a:cubicBezTo>
                  <a:cubicBezTo>
                    <a:pt x="3433" y="32241"/>
                    <a:pt x="5275" y="34334"/>
                    <a:pt x="7703" y="35423"/>
                  </a:cubicBezTo>
                  <a:cubicBezTo>
                    <a:pt x="8861" y="35930"/>
                    <a:pt x="10129" y="36139"/>
                    <a:pt x="11419" y="36139"/>
                  </a:cubicBezTo>
                  <a:cubicBezTo>
                    <a:pt x="13111" y="36139"/>
                    <a:pt x="14841" y="35778"/>
                    <a:pt x="16410" y="35255"/>
                  </a:cubicBezTo>
                  <a:cubicBezTo>
                    <a:pt x="19424" y="34418"/>
                    <a:pt x="22186" y="32744"/>
                    <a:pt x="24447" y="30567"/>
                  </a:cubicBezTo>
                  <a:cubicBezTo>
                    <a:pt x="26372" y="28474"/>
                    <a:pt x="26707" y="26046"/>
                    <a:pt x="27628" y="23535"/>
                  </a:cubicBezTo>
                  <a:cubicBezTo>
                    <a:pt x="28716" y="20604"/>
                    <a:pt x="30140" y="17758"/>
                    <a:pt x="29470" y="14660"/>
                  </a:cubicBezTo>
                  <a:cubicBezTo>
                    <a:pt x="28884" y="11730"/>
                    <a:pt x="26540" y="9302"/>
                    <a:pt x="24279" y="7209"/>
                  </a:cubicBezTo>
                  <a:cubicBezTo>
                    <a:pt x="22019" y="5033"/>
                    <a:pt x="19507" y="3191"/>
                    <a:pt x="16745" y="1767"/>
                  </a:cubicBezTo>
                  <a:cubicBezTo>
                    <a:pt x="14567" y="615"/>
                    <a:pt x="12145" y="1"/>
                    <a:pt x="97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9"/>
            <p:cNvSpPr/>
            <p:nvPr/>
          </p:nvSpPr>
          <p:spPr>
            <a:xfrm>
              <a:off x="4729850" y="1424825"/>
              <a:ext cx="200950" cy="175875"/>
            </a:xfrm>
            <a:custGeom>
              <a:avLst/>
              <a:gdLst/>
              <a:ahLst/>
              <a:cxnLst/>
              <a:rect l="l" t="t" r="r" b="b"/>
              <a:pathLst>
                <a:path w="8038" h="7035" extrusionOk="0">
                  <a:moveTo>
                    <a:pt x="4050" y="0"/>
                  </a:moveTo>
                  <a:cubicBezTo>
                    <a:pt x="3791" y="0"/>
                    <a:pt x="3528" y="28"/>
                    <a:pt x="3265" y="85"/>
                  </a:cubicBezTo>
                  <a:cubicBezTo>
                    <a:pt x="1256" y="420"/>
                    <a:pt x="0" y="2345"/>
                    <a:pt x="419" y="4271"/>
                  </a:cubicBezTo>
                  <a:cubicBezTo>
                    <a:pt x="852" y="5933"/>
                    <a:pt x="2347" y="7034"/>
                    <a:pt x="3987" y="7034"/>
                  </a:cubicBezTo>
                  <a:cubicBezTo>
                    <a:pt x="4247" y="7034"/>
                    <a:pt x="4509" y="7007"/>
                    <a:pt x="4772" y="6950"/>
                  </a:cubicBezTo>
                  <a:cubicBezTo>
                    <a:pt x="6781" y="6615"/>
                    <a:pt x="8037" y="4689"/>
                    <a:pt x="7619" y="2764"/>
                  </a:cubicBezTo>
                  <a:cubicBezTo>
                    <a:pt x="7185" y="1101"/>
                    <a:pt x="5690" y="0"/>
                    <a:pt x="4050" y="0"/>
                  </a:cubicBezTo>
                  <a:close/>
                </a:path>
              </a:pathLst>
            </a:custGeom>
            <a:solidFill>
              <a:srgbClr val="EFA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9"/>
            <p:cNvSpPr/>
            <p:nvPr/>
          </p:nvSpPr>
          <p:spPr>
            <a:xfrm>
              <a:off x="4401250" y="1464175"/>
              <a:ext cx="96300" cy="159525"/>
            </a:xfrm>
            <a:custGeom>
              <a:avLst/>
              <a:gdLst/>
              <a:ahLst/>
              <a:cxnLst/>
              <a:rect l="l" t="t" r="r" b="b"/>
              <a:pathLst>
                <a:path w="3852" h="6381" extrusionOk="0">
                  <a:moveTo>
                    <a:pt x="323" y="1"/>
                  </a:moveTo>
                  <a:cubicBezTo>
                    <a:pt x="216" y="1"/>
                    <a:pt x="108" y="6"/>
                    <a:pt x="0" y="18"/>
                  </a:cubicBezTo>
                  <a:cubicBezTo>
                    <a:pt x="84" y="2111"/>
                    <a:pt x="419" y="4287"/>
                    <a:pt x="1005" y="6380"/>
                  </a:cubicBezTo>
                  <a:cubicBezTo>
                    <a:pt x="2763" y="5962"/>
                    <a:pt x="3851" y="4287"/>
                    <a:pt x="3516" y="2529"/>
                  </a:cubicBezTo>
                  <a:cubicBezTo>
                    <a:pt x="3126" y="1047"/>
                    <a:pt x="1791" y="1"/>
                    <a:pt x="323" y="1"/>
                  </a:cubicBezTo>
                  <a:close/>
                </a:path>
              </a:pathLst>
            </a:custGeom>
            <a:solidFill>
              <a:srgbClr val="EFA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9"/>
            <p:cNvSpPr/>
            <p:nvPr/>
          </p:nvSpPr>
          <p:spPr>
            <a:xfrm>
              <a:off x="4731925" y="1359625"/>
              <a:ext cx="56550" cy="51675"/>
            </a:xfrm>
            <a:custGeom>
              <a:avLst/>
              <a:gdLst/>
              <a:ahLst/>
              <a:cxnLst/>
              <a:rect l="l" t="t" r="r" b="b"/>
              <a:pathLst>
                <a:path w="2262" h="2067" extrusionOk="0">
                  <a:moveTo>
                    <a:pt x="1103" y="1"/>
                  </a:moveTo>
                  <a:cubicBezTo>
                    <a:pt x="1043" y="1"/>
                    <a:pt x="982" y="5"/>
                    <a:pt x="922" y="14"/>
                  </a:cubicBezTo>
                  <a:cubicBezTo>
                    <a:pt x="336" y="181"/>
                    <a:pt x="1" y="683"/>
                    <a:pt x="85" y="1269"/>
                  </a:cubicBezTo>
                  <a:cubicBezTo>
                    <a:pt x="223" y="1753"/>
                    <a:pt x="646" y="2066"/>
                    <a:pt x="1120" y="2066"/>
                  </a:cubicBezTo>
                  <a:cubicBezTo>
                    <a:pt x="1220" y="2066"/>
                    <a:pt x="1322" y="2052"/>
                    <a:pt x="1424" y="2023"/>
                  </a:cubicBezTo>
                  <a:cubicBezTo>
                    <a:pt x="1926" y="1856"/>
                    <a:pt x="2261" y="1353"/>
                    <a:pt x="2178" y="767"/>
                  </a:cubicBezTo>
                  <a:cubicBezTo>
                    <a:pt x="2102" y="317"/>
                    <a:pt x="1623" y="1"/>
                    <a:pt x="1103" y="1"/>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9"/>
            <p:cNvSpPr/>
            <p:nvPr/>
          </p:nvSpPr>
          <p:spPr>
            <a:xfrm>
              <a:off x="4447300" y="1390275"/>
              <a:ext cx="56525" cy="50325"/>
            </a:xfrm>
            <a:custGeom>
              <a:avLst/>
              <a:gdLst/>
              <a:ahLst/>
              <a:cxnLst/>
              <a:rect l="l" t="t" r="r" b="b"/>
              <a:pathLst>
                <a:path w="2261" h="2013" extrusionOk="0">
                  <a:moveTo>
                    <a:pt x="1188" y="0"/>
                  </a:moveTo>
                  <a:cubicBezTo>
                    <a:pt x="1099" y="0"/>
                    <a:pt x="1008" y="14"/>
                    <a:pt x="921" y="43"/>
                  </a:cubicBezTo>
                  <a:cubicBezTo>
                    <a:pt x="335" y="127"/>
                    <a:pt x="0" y="713"/>
                    <a:pt x="84" y="1216"/>
                  </a:cubicBezTo>
                  <a:cubicBezTo>
                    <a:pt x="222" y="1699"/>
                    <a:pt x="646" y="2012"/>
                    <a:pt x="1072" y="2012"/>
                  </a:cubicBezTo>
                  <a:cubicBezTo>
                    <a:pt x="1162" y="2012"/>
                    <a:pt x="1252" y="1998"/>
                    <a:pt x="1340" y="1969"/>
                  </a:cubicBezTo>
                  <a:cubicBezTo>
                    <a:pt x="1926" y="1885"/>
                    <a:pt x="2260" y="1383"/>
                    <a:pt x="2177" y="797"/>
                  </a:cubicBezTo>
                  <a:cubicBezTo>
                    <a:pt x="2038" y="313"/>
                    <a:pt x="1615" y="0"/>
                    <a:pt x="1188" y="0"/>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9"/>
            <p:cNvSpPr/>
            <p:nvPr/>
          </p:nvSpPr>
          <p:spPr>
            <a:xfrm>
              <a:off x="4284025" y="782200"/>
              <a:ext cx="1004675" cy="723775"/>
            </a:xfrm>
            <a:custGeom>
              <a:avLst/>
              <a:gdLst/>
              <a:ahLst/>
              <a:cxnLst/>
              <a:rect l="l" t="t" r="r" b="b"/>
              <a:pathLst>
                <a:path w="40187" h="28951" extrusionOk="0">
                  <a:moveTo>
                    <a:pt x="20762" y="1"/>
                  </a:moveTo>
                  <a:cubicBezTo>
                    <a:pt x="20157" y="1"/>
                    <a:pt x="19544" y="28"/>
                    <a:pt x="18921" y="88"/>
                  </a:cubicBezTo>
                  <a:cubicBezTo>
                    <a:pt x="16326" y="255"/>
                    <a:pt x="13731" y="841"/>
                    <a:pt x="11303" y="1678"/>
                  </a:cubicBezTo>
                  <a:cubicBezTo>
                    <a:pt x="9210" y="2432"/>
                    <a:pt x="7284" y="3520"/>
                    <a:pt x="5610" y="4944"/>
                  </a:cubicBezTo>
                  <a:cubicBezTo>
                    <a:pt x="2512" y="7623"/>
                    <a:pt x="1" y="11809"/>
                    <a:pt x="671" y="15995"/>
                  </a:cubicBezTo>
                  <a:cubicBezTo>
                    <a:pt x="671" y="16246"/>
                    <a:pt x="754" y="16497"/>
                    <a:pt x="838" y="16748"/>
                  </a:cubicBezTo>
                  <a:cubicBezTo>
                    <a:pt x="1340" y="18674"/>
                    <a:pt x="2261" y="21353"/>
                    <a:pt x="4187" y="22022"/>
                  </a:cubicBezTo>
                  <a:cubicBezTo>
                    <a:pt x="4187" y="20683"/>
                    <a:pt x="4605" y="19427"/>
                    <a:pt x="5443" y="18339"/>
                  </a:cubicBezTo>
                  <a:cubicBezTo>
                    <a:pt x="5778" y="17836"/>
                    <a:pt x="7452" y="16413"/>
                    <a:pt x="7452" y="15827"/>
                  </a:cubicBezTo>
                  <a:cubicBezTo>
                    <a:pt x="7452" y="16832"/>
                    <a:pt x="7787" y="17669"/>
                    <a:pt x="8457" y="18422"/>
                  </a:cubicBezTo>
                  <a:cubicBezTo>
                    <a:pt x="8585" y="18551"/>
                    <a:pt x="8763" y="18729"/>
                    <a:pt x="8952" y="18729"/>
                  </a:cubicBezTo>
                  <a:cubicBezTo>
                    <a:pt x="9010" y="18729"/>
                    <a:pt x="9068" y="18712"/>
                    <a:pt x="9126" y="18674"/>
                  </a:cubicBezTo>
                  <a:cubicBezTo>
                    <a:pt x="9210" y="18590"/>
                    <a:pt x="9294" y="18422"/>
                    <a:pt x="9294" y="18339"/>
                  </a:cubicBezTo>
                  <a:cubicBezTo>
                    <a:pt x="9545" y="17250"/>
                    <a:pt x="9880" y="16329"/>
                    <a:pt x="10131" y="15325"/>
                  </a:cubicBezTo>
                  <a:cubicBezTo>
                    <a:pt x="10633" y="16664"/>
                    <a:pt x="11889" y="17753"/>
                    <a:pt x="13312" y="18171"/>
                  </a:cubicBezTo>
                  <a:cubicBezTo>
                    <a:pt x="13312" y="17167"/>
                    <a:pt x="13480" y="16078"/>
                    <a:pt x="13731" y="15074"/>
                  </a:cubicBezTo>
                  <a:cubicBezTo>
                    <a:pt x="18168" y="18925"/>
                    <a:pt x="25284" y="19176"/>
                    <a:pt x="29386" y="23278"/>
                  </a:cubicBezTo>
                  <a:cubicBezTo>
                    <a:pt x="30810" y="24953"/>
                    <a:pt x="32065" y="26711"/>
                    <a:pt x="33154" y="28552"/>
                  </a:cubicBezTo>
                  <a:cubicBezTo>
                    <a:pt x="33237" y="28720"/>
                    <a:pt x="33405" y="28804"/>
                    <a:pt x="33572" y="28887"/>
                  </a:cubicBezTo>
                  <a:cubicBezTo>
                    <a:pt x="33656" y="28929"/>
                    <a:pt x="33740" y="28950"/>
                    <a:pt x="33823" y="28950"/>
                  </a:cubicBezTo>
                  <a:cubicBezTo>
                    <a:pt x="33907" y="28950"/>
                    <a:pt x="33991" y="28929"/>
                    <a:pt x="34075" y="28887"/>
                  </a:cubicBezTo>
                  <a:cubicBezTo>
                    <a:pt x="35665" y="28218"/>
                    <a:pt x="36921" y="26962"/>
                    <a:pt x="37675" y="25371"/>
                  </a:cubicBezTo>
                  <a:cubicBezTo>
                    <a:pt x="39433" y="22357"/>
                    <a:pt x="40186" y="18925"/>
                    <a:pt x="39851" y="15492"/>
                  </a:cubicBezTo>
                  <a:cubicBezTo>
                    <a:pt x="39014" y="9213"/>
                    <a:pt x="34158" y="4274"/>
                    <a:pt x="28382" y="1678"/>
                  </a:cubicBezTo>
                  <a:cubicBezTo>
                    <a:pt x="26959" y="1092"/>
                    <a:pt x="25535" y="590"/>
                    <a:pt x="24028" y="255"/>
                  </a:cubicBezTo>
                  <a:cubicBezTo>
                    <a:pt x="22947" y="93"/>
                    <a:pt x="21866" y="1"/>
                    <a:pt x="207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9"/>
            <p:cNvSpPr/>
            <p:nvPr/>
          </p:nvSpPr>
          <p:spPr>
            <a:xfrm>
              <a:off x="4966350" y="1241175"/>
              <a:ext cx="173750" cy="261800"/>
            </a:xfrm>
            <a:custGeom>
              <a:avLst/>
              <a:gdLst/>
              <a:ahLst/>
              <a:cxnLst/>
              <a:rect l="l" t="t" r="r" b="b"/>
              <a:pathLst>
                <a:path w="6950" h="10472" extrusionOk="0">
                  <a:moveTo>
                    <a:pt x="3554" y="0"/>
                  </a:moveTo>
                  <a:cubicBezTo>
                    <a:pt x="3332" y="0"/>
                    <a:pt x="3096" y="21"/>
                    <a:pt x="2847" y="63"/>
                  </a:cubicBezTo>
                  <a:cubicBezTo>
                    <a:pt x="1340" y="315"/>
                    <a:pt x="503" y="1738"/>
                    <a:pt x="0" y="3580"/>
                  </a:cubicBezTo>
                  <a:lnTo>
                    <a:pt x="1424" y="9775"/>
                  </a:lnTo>
                  <a:cubicBezTo>
                    <a:pt x="1424" y="10311"/>
                    <a:pt x="2227" y="10471"/>
                    <a:pt x="2763" y="10471"/>
                  </a:cubicBezTo>
                  <a:cubicBezTo>
                    <a:pt x="2897" y="10471"/>
                    <a:pt x="3014" y="10461"/>
                    <a:pt x="3098" y="10445"/>
                  </a:cubicBezTo>
                  <a:cubicBezTo>
                    <a:pt x="6028" y="9859"/>
                    <a:pt x="6949" y="6928"/>
                    <a:pt x="6865" y="4501"/>
                  </a:cubicBezTo>
                  <a:cubicBezTo>
                    <a:pt x="6865" y="2356"/>
                    <a:pt x="5954" y="0"/>
                    <a:pt x="3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9"/>
            <p:cNvSpPr/>
            <p:nvPr/>
          </p:nvSpPr>
          <p:spPr>
            <a:xfrm>
              <a:off x="4660775" y="1562975"/>
              <a:ext cx="347450" cy="251175"/>
            </a:xfrm>
            <a:custGeom>
              <a:avLst/>
              <a:gdLst/>
              <a:ahLst/>
              <a:cxnLst/>
              <a:rect l="l" t="t" r="r" b="b"/>
              <a:pathLst>
                <a:path w="13898" h="10047" fill="none" extrusionOk="0">
                  <a:moveTo>
                    <a:pt x="0" y="10047"/>
                  </a:moveTo>
                  <a:cubicBezTo>
                    <a:pt x="6530" y="9879"/>
                    <a:pt x="12223" y="5442"/>
                    <a:pt x="13898" y="0"/>
                  </a:cubicBezTo>
                </a:path>
              </a:pathLst>
            </a:custGeom>
            <a:noFill/>
            <a:ln w="18825" cap="flat" cmpd="sng">
              <a:solidFill>
                <a:srgbClr val="D68045"/>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9"/>
            <p:cNvSpPr/>
            <p:nvPr/>
          </p:nvSpPr>
          <p:spPr>
            <a:xfrm>
              <a:off x="5008200" y="1475075"/>
              <a:ext cx="90025" cy="54425"/>
            </a:xfrm>
            <a:custGeom>
              <a:avLst/>
              <a:gdLst/>
              <a:ahLst/>
              <a:cxnLst/>
              <a:rect l="l" t="t" r="r" b="b"/>
              <a:pathLst>
                <a:path w="3601" h="2177" fill="none" extrusionOk="0">
                  <a:moveTo>
                    <a:pt x="1" y="837"/>
                  </a:moveTo>
                  <a:cubicBezTo>
                    <a:pt x="1" y="837"/>
                    <a:pt x="1340" y="2177"/>
                    <a:pt x="3601" y="0"/>
                  </a:cubicBezTo>
                </a:path>
              </a:pathLst>
            </a:custGeom>
            <a:noFill/>
            <a:ln w="12550" cap="flat" cmpd="sng">
              <a:solidFill>
                <a:srgbClr val="D68045"/>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9"/>
            <p:cNvSpPr/>
            <p:nvPr/>
          </p:nvSpPr>
          <p:spPr>
            <a:xfrm>
              <a:off x="4518450" y="1465650"/>
              <a:ext cx="81650" cy="103850"/>
            </a:xfrm>
            <a:custGeom>
              <a:avLst/>
              <a:gdLst/>
              <a:ahLst/>
              <a:cxnLst/>
              <a:rect l="l" t="t" r="r" b="b"/>
              <a:pathLst>
                <a:path w="3266" h="4154" extrusionOk="0">
                  <a:moveTo>
                    <a:pt x="1340" y="1"/>
                  </a:moveTo>
                  <a:cubicBezTo>
                    <a:pt x="1298" y="1"/>
                    <a:pt x="1256" y="42"/>
                    <a:pt x="1256" y="126"/>
                  </a:cubicBezTo>
                  <a:cubicBezTo>
                    <a:pt x="1173" y="628"/>
                    <a:pt x="921" y="1131"/>
                    <a:pt x="587" y="1549"/>
                  </a:cubicBezTo>
                  <a:cubicBezTo>
                    <a:pt x="252" y="1800"/>
                    <a:pt x="84" y="2219"/>
                    <a:pt x="0" y="2721"/>
                  </a:cubicBezTo>
                  <a:cubicBezTo>
                    <a:pt x="0" y="3654"/>
                    <a:pt x="1010" y="4154"/>
                    <a:pt x="1758" y="4154"/>
                  </a:cubicBezTo>
                  <a:cubicBezTo>
                    <a:pt x="1816" y="4154"/>
                    <a:pt x="1872" y="4151"/>
                    <a:pt x="1926" y="4145"/>
                  </a:cubicBezTo>
                  <a:cubicBezTo>
                    <a:pt x="2177" y="4145"/>
                    <a:pt x="2428" y="4061"/>
                    <a:pt x="2679" y="3977"/>
                  </a:cubicBezTo>
                  <a:cubicBezTo>
                    <a:pt x="2847" y="3893"/>
                    <a:pt x="3182" y="3726"/>
                    <a:pt x="3182" y="3475"/>
                  </a:cubicBezTo>
                  <a:cubicBezTo>
                    <a:pt x="3266" y="3391"/>
                    <a:pt x="3182" y="3224"/>
                    <a:pt x="3014" y="3224"/>
                  </a:cubicBezTo>
                  <a:cubicBezTo>
                    <a:pt x="2763" y="3224"/>
                    <a:pt x="2596" y="3475"/>
                    <a:pt x="2345" y="3475"/>
                  </a:cubicBezTo>
                  <a:cubicBezTo>
                    <a:pt x="2177" y="3559"/>
                    <a:pt x="1926" y="3642"/>
                    <a:pt x="1759" y="3642"/>
                  </a:cubicBezTo>
                  <a:cubicBezTo>
                    <a:pt x="1256" y="3642"/>
                    <a:pt x="838" y="3391"/>
                    <a:pt x="503" y="3056"/>
                  </a:cubicBezTo>
                  <a:cubicBezTo>
                    <a:pt x="252" y="2554"/>
                    <a:pt x="670" y="2052"/>
                    <a:pt x="921" y="1717"/>
                  </a:cubicBezTo>
                  <a:cubicBezTo>
                    <a:pt x="1089" y="1466"/>
                    <a:pt x="1256" y="1214"/>
                    <a:pt x="1340" y="963"/>
                  </a:cubicBezTo>
                  <a:cubicBezTo>
                    <a:pt x="1424" y="628"/>
                    <a:pt x="1424" y="377"/>
                    <a:pt x="1424" y="126"/>
                  </a:cubicBezTo>
                  <a:cubicBezTo>
                    <a:pt x="1424" y="42"/>
                    <a:pt x="1382" y="1"/>
                    <a:pt x="1340" y="1"/>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9"/>
            <p:cNvSpPr/>
            <p:nvPr/>
          </p:nvSpPr>
          <p:spPr>
            <a:xfrm>
              <a:off x="4610550" y="1726225"/>
              <a:ext cx="27225" cy="6300"/>
            </a:xfrm>
            <a:custGeom>
              <a:avLst/>
              <a:gdLst/>
              <a:ahLst/>
              <a:cxnLst/>
              <a:rect l="l" t="t" r="r" b="b"/>
              <a:pathLst>
                <a:path w="1089" h="252" extrusionOk="0">
                  <a:moveTo>
                    <a:pt x="1088" y="252"/>
                  </a:moveTo>
                  <a:cubicBezTo>
                    <a:pt x="754" y="252"/>
                    <a:pt x="335" y="168"/>
                    <a:pt x="0" y="1"/>
                  </a:cubicBezTo>
                  <a:cubicBezTo>
                    <a:pt x="335" y="168"/>
                    <a:pt x="754" y="252"/>
                    <a:pt x="1088" y="252"/>
                  </a:cubicBezTo>
                  <a:close/>
                </a:path>
              </a:pathLst>
            </a:custGeom>
            <a:solidFill>
              <a:srgbClr val="AF5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9"/>
            <p:cNvSpPr/>
            <p:nvPr/>
          </p:nvSpPr>
          <p:spPr>
            <a:xfrm>
              <a:off x="4566600" y="1598550"/>
              <a:ext cx="165350" cy="125600"/>
            </a:xfrm>
            <a:custGeom>
              <a:avLst/>
              <a:gdLst/>
              <a:ahLst/>
              <a:cxnLst/>
              <a:rect l="l" t="t" r="r" b="b"/>
              <a:pathLst>
                <a:path w="6614" h="5024" extrusionOk="0">
                  <a:moveTo>
                    <a:pt x="6363" y="1"/>
                  </a:moveTo>
                  <a:lnTo>
                    <a:pt x="0" y="1340"/>
                  </a:lnTo>
                  <a:cubicBezTo>
                    <a:pt x="0" y="1340"/>
                    <a:pt x="0" y="4103"/>
                    <a:pt x="1758" y="5024"/>
                  </a:cubicBezTo>
                  <a:cubicBezTo>
                    <a:pt x="1842" y="4103"/>
                    <a:pt x="2260" y="3182"/>
                    <a:pt x="2930" y="2512"/>
                  </a:cubicBezTo>
                  <a:cubicBezTo>
                    <a:pt x="3935" y="1591"/>
                    <a:pt x="5274" y="1173"/>
                    <a:pt x="6614" y="1173"/>
                  </a:cubicBezTo>
                  <a:cubicBezTo>
                    <a:pt x="6614" y="754"/>
                    <a:pt x="6530" y="419"/>
                    <a:pt x="6363" y="1"/>
                  </a:cubicBezTo>
                  <a:close/>
                </a:path>
              </a:pathLst>
            </a:custGeom>
            <a:solidFill>
              <a:srgbClr val="AF5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9"/>
            <p:cNvSpPr/>
            <p:nvPr/>
          </p:nvSpPr>
          <p:spPr>
            <a:xfrm>
              <a:off x="4610550" y="1627625"/>
              <a:ext cx="123500" cy="104900"/>
            </a:xfrm>
            <a:custGeom>
              <a:avLst/>
              <a:gdLst/>
              <a:ahLst/>
              <a:cxnLst/>
              <a:rect l="l" t="t" r="r" b="b"/>
              <a:pathLst>
                <a:path w="4940" h="4196" extrusionOk="0">
                  <a:moveTo>
                    <a:pt x="4633" y="1"/>
                  </a:moveTo>
                  <a:cubicBezTo>
                    <a:pt x="3325" y="1"/>
                    <a:pt x="2104" y="495"/>
                    <a:pt x="1172" y="1349"/>
                  </a:cubicBezTo>
                  <a:cubicBezTo>
                    <a:pt x="502" y="2019"/>
                    <a:pt x="84" y="2940"/>
                    <a:pt x="0" y="3861"/>
                  </a:cubicBezTo>
                  <a:cubicBezTo>
                    <a:pt x="335" y="4028"/>
                    <a:pt x="670" y="4196"/>
                    <a:pt x="1005" y="4196"/>
                  </a:cubicBezTo>
                  <a:cubicBezTo>
                    <a:pt x="1507" y="4196"/>
                    <a:pt x="2009" y="4196"/>
                    <a:pt x="2428" y="4028"/>
                  </a:cubicBezTo>
                  <a:cubicBezTo>
                    <a:pt x="3851" y="3777"/>
                    <a:pt x="4856" y="2521"/>
                    <a:pt x="4940" y="1098"/>
                  </a:cubicBezTo>
                  <a:cubicBezTo>
                    <a:pt x="4940" y="763"/>
                    <a:pt x="4940" y="345"/>
                    <a:pt x="4940" y="10"/>
                  </a:cubicBezTo>
                  <a:cubicBezTo>
                    <a:pt x="4837" y="4"/>
                    <a:pt x="4735" y="1"/>
                    <a:pt x="4633" y="1"/>
                  </a:cubicBezTo>
                  <a:close/>
                </a:path>
              </a:pathLst>
            </a:custGeom>
            <a:solidFill>
              <a:srgbClr val="E87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9"/>
            <p:cNvSpPr/>
            <p:nvPr/>
          </p:nvSpPr>
          <p:spPr>
            <a:xfrm>
              <a:off x="4725650" y="1269950"/>
              <a:ext cx="129800" cy="68725"/>
            </a:xfrm>
            <a:custGeom>
              <a:avLst/>
              <a:gdLst/>
              <a:ahLst/>
              <a:cxnLst/>
              <a:rect l="l" t="t" r="r" b="b"/>
              <a:pathLst>
                <a:path w="5192" h="2749" extrusionOk="0">
                  <a:moveTo>
                    <a:pt x="754" y="1"/>
                  </a:moveTo>
                  <a:cubicBezTo>
                    <a:pt x="503" y="1"/>
                    <a:pt x="336" y="84"/>
                    <a:pt x="168" y="168"/>
                  </a:cubicBezTo>
                  <a:cubicBezTo>
                    <a:pt x="1" y="419"/>
                    <a:pt x="168" y="754"/>
                    <a:pt x="419" y="838"/>
                  </a:cubicBezTo>
                  <a:cubicBezTo>
                    <a:pt x="670" y="1005"/>
                    <a:pt x="1005" y="1005"/>
                    <a:pt x="1256" y="1005"/>
                  </a:cubicBezTo>
                  <a:cubicBezTo>
                    <a:pt x="1759" y="1005"/>
                    <a:pt x="2177" y="1173"/>
                    <a:pt x="2596" y="1424"/>
                  </a:cubicBezTo>
                  <a:cubicBezTo>
                    <a:pt x="2931" y="1675"/>
                    <a:pt x="3182" y="2010"/>
                    <a:pt x="3517" y="2261"/>
                  </a:cubicBezTo>
                  <a:cubicBezTo>
                    <a:pt x="3768" y="2429"/>
                    <a:pt x="4103" y="2596"/>
                    <a:pt x="4438" y="2680"/>
                  </a:cubicBezTo>
                  <a:cubicBezTo>
                    <a:pt x="4540" y="2714"/>
                    <a:pt x="4671" y="2748"/>
                    <a:pt x="4795" y="2748"/>
                  </a:cubicBezTo>
                  <a:cubicBezTo>
                    <a:pt x="4975" y="2748"/>
                    <a:pt x="5142" y="2676"/>
                    <a:pt x="5191" y="2429"/>
                  </a:cubicBezTo>
                  <a:cubicBezTo>
                    <a:pt x="5191" y="2010"/>
                    <a:pt x="4187" y="1424"/>
                    <a:pt x="3935" y="1173"/>
                  </a:cubicBezTo>
                  <a:cubicBezTo>
                    <a:pt x="3349" y="754"/>
                    <a:pt x="2763" y="419"/>
                    <a:pt x="2094" y="168"/>
                  </a:cubicBezTo>
                  <a:cubicBezTo>
                    <a:pt x="1675" y="1"/>
                    <a:pt x="1173" y="1"/>
                    <a:pt x="754" y="1"/>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9"/>
            <p:cNvSpPr/>
            <p:nvPr/>
          </p:nvSpPr>
          <p:spPr>
            <a:xfrm>
              <a:off x="4407525" y="1299250"/>
              <a:ext cx="79550" cy="44800"/>
            </a:xfrm>
            <a:custGeom>
              <a:avLst/>
              <a:gdLst/>
              <a:ahLst/>
              <a:cxnLst/>
              <a:rect l="l" t="t" r="r" b="b"/>
              <a:pathLst>
                <a:path w="3182" h="1792" extrusionOk="0">
                  <a:moveTo>
                    <a:pt x="2261" y="1"/>
                  </a:moveTo>
                  <a:cubicBezTo>
                    <a:pt x="2093" y="85"/>
                    <a:pt x="1926" y="85"/>
                    <a:pt x="1758" y="168"/>
                  </a:cubicBezTo>
                  <a:lnTo>
                    <a:pt x="1675" y="168"/>
                  </a:lnTo>
                  <a:cubicBezTo>
                    <a:pt x="1089" y="419"/>
                    <a:pt x="168" y="754"/>
                    <a:pt x="84" y="1424"/>
                  </a:cubicBezTo>
                  <a:cubicBezTo>
                    <a:pt x="0" y="1508"/>
                    <a:pt x="0" y="1591"/>
                    <a:pt x="84" y="1675"/>
                  </a:cubicBezTo>
                  <a:cubicBezTo>
                    <a:pt x="84" y="1759"/>
                    <a:pt x="168" y="1759"/>
                    <a:pt x="252" y="1759"/>
                  </a:cubicBezTo>
                  <a:cubicBezTo>
                    <a:pt x="319" y="1781"/>
                    <a:pt x="392" y="1792"/>
                    <a:pt x="468" y="1792"/>
                  </a:cubicBezTo>
                  <a:cubicBezTo>
                    <a:pt x="676" y="1792"/>
                    <a:pt x="905" y="1714"/>
                    <a:pt x="1089" y="1591"/>
                  </a:cubicBezTo>
                  <a:cubicBezTo>
                    <a:pt x="1256" y="1340"/>
                    <a:pt x="1507" y="1173"/>
                    <a:pt x="1758" y="1005"/>
                  </a:cubicBezTo>
                  <a:cubicBezTo>
                    <a:pt x="2093" y="922"/>
                    <a:pt x="2428" y="838"/>
                    <a:pt x="2763" y="754"/>
                  </a:cubicBezTo>
                  <a:cubicBezTo>
                    <a:pt x="3014" y="754"/>
                    <a:pt x="3182" y="503"/>
                    <a:pt x="3182" y="336"/>
                  </a:cubicBezTo>
                  <a:cubicBezTo>
                    <a:pt x="3098" y="85"/>
                    <a:pt x="2847" y="85"/>
                    <a:pt x="2679" y="1"/>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9"/>
            <p:cNvSpPr/>
            <p:nvPr/>
          </p:nvSpPr>
          <p:spPr>
            <a:xfrm>
              <a:off x="1567350" y="1431125"/>
              <a:ext cx="2601600" cy="3039025"/>
            </a:xfrm>
            <a:custGeom>
              <a:avLst/>
              <a:gdLst/>
              <a:ahLst/>
              <a:cxnLst/>
              <a:rect l="l" t="t" r="r" b="b"/>
              <a:pathLst>
                <a:path w="104064" h="121561" extrusionOk="0">
                  <a:moveTo>
                    <a:pt x="104063" y="46130"/>
                  </a:moveTo>
                  <a:cubicBezTo>
                    <a:pt x="101887" y="41692"/>
                    <a:pt x="99710" y="37172"/>
                    <a:pt x="97533" y="32734"/>
                  </a:cubicBezTo>
                  <a:cubicBezTo>
                    <a:pt x="96026" y="29469"/>
                    <a:pt x="94268" y="26372"/>
                    <a:pt x="92259" y="23442"/>
                  </a:cubicBezTo>
                  <a:cubicBezTo>
                    <a:pt x="90668" y="21349"/>
                    <a:pt x="88910" y="19507"/>
                    <a:pt x="87068" y="17749"/>
                  </a:cubicBezTo>
                  <a:cubicBezTo>
                    <a:pt x="82548" y="13144"/>
                    <a:pt x="77273" y="9377"/>
                    <a:pt x="71580" y="6530"/>
                  </a:cubicBezTo>
                  <a:cubicBezTo>
                    <a:pt x="66641" y="4521"/>
                    <a:pt x="61450" y="2930"/>
                    <a:pt x="56260" y="2009"/>
                  </a:cubicBezTo>
                  <a:cubicBezTo>
                    <a:pt x="56260" y="2009"/>
                    <a:pt x="38930" y="0"/>
                    <a:pt x="36167" y="1507"/>
                  </a:cubicBezTo>
                  <a:cubicBezTo>
                    <a:pt x="25032" y="1591"/>
                    <a:pt x="14735" y="5107"/>
                    <a:pt x="9377" y="8456"/>
                  </a:cubicBezTo>
                  <a:cubicBezTo>
                    <a:pt x="3517" y="15070"/>
                    <a:pt x="19172" y="22856"/>
                    <a:pt x="14735" y="30474"/>
                  </a:cubicBezTo>
                  <a:lnTo>
                    <a:pt x="9126" y="50567"/>
                  </a:lnTo>
                  <a:cubicBezTo>
                    <a:pt x="14316" y="59190"/>
                    <a:pt x="0" y="115533"/>
                    <a:pt x="9628" y="118547"/>
                  </a:cubicBezTo>
                  <a:cubicBezTo>
                    <a:pt x="19256" y="121561"/>
                    <a:pt x="69404" y="78529"/>
                    <a:pt x="76603" y="71413"/>
                  </a:cubicBezTo>
                  <a:cubicBezTo>
                    <a:pt x="79785" y="68315"/>
                    <a:pt x="82631" y="62371"/>
                    <a:pt x="84808" y="56511"/>
                  </a:cubicBezTo>
                  <a:cubicBezTo>
                    <a:pt x="90919" y="52576"/>
                    <a:pt x="97366" y="49060"/>
                    <a:pt x="104063" y="461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9"/>
            <p:cNvSpPr/>
            <p:nvPr/>
          </p:nvSpPr>
          <p:spPr>
            <a:xfrm>
              <a:off x="2383600" y="1472975"/>
              <a:ext cx="743050" cy="276300"/>
            </a:xfrm>
            <a:custGeom>
              <a:avLst/>
              <a:gdLst/>
              <a:ahLst/>
              <a:cxnLst/>
              <a:rect l="l" t="t" r="r" b="b"/>
              <a:pathLst>
                <a:path w="29722" h="11052" fill="none" extrusionOk="0">
                  <a:moveTo>
                    <a:pt x="1" y="1"/>
                  </a:moveTo>
                  <a:cubicBezTo>
                    <a:pt x="1675" y="9210"/>
                    <a:pt x="16912" y="11052"/>
                    <a:pt x="24865" y="8372"/>
                  </a:cubicBezTo>
                  <a:cubicBezTo>
                    <a:pt x="27796" y="7535"/>
                    <a:pt x="29721" y="4773"/>
                    <a:pt x="29386" y="1759"/>
                  </a:cubicBezTo>
                </a:path>
              </a:pathLst>
            </a:custGeom>
            <a:noFill/>
            <a:ln w="18825" cap="flat" cmpd="sng">
              <a:solidFill>
                <a:srgbClr val="771A10"/>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9"/>
            <p:cNvSpPr/>
            <p:nvPr/>
          </p:nvSpPr>
          <p:spPr>
            <a:xfrm>
              <a:off x="3118250" y="2358300"/>
              <a:ext cx="67000" cy="295150"/>
            </a:xfrm>
            <a:custGeom>
              <a:avLst/>
              <a:gdLst/>
              <a:ahLst/>
              <a:cxnLst/>
              <a:rect l="l" t="t" r="r" b="b"/>
              <a:pathLst>
                <a:path w="2680" h="11806" fill="none" extrusionOk="0">
                  <a:moveTo>
                    <a:pt x="2679" y="1"/>
                  </a:moveTo>
                  <a:cubicBezTo>
                    <a:pt x="2679" y="1"/>
                    <a:pt x="419" y="3433"/>
                    <a:pt x="0" y="11805"/>
                  </a:cubicBezTo>
                </a:path>
              </a:pathLst>
            </a:custGeom>
            <a:noFill/>
            <a:ln w="18825" cap="flat" cmpd="sng">
              <a:solidFill>
                <a:srgbClr val="8E2413"/>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9"/>
            <p:cNvSpPr/>
            <p:nvPr/>
          </p:nvSpPr>
          <p:spPr>
            <a:xfrm>
              <a:off x="2467325" y="968575"/>
              <a:ext cx="596525" cy="690375"/>
            </a:xfrm>
            <a:custGeom>
              <a:avLst/>
              <a:gdLst/>
              <a:ahLst/>
              <a:cxnLst/>
              <a:rect l="l" t="t" r="r" b="b"/>
              <a:pathLst>
                <a:path w="23861" h="27615" extrusionOk="0">
                  <a:moveTo>
                    <a:pt x="2847" y="0"/>
                  </a:moveTo>
                  <a:lnTo>
                    <a:pt x="1" y="21432"/>
                  </a:lnTo>
                  <a:cubicBezTo>
                    <a:pt x="2607" y="25822"/>
                    <a:pt x="9084" y="27614"/>
                    <a:pt x="14644" y="27614"/>
                  </a:cubicBezTo>
                  <a:cubicBezTo>
                    <a:pt x="19265" y="27614"/>
                    <a:pt x="23253" y="26376"/>
                    <a:pt x="23861" y="24363"/>
                  </a:cubicBezTo>
                  <a:lnTo>
                    <a:pt x="23861" y="15656"/>
                  </a:lnTo>
                  <a:lnTo>
                    <a:pt x="28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9"/>
            <p:cNvSpPr/>
            <p:nvPr/>
          </p:nvSpPr>
          <p:spPr>
            <a:xfrm>
              <a:off x="2521750" y="470250"/>
              <a:ext cx="776525" cy="997075"/>
            </a:xfrm>
            <a:custGeom>
              <a:avLst/>
              <a:gdLst/>
              <a:ahLst/>
              <a:cxnLst/>
              <a:rect l="l" t="t" r="r" b="b"/>
              <a:pathLst>
                <a:path w="31061" h="39883" extrusionOk="0">
                  <a:moveTo>
                    <a:pt x="21024" y="0"/>
                  </a:moveTo>
                  <a:cubicBezTo>
                    <a:pt x="18472" y="0"/>
                    <a:pt x="15978" y="629"/>
                    <a:pt x="13730" y="1850"/>
                  </a:cubicBezTo>
                  <a:cubicBezTo>
                    <a:pt x="10884" y="3440"/>
                    <a:pt x="8205" y="5450"/>
                    <a:pt x="5944" y="7878"/>
                  </a:cubicBezTo>
                  <a:cubicBezTo>
                    <a:pt x="3517" y="10138"/>
                    <a:pt x="1172" y="12733"/>
                    <a:pt x="586" y="15998"/>
                  </a:cubicBezTo>
                  <a:cubicBezTo>
                    <a:pt x="0" y="18928"/>
                    <a:pt x="1005" y="21691"/>
                    <a:pt x="2010" y="24454"/>
                  </a:cubicBezTo>
                  <a:cubicBezTo>
                    <a:pt x="2930" y="26882"/>
                    <a:pt x="2847" y="29645"/>
                    <a:pt x="3684" y="32156"/>
                  </a:cubicBezTo>
                  <a:cubicBezTo>
                    <a:pt x="5023" y="36091"/>
                    <a:pt x="9293" y="37765"/>
                    <a:pt x="12893" y="38937"/>
                  </a:cubicBezTo>
                  <a:cubicBezTo>
                    <a:pt x="14542" y="39503"/>
                    <a:pt x="16961" y="39883"/>
                    <a:pt x="19268" y="39883"/>
                  </a:cubicBezTo>
                  <a:cubicBezTo>
                    <a:pt x="21060" y="39883"/>
                    <a:pt x="22784" y="39654"/>
                    <a:pt x="24028" y="39105"/>
                  </a:cubicBezTo>
                  <a:cubicBezTo>
                    <a:pt x="26623" y="37933"/>
                    <a:pt x="27460" y="35254"/>
                    <a:pt x="28381" y="32575"/>
                  </a:cubicBezTo>
                  <a:cubicBezTo>
                    <a:pt x="29135" y="29896"/>
                    <a:pt x="29637" y="27133"/>
                    <a:pt x="29721" y="24370"/>
                  </a:cubicBezTo>
                  <a:cubicBezTo>
                    <a:pt x="30139" y="18928"/>
                    <a:pt x="31060" y="13319"/>
                    <a:pt x="30976" y="7794"/>
                  </a:cubicBezTo>
                  <a:cubicBezTo>
                    <a:pt x="30976" y="3775"/>
                    <a:pt x="27042" y="929"/>
                    <a:pt x="23358" y="175"/>
                  </a:cubicBezTo>
                  <a:cubicBezTo>
                    <a:pt x="22578" y="58"/>
                    <a:pt x="21798" y="0"/>
                    <a:pt x="210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9"/>
            <p:cNvSpPr/>
            <p:nvPr/>
          </p:nvSpPr>
          <p:spPr>
            <a:xfrm>
              <a:off x="2711925" y="1071300"/>
              <a:ext cx="230525" cy="191225"/>
            </a:xfrm>
            <a:custGeom>
              <a:avLst/>
              <a:gdLst/>
              <a:ahLst/>
              <a:cxnLst/>
              <a:rect l="l" t="t" r="r" b="b"/>
              <a:pathLst>
                <a:path w="9221" h="7649" extrusionOk="0">
                  <a:moveTo>
                    <a:pt x="4348" y="0"/>
                  </a:moveTo>
                  <a:cubicBezTo>
                    <a:pt x="2551" y="0"/>
                    <a:pt x="954" y="1247"/>
                    <a:pt x="514" y="3007"/>
                  </a:cubicBezTo>
                  <a:cubicBezTo>
                    <a:pt x="1" y="5574"/>
                    <a:pt x="1996" y="7649"/>
                    <a:pt x="4275" y="7649"/>
                  </a:cubicBezTo>
                  <a:cubicBezTo>
                    <a:pt x="4969" y="7649"/>
                    <a:pt x="5690" y="7456"/>
                    <a:pt x="6374" y="7026"/>
                  </a:cubicBezTo>
                  <a:cubicBezTo>
                    <a:pt x="9221" y="5184"/>
                    <a:pt x="8384" y="831"/>
                    <a:pt x="5119" y="77"/>
                  </a:cubicBezTo>
                  <a:cubicBezTo>
                    <a:pt x="4860" y="25"/>
                    <a:pt x="4602" y="0"/>
                    <a:pt x="4348" y="0"/>
                  </a:cubicBezTo>
                  <a:close/>
                </a:path>
              </a:pathLst>
            </a:custGeom>
            <a:solidFill>
              <a:srgbClr val="824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9"/>
            <p:cNvSpPr/>
            <p:nvPr/>
          </p:nvSpPr>
          <p:spPr>
            <a:xfrm>
              <a:off x="3181025" y="1121350"/>
              <a:ext cx="79575" cy="171650"/>
            </a:xfrm>
            <a:custGeom>
              <a:avLst/>
              <a:gdLst/>
              <a:ahLst/>
              <a:cxnLst/>
              <a:rect l="l" t="t" r="r" b="b"/>
              <a:pathLst>
                <a:path w="3183" h="6866" extrusionOk="0">
                  <a:moveTo>
                    <a:pt x="3182" y="1"/>
                  </a:moveTo>
                  <a:lnTo>
                    <a:pt x="3182" y="1"/>
                  </a:lnTo>
                  <a:cubicBezTo>
                    <a:pt x="1759" y="336"/>
                    <a:pt x="671" y="1508"/>
                    <a:pt x="336" y="2931"/>
                  </a:cubicBezTo>
                  <a:cubicBezTo>
                    <a:pt x="1" y="4438"/>
                    <a:pt x="671" y="5945"/>
                    <a:pt x="1926" y="6866"/>
                  </a:cubicBezTo>
                  <a:lnTo>
                    <a:pt x="2010" y="6531"/>
                  </a:lnTo>
                  <a:cubicBezTo>
                    <a:pt x="2680" y="4438"/>
                    <a:pt x="3098" y="2261"/>
                    <a:pt x="3182" y="1"/>
                  </a:cubicBezTo>
                  <a:close/>
                </a:path>
              </a:pathLst>
            </a:custGeom>
            <a:solidFill>
              <a:srgbClr val="824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9"/>
            <p:cNvSpPr/>
            <p:nvPr/>
          </p:nvSpPr>
          <p:spPr>
            <a:xfrm>
              <a:off x="2860100" y="975875"/>
              <a:ext cx="65625" cy="55350"/>
            </a:xfrm>
            <a:custGeom>
              <a:avLst/>
              <a:gdLst/>
              <a:ahLst/>
              <a:cxnLst/>
              <a:rect l="l" t="t" r="r" b="b"/>
              <a:pathLst>
                <a:path w="2625" h="2214" extrusionOk="0">
                  <a:moveTo>
                    <a:pt x="1153" y="0"/>
                  </a:moveTo>
                  <a:cubicBezTo>
                    <a:pt x="680" y="0"/>
                    <a:pt x="266" y="325"/>
                    <a:pt x="196" y="880"/>
                  </a:cubicBezTo>
                  <a:cubicBezTo>
                    <a:pt x="1" y="1597"/>
                    <a:pt x="567" y="2213"/>
                    <a:pt x="1222" y="2213"/>
                  </a:cubicBezTo>
                  <a:cubicBezTo>
                    <a:pt x="1408" y="2213"/>
                    <a:pt x="1602" y="2163"/>
                    <a:pt x="1787" y="2052"/>
                  </a:cubicBezTo>
                  <a:cubicBezTo>
                    <a:pt x="2624" y="1466"/>
                    <a:pt x="2457" y="210"/>
                    <a:pt x="1452" y="43"/>
                  </a:cubicBezTo>
                  <a:cubicBezTo>
                    <a:pt x="1352" y="14"/>
                    <a:pt x="1251" y="0"/>
                    <a:pt x="1153" y="0"/>
                  </a:cubicBezTo>
                  <a:close/>
                </a:path>
              </a:pathLst>
            </a:custGeom>
            <a:solidFill>
              <a:srgbClr val="2311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9"/>
            <p:cNvSpPr/>
            <p:nvPr/>
          </p:nvSpPr>
          <p:spPr>
            <a:xfrm>
              <a:off x="3155200" y="1008050"/>
              <a:ext cx="64250" cy="55025"/>
            </a:xfrm>
            <a:custGeom>
              <a:avLst/>
              <a:gdLst/>
              <a:ahLst/>
              <a:cxnLst/>
              <a:rect l="l" t="t" r="r" b="b"/>
              <a:pathLst>
                <a:path w="2570" h="2201" extrusionOk="0">
                  <a:moveTo>
                    <a:pt x="1252" y="0"/>
                  </a:moveTo>
                  <a:cubicBezTo>
                    <a:pt x="790" y="0"/>
                    <a:pt x="335" y="259"/>
                    <a:pt x="197" y="849"/>
                  </a:cubicBezTo>
                  <a:cubicBezTo>
                    <a:pt x="1" y="1682"/>
                    <a:pt x="666" y="2200"/>
                    <a:pt x="1318" y="2200"/>
                  </a:cubicBezTo>
                  <a:cubicBezTo>
                    <a:pt x="1780" y="2200"/>
                    <a:pt x="2235" y="1941"/>
                    <a:pt x="2373" y="1351"/>
                  </a:cubicBezTo>
                  <a:cubicBezTo>
                    <a:pt x="2569" y="518"/>
                    <a:pt x="1904" y="0"/>
                    <a:pt x="1252" y="0"/>
                  </a:cubicBezTo>
                  <a:close/>
                </a:path>
              </a:pathLst>
            </a:custGeom>
            <a:solidFill>
              <a:srgbClr val="2311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9"/>
            <p:cNvSpPr/>
            <p:nvPr/>
          </p:nvSpPr>
          <p:spPr>
            <a:xfrm>
              <a:off x="3317075" y="430350"/>
              <a:ext cx="196775" cy="469875"/>
            </a:xfrm>
            <a:custGeom>
              <a:avLst/>
              <a:gdLst/>
              <a:ahLst/>
              <a:cxnLst/>
              <a:rect l="l" t="t" r="r" b="b"/>
              <a:pathLst>
                <a:path w="7871" h="18795" extrusionOk="0">
                  <a:moveTo>
                    <a:pt x="484" y="0"/>
                  </a:moveTo>
                  <a:cubicBezTo>
                    <a:pt x="449" y="0"/>
                    <a:pt x="419" y="26"/>
                    <a:pt x="419" y="97"/>
                  </a:cubicBezTo>
                  <a:lnTo>
                    <a:pt x="336" y="13"/>
                  </a:lnTo>
                  <a:lnTo>
                    <a:pt x="336" y="13"/>
                  </a:lnTo>
                  <a:cubicBezTo>
                    <a:pt x="1" y="1855"/>
                    <a:pt x="2094" y="2860"/>
                    <a:pt x="3433" y="3529"/>
                  </a:cubicBezTo>
                  <a:cubicBezTo>
                    <a:pt x="4354" y="3864"/>
                    <a:pt x="5191" y="4534"/>
                    <a:pt x="5694" y="5371"/>
                  </a:cubicBezTo>
                  <a:cubicBezTo>
                    <a:pt x="5945" y="6125"/>
                    <a:pt x="6028" y="6878"/>
                    <a:pt x="5861" y="7632"/>
                  </a:cubicBezTo>
                  <a:cubicBezTo>
                    <a:pt x="5777" y="8385"/>
                    <a:pt x="5777" y="9139"/>
                    <a:pt x="5777" y="9892"/>
                  </a:cubicBezTo>
                  <a:cubicBezTo>
                    <a:pt x="5861" y="10646"/>
                    <a:pt x="6112" y="11315"/>
                    <a:pt x="6363" y="11985"/>
                  </a:cubicBezTo>
                  <a:cubicBezTo>
                    <a:pt x="6866" y="13492"/>
                    <a:pt x="7619" y="15334"/>
                    <a:pt x="6196" y="16590"/>
                  </a:cubicBezTo>
                  <a:cubicBezTo>
                    <a:pt x="5585" y="17099"/>
                    <a:pt x="4943" y="17174"/>
                    <a:pt x="4252" y="17174"/>
                  </a:cubicBezTo>
                  <a:cubicBezTo>
                    <a:pt x="3959" y="17174"/>
                    <a:pt x="3657" y="17161"/>
                    <a:pt x="3344" y="17161"/>
                  </a:cubicBezTo>
                  <a:cubicBezTo>
                    <a:pt x="3181" y="17161"/>
                    <a:pt x="3016" y="17164"/>
                    <a:pt x="2847" y="17176"/>
                  </a:cubicBezTo>
                  <a:cubicBezTo>
                    <a:pt x="2010" y="17176"/>
                    <a:pt x="1256" y="17594"/>
                    <a:pt x="754" y="18348"/>
                  </a:cubicBezTo>
                  <a:cubicBezTo>
                    <a:pt x="642" y="18571"/>
                    <a:pt x="829" y="18794"/>
                    <a:pt x="1039" y="18794"/>
                  </a:cubicBezTo>
                  <a:cubicBezTo>
                    <a:pt x="1145" y="18794"/>
                    <a:pt x="1256" y="18738"/>
                    <a:pt x="1340" y="18599"/>
                  </a:cubicBezTo>
                  <a:cubicBezTo>
                    <a:pt x="1708" y="17924"/>
                    <a:pt x="2482" y="17834"/>
                    <a:pt x="3232" y="17834"/>
                  </a:cubicBezTo>
                  <a:cubicBezTo>
                    <a:pt x="3504" y="17834"/>
                    <a:pt x="3774" y="17845"/>
                    <a:pt x="4019" y="17845"/>
                  </a:cubicBezTo>
                  <a:cubicBezTo>
                    <a:pt x="4940" y="17845"/>
                    <a:pt x="5777" y="17594"/>
                    <a:pt x="6447" y="17092"/>
                  </a:cubicBezTo>
                  <a:cubicBezTo>
                    <a:pt x="7535" y="16171"/>
                    <a:pt x="7870" y="14580"/>
                    <a:pt x="7368" y="13241"/>
                  </a:cubicBezTo>
                  <a:cubicBezTo>
                    <a:pt x="7117" y="12487"/>
                    <a:pt x="6866" y="11734"/>
                    <a:pt x="6614" y="10980"/>
                  </a:cubicBezTo>
                  <a:cubicBezTo>
                    <a:pt x="6363" y="10227"/>
                    <a:pt x="6280" y="9390"/>
                    <a:pt x="6363" y="8636"/>
                  </a:cubicBezTo>
                  <a:cubicBezTo>
                    <a:pt x="6447" y="7213"/>
                    <a:pt x="6782" y="5706"/>
                    <a:pt x="5777" y="4450"/>
                  </a:cubicBezTo>
                  <a:cubicBezTo>
                    <a:pt x="4354" y="2609"/>
                    <a:pt x="922" y="2860"/>
                    <a:pt x="587" y="97"/>
                  </a:cubicBezTo>
                  <a:cubicBezTo>
                    <a:pt x="587" y="49"/>
                    <a:pt x="531" y="0"/>
                    <a:pt x="484" y="0"/>
                  </a:cubicBezTo>
                  <a:close/>
                </a:path>
              </a:pathLst>
            </a:custGeom>
            <a:solidFill>
              <a:srgbClr val="4A1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p:nvPr/>
          </p:nvSpPr>
          <p:spPr>
            <a:xfrm>
              <a:off x="2356400" y="238125"/>
              <a:ext cx="1119775" cy="908375"/>
            </a:xfrm>
            <a:custGeom>
              <a:avLst/>
              <a:gdLst/>
              <a:ahLst/>
              <a:cxnLst/>
              <a:rect l="l" t="t" r="r" b="b"/>
              <a:pathLst>
                <a:path w="44791" h="36335" extrusionOk="0">
                  <a:moveTo>
                    <a:pt x="30139" y="1758"/>
                  </a:moveTo>
                  <a:cubicBezTo>
                    <a:pt x="30474" y="1842"/>
                    <a:pt x="30809" y="1926"/>
                    <a:pt x="31144" y="2093"/>
                  </a:cubicBezTo>
                  <a:cubicBezTo>
                    <a:pt x="32400" y="2763"/>
                    <a:pt x="32902" y="4353"/>
                    <a:pt x="34158" y="5107"/>
                  </a:cubicBezTo>
                  <a:cubicBezTo>
                    <a:pt x="35749" y="6195"/>
                    <a:pt x="38428" y="5442"/>
                    <a:pt x="39516" y="7116"/>
                  </a:cubicBezTo>
                  <a:cubicBezTo>
                    <a:pt x="40102" y="8205"/>
                    <a:pt x="39683" y="9544"/>
                    <a:pt x="40353" y="10549"/>
                  </a:cubicBezTo>
                  <a:cubicBezTo>
                    <a:pt x="40939" y="11553"/>
                    <a:pt x="42530" y="11888"/>
                    <a:pt x="43283" y="12977"/>
                  </a:cubicBezTo>
                  <a:cubicBezTo>
                    <a:pt x="44204" y="14400"/>
                    <a:pt x="43116" y="16493"/>
                    <a:pt x="43283" y="18167"/>
                  </a:cubicBezTo>
                  <a:cubicBezTo>
                    <a:pt x="43451" y="19255"/>
                    <a:pt x="43869" y="20260"/>
                    <a:pt x="44288" y="21265"/>
                  </a:cubicBezTo>
                  <a:cubicBezTo>
                    <a:pt x="44790" y="22269"/>
                    <a:pt x="44707" y="23441"/>
                    <a:pt x="44037" y="24362"/>
                  </a:cubicBezTo>
                  <a:cubicBezTo>
                    <a:pt x="43032" y="25618"/>
                    <a:pt x="40688" y="25032"/>
                    <a:pt x="39851" y="26372"/>
                  </a:cubicBezTo>
                  <a:cubicBezTo>
                    <a:pt x="39516" y="26874"/>
                    <a:pt x="39432" y="27460"/>
                    <a:pt x="39014" y="27795"/>
                  </a:cubicBezTo>
                  <a:cubicBezTo>
                    <a:pt x="38260" y="28213"/>
                    <a:pt x="37339" y="27376"/>
                    <a:pt x="37088" y="26455"/>
                  </a:cubicBezTo>
                  <a:cubicBezTo>
                    <a:pt x="36837" y="25618"/>
                    <a:pt x="36837" y="24614"/>
                    <a:pt x="36167" y="23944"/>
                  </a:cubicBezTo>
                  <a:cubicBezTo>
                    <a:pt x="35330" y="23023"/>
                    <a:pt x="33823" y="23525"/>
                    <a:pt x="32651" y="23107"/>
                  </a:cubicBezTo>
                  <a:cubicBezTo>
                    <a:pt x="31730" y="22688"/>
                    <a:pt x="30977" y="22102"/>
                    <a:pt x="30391" y="21348"/>
                  </a:cubicBezTo>
                  <a:cubicBezTo>
                    <a:pt x="29721" y="20595"/>
                    <a:pt x="28800" y="20260"/>
                    <a:pt x="27795" y="20344"/>
                  </a:cubicBezTo>
                  <a:cubicBezTo>
                    <a:pt x="27042" y="20511"/>
                    <a:pt x="26372" y="21181"/>
                    <a:pt x="25619" y="21348"/>
                  </a:cubicBezTo>
                  <a:cubicBezTo>
                    <a:pt x="24614" y="21683"/>
                    <a:pt x="23526" y="21181"/>
                    <a:pt x="22521" y="20762"/>
                  </a:cubicBezTo>
                  <a:cubicBezTo>
                    <a:pt x="21433" y="20428"/>
                    <a:pt x="20093" y="20344"/>
                    <a:pt x="19423" y="21181"/>
                  </a:cubicBezTo>
                  <a:cubicBezTo>
                    <a:pt x="19005" y="21767"/>
                    <a:pt x="18921" y="22521"/>
                    <a:pt x="18502" y="22939"/>
                  </a:cubicBezTo>
                  <a:cubicBezTo>
                    <a:pt x="18000" y="23441"/>
                    <a:pt x="16828" y="23441"/>
                    <a:pt x="16158" y="24028"/>
                  </a:cubicBezTo>
                  <a:cubicBezTo>
                    <a:pt x="15489" y="24530"/>
                    <a:pt x="15572" y="25702"/>
                    <a:pt x="15572" y="26707"/>
                  </a:cubicBezTo>
                  <a:cubicBezTo>
                    <a:pt x="15572" y="27627"/>
                    <a:pt x="14819" y="28800"/>
                    <a:pt x="13982" y="28548"/>
                  </a:cubicBezTo>
                  <a:cubicBezTo>
                    <a:pt x="13144" y="28297"/>
                    <a:pt x="13144" y="27209"/>
                    <a:pt x="12726" y="26455"/>
                  </a:cubicBezTo>
                  <a:cubicBezTo>
                    <a:pt x="12056" y="25618"/>
                    <a:pt x="10800" y="25618"/>
                    <a:pt x="10131" y="26372"/>
                  </a:cubicBezTo>
                  <a:cubicBezTo>
                    <a:pt x="9712" y="26958"/>
                    <a:pt x="9461" y="27627"/>
                    <a:pt x="9461" y="28297"/>
                  </a:cubicBezTo>
                  <a:cubicBezTo>
                    <a:pt x="8958" y="31144"/>
                    <a:pt x="7954" y="33906"/>
                    <a:pt x="6363" y="36334"/>
                  </a:cubicBezTo>
                  <a:cubicBezTo>
                    <a:pt x="5693" y="35413"/>
                    <a:pt x="5191" y="34409"/>
                    <a:pt x="4521" y="33404"/>
                  </a:cubicBezTo>
                  <a:cubicBezTo>
                    <a:pt x="3684" y="32316"/>
                    <a:pt x="3014" y="31060"/>
                    <a:pt x="2596" y="29804"/>
                  </a:cubicBezTo>
                  <a:cubicBezTo>
                    <a:pt x="2261" y="28381"/>
                    <a:pt x="2428" y="26958"/>
                    <a:pt x="1926" y="25618"/>
                  </a:cubicBezTo>
                  <a:cubicBezTo>
                    <a:pt x="1591" y="24614"/>
                    <a:pt x="1005" y="23860"/>
                    <a:pt x="670" y="22855"/>
                  </a:cubicBezTo>
                  <a:cubicBezTo>
                    <a:pt x="0" y="21014"/>
                    <a:pt x="1340" y="19172"/>
                    <a:pt x="1675" y="17246"/>
                  </a:cubicBezTo>
                  <a:cubicBezTo>
                    <a:pt x="1926" y="15907"/>
                    <a:pt x="1424" y="14567"/>
                    <a:pt x="1591" y="13228"/>
                  </a:cubicBezTo>
                  <a:cubicBezTo>
                    <a:pt x="1675" y="10967"/>
                    <a:pt x="3433" y="9460"/>
                    <a:pt x="5275" y="8539"/>
                  </a:cubicBezTo>
                  <a:cubicBezTo>
                    <a:pt x="7619" y="7451"/>
                    <a:pt x="9712" y="5944"/>
                    <a:pt x="11554" y="4102"/>
                  </a:cubicBezTo>
                  <a:cubicBezTo>
                    <a:pt x="12224" y="3265"/>
                    <a:pt x="13061" y="2512"/>
                    <a:pt x="13982" y="2009"/>
                  </a:cubicBezTo>
                  <a:cubicBezTo>
                    <a:pt x="15070" y="1507"/>
                    <a:pt x="16326" y="1674"/>
                    <a:pt x="17498" y="1256"/>
                  </a:cubicBezTo>
                  <a:cubicBezTo>
                    <a:pt x="18586" y="837"/>
                    <a:pt x="19340" y="0"/>
                    <a:pt x="20512" y="0"/>
                  </a:cubicBezTo>
                  <a:cubicBezTo>
                    <a:pt x="22019" y="0"/>
                    <a:pt x="23023" y="1674"/>
                    <a:pt x="24447" y="2260"/>
                  </a:cubicBezTo>
                  <a:cubicBezTo>
                    <a:pt x="26205" y="2930"/>
                    <a:pt x="28298" y="1674"/>
                    <a:pt x="30139" y="1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9"/>
            <p:cNvSpPr/>
            <p:nvPr/>
          </p:nvSpPr>
          <p:spPr>
            <a:xfrm>
              <a:off x="2325000" y="564100"/>
              <a:ext cx="196775" cy="579225"/>
            </a:xfrm>
            <a:custGeom>
              <a:avLst/>
              <a:gdLst/>
              <a:ahLst/>
              <a:cxnLst/>
              <a:rect l="l" t="t" r="r" b="b"/>
              <a:pathLst>
                <a:path w="7871" h="23169" extrusionOk="0">
                  <a:moveTo>
                    <a:pt x="3423" y="0"/>
                  </a:moveTo>
                  <a:cubicBezTo>
                    <a:pt x="3329" y="0"/>
                    <a:pt x="3224" y="63"/>
                    <a:pt x="3182" y="189"/>
                  </a:cubicBezTo>
                  <a:cubicBezTo>
                    <a:pt x="3182" y="1863"/>
                    <a:pt x="2763" y="3537"/>
                    <a:pt x="1926" y="4961"/>
                  </a:cubicBezTo>
                  <a:cubicBezTo>
                    <a:pt x="1089" y="6384"/>
                    <a:pt x="1" y="7975"/>
                    <a:pt x="84" y="9733"/>
                  </a:cubicBezTo>
                  <a:cubicBezTo>
                    <a:pt x="252" y="10570"/>
                    <a:pt x="587" y="11240"/>
                    <a:pt x="1173" y="11826"/>
                  </a:cubicBezTo>
                  <a:cubicBezTo>
                    <a:pt x="1759" y="12579"/>
                    <a:pt x="2177" y="13416"/>
                    <a:pt x="2345" y="14337"/>
                  </a:cubicBezTo>
                  <a:cubicBezTo>
                    <a:pt x="2512" y="15844"/>
                    <a:pt x="2094" y="17267"/>
                    <a:pt x="3182" y="18523"/>
                  </a:cubicBezTo>
                  <a:cubicBezTo>
                    <a:pt x="3852" y="19193"/>
                    <a:pt x="4605" y="19863"/>
                    <a:pt x="5442" y="20449"/>
                  </a:cubicBezTo>
                  <a:cubicBezTo>
                    <a:pt x="6280" y="21202"/>
                    <a:pt x="6949" y="22039"/>
                    <a:pt x="7368" y="23044"/>
                  </a:cubicBezTo>
                  <a:cubicBezTo>
                    <a:pt x="7426" y="23132"/>
                    <a:pt x="7505" y="23168"/>
                    <a:pt x="7583" y="23168"/>
                  </a:cubicBezTo>
                  <a:cubicBezTo>
                    <a:pt x="7728" y="23168"/>
                    <a:pt x="7870" y="23040"/>
                    <a:pt x="7870" y="22877"/>
                  </a:cubicBezTo>
                  <a:cubicBezTo>
                    <a:pt x="7787" y="21202"/>
                    <a:pt x="6028" y="19946"/>
                    <a:pt x="4773" y="19026"/>
                  </a:cubicBezTo>
                  <a:cubicBezTo>
                    <a:pt x="4019" y="18523"/>
                    <a:pt x="3433" y="17854"/>
                    <a:pt x="3098" y="17016"/>
                  </a:cubicBezTo>
                  <a:cubicBezTo>
                    <a:pt x="3015" y="16263"/>
                    <a:pt x="2931" y="15509"/>
                    <a:pt x="3015" y="14756"/>
                  </a:cubicBezTo>
                  <a:cubicBezTo>
                    <a:pt x="2931" y="13919"/>
                    <a:pt x="2763" y="13165"/>
                    <a:pt x="2429" y="12495"/>
                  </a:cubicBezTo>
                  <a:cubicBezTo>
                    <a:pt x="2010" y="11742"/>
                    <a:pt x="1340" y="11156"/>
                    <a:pt x="922" y="10402"/>
                  </a:cubicBezTo>
                  <a:cubicBezTo>
                    <a:pt x="84" y="8644"/>
                    <a:pt x="1675" y="6635"/>
                    <a:pt x="2512" y="5128"/>
                  </a:cubicBezTo>
                  <a:cubicBezTo>
                    <a:pt x="3349" y="3621"/>
                    <a:pt x="3768" y="1947"/>
                    <a:pt x="3601" y="189"/>
                  </a:cubicBezTo>
                  <a:cubicBezTo>
                    <a:pt x="3601" y="63"/>
                    <a:pt x="3517" y="0"/>
                    <a:pt x="3423" y="0"/>
                  </a:cubicBezTo>
                  <a:close/>
                </a:path>
              </a:pathLst>
            </a:custGeom>
            <a:solidFill>
              <a:srgbClr val="331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9"/>
            <p:cNvSpPr/>
            <p:nvPr/>
          </p:nvSpPr>
          <p:spPr>
            <a:xfrm>
              <a:off x="2498725" y="843625"/>
              <a:ext cx="177925" cy="287050"/>
            </a:xfrm>
            <a:custGeom>
              <a:avLst/>
              <a:gdLst/>
              <a:ahLst/>
              <a:cxnLst/>
              <a:rect l="l" t="t" r="r" b="b"/>
              <a:pathLst>
                <a:path w="7117" h="11482" extrusionOk="0">
                  <a:moveTo>
                    <a:pt x="3596" y="0"/>
                  </a:moveTo>
                  <a:cubicBezTo>
                    <a:pt x="1092" y="0"/>
                    <a:pt x="161" y="2600"/>
                    <a:pt x="84" y="4914"/>
                  </a:cubicBezTo>
                  <a:cubicBezTo>
                    <a:pt x="0" y="7677"/>
                    <a:pt x="921" y="10858"/>
                    <a:pt x="3935" y="11445"/>
                  </a:cubicBezTo>
                  <a:cubicBezTo>
                    <a:pt x="4061" y="11465"/>
                    <a:pt x="4233" y="11481"/>
                    <a:pt x="4422" y="11481"/>
                  </a:cubicBezTo>
                  <a:cubicBezTo>
                    <a:pt x="4987" y="11481"/>
                    <a:pt x="5693" y="11340"/>
                    <a:pt x="5693" y="10775"/>
                  </a:cubicBezTo>
                  <a:lnTo>
                    <a:pt x="7117" y="3993"/>
                  </a:lnTo>
                  <a:cubicBezTo>
                    <a:pt x="6698" y="1984"/>
                    <a:pt x="5777" y="394"/>
                    <a:pt x="4270" y="59"/>
                  </a:cubicBezTo>
                  <a:cubicBezTo>
                    <a:pt x="4034" y="19"/>
                    <a:pt x="3809" y="0"/>
                    <a:pt x="3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9"/>
            <p:cNvSpPr/>
            <p:nvPr/>
          </p:nvSpPr>
          <p:spPr>
            <a:xfrm>
              <a:off x="2607550" y="1198800"/>
              <a:ext cx="456300" cy="274200"/>
            </a:xfrm>
            <a:custGeom>
              <a:avLst/>
              <a:gdLst/>
              <a:ahLst/>
              <a:cxnLst/>
              <a:rect l="l" t="t" r="r" b="b"/>
              <a:pathLst>
                <a:path w="18252" h="10968" fill="none" extrusionOk="0">
                  <a:moveTo>
                    <a:pt x="18252" y="10968"/>
                  </a:moveTo>
                  <a:cubicBezTo>
                    <a:pt x="11973" y="10968"/>
                    <a:pt x="6615" y="10130"/>
                    <a:pt x="3601" y="8205"/>
                  </a:cubicBezTo>
                  <a:cubicBezTo>
                    <a:pt x="1591" y="6865"/>
                    <a:pt x="503" y="3935"/>
                    <a:pt x="1" y="0"/>
                  </a:cubicBezTo>
                </a:path>
              </a:pathLst>
            </a:custGeom>
            <a:noFill/>
            <a:ln w="18825" cap="flat" cmpd="sng">
              <a:solidFill>
                <a:srgbClr val="662E0E"/>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9"/>
            <p:cNvSpPr/>
            <p:nvPr/>
          </p:nvSpPr>
          <p:spPr>
            <a:xfrm>
              <a:off x="2542675" y="1102525"/>
              <a:ext cx="92125" cy="64900"/>
            </a:xfrm>
            <a:custGeom>
              <a:avLst/>
              <a:gdLst/>
              <a:ahLst/>
              <a:cxnLst/>
              <a:rect l="l" t="t" r="r" b="b"/>
              <a:pathLst>
                <a:path w="3685" h="2596" fill="none" extrusionOk="0">
                  <a:moveTo>
                    <a:pt x="3684" y="837"/>
                  </a:moveTo>
                  <a:cubicBezTo>
                    <a:pt x="3684" y="837"/>
                    <a:pt x="1842" y="2595"/>
                    <a:pt x="1" y="0"/>
                  </a:cubicBezTo>
                </a:path>
              </a:pathLst>
            </a:custGeom>
            <a:noFill/>
            <a:ln w="12550" cap="flat" cmpd="sng">
              <a:solidFill>
                <a:srgbClr val="662E0E"/>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9"/>
            <p:cNvSpPr/>
            <p:nvPr/>
          </p:nvSpPr>
          <p:spPr>
            <a:xfrm>
              <a:off x="3026150" y="976925"/>
              <a:ext cx="115150" cy="228175"/>
            </a:xfrm>
            <a:custGeom>
              <a:avLst/>
              <a:gdLst/>
              <a:ahLst/>
              <a:cxnLst/>
              <a:rect l="l" t="t" r="r" b="b"/>
              <a:pathLst>
                <a:path w="4606" h="9127" fill="none" extrusionOk="0">
                  <a:moveTo>
                    <a:pt x="2763" y="1"/>
                  </a:moveTo>
                  <a:cubicBezTo>
                    <a:pt x="3433" y="1508"/>
                    <a:pt x="3935" y="3015"/>
                    <a:pt x="4270" y="4606"/>
                  </a:cubicBezTo>
                  <a:cubicBezTo>
                    <a:pt x="4354" y="5443"/>
                    <a:pt x="4438" y="6196"/>
                    <a:pt x="4438" y="7033"/>
                  </a:cubicBezTo>
                  <a:cubicBezTo>
                    <a:pt x="4438" y="7787"/>
                    <a:pt x="4605" y="8708"/>
                    <a:pt x="3684" y="9043"/>
                  </a:cubicBezTo>
                  <a:cubicBezTo>
                    <a:pt x="2345" y="9126"/>
                    <a:pt x="1089" y="8792"/>
                    <a:pt x="1" y="8122"/>
                  </a:cubicBezTo>
                </a:path>
              </a:pathLst>
            </a:custGeom>
            <a:noFill/>
            <a:ln w="18825" cap="flat" cmpd="sng">
              <a:solidFill>
                <a:srgbClr val="662E0E"/>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2919400" y="1236475"/>
              <a:ext cx="173750" cy="138150"/>
            </a:xfrm>
            <a:custGeom>
              <a:avLst/>
              <a:gdLst/>
              <a:ahLst/>
              <a:cxnLst/>
              <a:rect l="l" t="t" r="r" b="b"/>
              <a:pathLst>
                <a:path w="6950" h="5526" extrusionOk="0">
                  <a:moveTo>
                    <a:pt x="336" y="0"/>
                  </a:moveTo>
                  <a:cubicBezTo>
                    <a:pt x="168" y="419"/>
                    <a:pt x="85" y="837"/>
                    <a:pt x="1" y="1340"/>
                  </a:cubicBezTo>
                  <a:cubicBezTo>
                    <a:pt x="91" y="1334"/>
                    <a:pt x="182" y="1332"/>
                    <a:pt x="272" y="1332"/>
                  </a:cubicBezTo>
                  <a:cubicBezTo>
                    <a:pt x="1603" y="1332"/>
                    <a:pt x="2911" y="1901"/>
                    <a:pt x="3852" y="2763"/>
                  </a:cubicBezTo>
                  <a:cubicBezTo>
                    <a:pt x="4606" y="3516"/>
                    <a:pt x="5024" y="4521"/>
                    <a:pt x="5108" y="5526"/>
                  </a:cubicBezTo>
                  <a:cubicBezTo>
                    <a:pt x="6950" y="4521"/>
                    <a:pt x="6950" y="1423"/>
                    <a:pt x="6950" y="1423"/>
                  </a:cubicBezTo>
                  <a:lnTo>
                    <a:pt x="336" y="0"/>
                  </a:lnTo>
                  <a:close/>
                </a:path>
              </a:pathLst>
            </a:custGeom>
            <a:solidFill>
              <a:srgbClr val="351A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2915225" y="1269750"/>
              <a:ext cx="131875" cy="114700"/>
            </a:xfrm>
            <a:custGeom>
              <a:avLst/>
              <a:gdLst/>
              <a:ahLst/>
              <a:cxnLst/>
              <a:rect l="l" t="t" r="r" b="b"/>
              <a:pathLst>
                <a:path w="5275" h="4588" extrusionOk="0">
                  <a:moveTo>
                    <a:pt x="439" y="1"/>
                  </a:moveTo>
                  <a:cubicBezTo>
                    <a:pt x="349" y="1"/>
                    <a:pt x="258" y="3"/>
                    <a:pt x="168" y="9"/>
                  </a:cubicBezTo>
                  <a:cubicBezTo>
                    <a:pt x="1" y="1432"/>
                    <a:pt x="168" y="3776"/>
                    <a:pt x="2680" y="4446"/>
                  </a:cubicBezTo>
                  <a:cubicBezTo>
                    <a:pt x="2993" y="4540"/>
                    <a:pt x="3319" y="4587"/>
                    <a:pt x="3648" y="4587"/>
                  </a:cubicBezTo>
                  <a:cubicBezTo>
                    <a:pt x="4196" y="4587"/>
                    <a:pt x="4752" y="4456"/>
                    <a:pt x="5275" y="4195"/>
                  </a:cubicBezTo>
                  <a:cubicBezTo>
                    <a:pt x="5191" y="3190"/>
                    <a:pt x="4773" y="2185"/>
                    <a:pt x="4019" y="1432"/>
                  </a:cubicBezTo>
                  <a:cubicBezTo>
                    <a:pt x="3078" y="570"/>
                    <a:pt x="1770" y="1"/>
                    <a:pt x="439" y="1"/>
                  </a:cubicBezTo>
                  <a:close/>
                </a:path>
              </a:pathLst>
            </a:custGeom>
            <a:solidFill>
              <a:srgbClr val="5422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2806400" y="869775"/>
              <a:ext cx="144425" cy="68275"/>
            </a:xfrm>
            <a:custGeom>
              <a:avLst/>
              <a:gdLst/>
              <a:ahLst/>
              <a:cxnLst/>
              <a:rect l="l" t="t" r="r" b="b"/>
              <a:pathLst>
                <a:path w="5777" h="2731" extrusionOk="0">
                  <a:moveTo>
                    <a:pt x="3612" y="0"/>
                  </a:moveTo>
                  <a:cubicBezTo>
                    <a:pt x="3552" y="0"/>
                    <a:pt x="3492" y="5"/>
                    <a:pt x="3433" y="17"/>
                  </a:cubicBezTo>
                  <a:cubicBezTo>
                    <a:pt x="3098" y="17"/>
                    <a:pt x="2847" y="268"/>
                    <a:pt x="2595" y="352"/>
                  </a:cubicBezTo>
                  <a:lnTo>
                    <a:pt x="2595" y="268"/>
                  </a:lnTo>
                  <a:cubicBezTo>
                    <a:pt x="2261" y="268"/>
                    <a:pt x="1926" y="268"/>
                    <a:pt x="1591" y="352"/>
                  </a:cubicBezTo>
                  <a:cubicBezTo>
                    <a:pt x="1256" y="520"/>
                    <a:pt x="1005" y="687"/>
                    <a:pt x="837" y="1022"/>
                  </a:cubicBezTo>
                  <a:lnTo>
                    <a:pt x="251" y="1859"/>
                  </a:lnTo>
                  <a:cubicBezTo>
                    <a:pt x="168" y="1943"/>
                    <a:pt x="84" y="2027"/>
                    <a:pt x="84" y="2110"/>
                  </a:cubicBezTo>
                  <a:cubicBezTo>
                    <a:pt x="0" y="2361"/>
                    <a:pt x="168" y="2613"/>
                    <a:pt x="419" y="2696"/>
                  </a:cubicBezTo>
                  <a:cubicBezTo>
                    <a:pt x="465" y="2720"/>
                    <a:pt x="512" y="2730"/>
                    <a:pt x="559" y="2730"/>
                  </a:cubicBezTo>
                  <a:cubicBezTo>
                    <a:pt x="847" y="2730"/>
                    <a:pt x="1135" y="2338"/>
                    <a:pt x="1423" y="2194"/>
                  </a:cubicBezTo>
                  <a:cubicBezTo>
                    <a:pt x="1758" y="1943"/>
                    <a:pt x="2177" y="1859"/>
                    <a:pt x="2679" y="1859"/>
                  </a:cubicBezTo>
                  <a:lnTo>
                    <a:pt x="3516" y="1859"/>
                  </a:lnTo>
                  <a:cubicBezTo>
                    <a:pt x="3684" y="1775"/>
                    <a:pt x="3851" y="1692"/>
                    <a:pt x="4019" y="1608"/>
                  </a:cubicBezTo>
                  <a:cubicBezTo>
                    <a:pt x="4049" y="1603"/>
                    <a:pt x="4081" y="1601"/>
                    <a:pt x="4114" y="1601"/>
                  </a:cubicBezTo>
                  <a:cubicBezTo>
                    <a:pt x="4437" y="1601"/>
                    <a:pt x="4862" y="1825"/>
                    <a:pt x="5209" y="1825"/>
                  </a:cubicBezTo>
                  <a:cubicBezTo>
                    <a:pt x="5407" y="1825"/>
                    <a:pt x="5579" y="1752"/>
                    <a:pt x="5693" y="1524"/>
                  </a:cubicBezTo>
                  <a:cubicBezTo>
                    <a:pt x="5777" y="1357"/>
                    <a:pt x="5777" y="1189"/>
                    <a:pt x="5693" y="938"/>
                  </a:cubicBezTo>
                  <a:cubicBezTo>
                    <a:pt x="5693" y="603"/>
                    <a:pt x="5442" y="352"/>
                    <a:pt x="5107" y="185"/>
                  </a:cubicBezTo>
                  <a:lnTo>
                    <a:pt x="4688" y="185"/>
                  </a:lnTo>
                  <a:cubicBezTo>
                    <a:pt x="4330" y="185"/>
                    <a:pt x="3971" y="0"/>
                    <a:pt x="3612" y="0"/>
                  </a:cubicBezTo>
                  <a:close/>
                </a:path>
              </a:pathLst>
            </a:custGeom>
            <a:solidFill>
              <a:srgbClr val="2311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3160100" y="902450"/>
              <a:ext cx="104675" cy="64125"/>
            </a:xfrm>
            <a:custGeom>
              <a:avLst/>
              <a:gdLst/>
              <a:ahLst/>
              <a:cxnLst/>
              <a:rect l="l" t="t" r="r" b="b"/>
              <a:pathLst>
                <a:path w="4187" h="2565" extrusionOk="0">
                  <a:moveTo>
                    <a:pt x="737" y="1"/>
                  </a:moveTo>
                  <a:cubicBezTo>
                    <a:pt x="553" y="1"/>
                    <a:pt x="383" y="35"/>
                    <a:pt x="252" y="134"/>
                  </a:cubicBezTo>
                  <a:cubicBezTo>
                    <a:pt x="84" y="301"/>
                    <a:pt x="1" y="552"/>
                    <a:pt x="84" y="803"/>
                  </a:cubicBezTo>
                  <a:cubicBezTo>
                    <a:pt x="168" y="1054"/>
                    <a:pt x="336" y="1222"/>
                    <a:pt x="587" y="1222"/>
                  </a:cubicBezTo>
                  <a:cubicBezTo>
                    <a:pt x="754" y="1389"/>
                    <a:pt x="922" y="1306"/>
                    <a:pt x="1173" y="1389"/>
                  </a:cubicBezTo>
                  <a:cubicBezTo>
                    <a:pt x="1424" y="1473"/>
                    <a:pt x="1591" y="1640"/>
                    <a:pt x="1843" y="1724"/>
                  </a:cubicBezTo>
                  <a:cubicBezTo>
                    <a:pt x="2094" y="1808"/>
                    <a:pt x="2345" y="1724"/>
                    <a:pt x="2596" y="1892"/>
                  </a:cubicBezTo>
                  <a:cubicBezTo>
                    <a:pt x="2847" y="2059"/>
                    <a:pt x="3015" y="2310"/>
                    <a:pt x="3266" y="2478"/>
                  </a:cubicBezTo>
                  <a:cubicBezTo>
                    <a:pt x="3355" y="2537"/>
                    <a:pt x="3454" y="2565"/>
                    <a:pt x="3553" y="2565"/>
                  </a:cubicBezTo>
                  <a:cubicBezTo>
                    <a:pt x="3733" y="2565"/>
                    <a:pt x="3911" y="2472"/>
                    <a:pt x="4019" y="2310"/>
                  </a:cubicBezTo>
                  <a:cubicBezTo>
                    <a:pt x="4187" y="2227"/>
                    <a:pt x="4187" y="1975"/>
                    <a:pt x="4187" y="1808"/>
                  </a:cubicBezTo>
                  <a:cubicBezTo>
                    <a:pt x="4103" y="1557"/>
                    <a:pt x="3935" y="1557"/>
                    <a:pt x="3768" y="1389"/>
                  </a:cubicBezTo>
                  <a:cubicBezTo>
                    <a:pt x="3517" y="1222"/>
                    <a:pt x="3349" y="971"/>
                    <a:pt x="3182" y="720"/>
                  </a:cubicBezTo>
                  <a:cubicBezTo>
                    <a:pt x="2931" y="468"/>
                    <a:pt x="2596" y="217"/>
                    <a:pt x="2177" y="217"/>
                  </a:cubicBezTo>
                  <a:lnTo>
                    <a:pt x="1591" y="134"/>
                  </a:lnTo>
                  <a:cubicBezTo>
                    <a:pt x="1337" y="83"/>
                    <a:pt x="1021" y="1"/>
                    <a:pt x="737" y="1"/>
                  </a:cubicBezTo>
                  <a:close/>
                </a:path>
              </a:pathLst>
            </a:custGeom>
            <a:solidFill>
              <a:srgbClr val="2311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9"/>
            <p:cNvSpPr/>
            <p:nvPr/>
          </p:nvSpPr>
          <p:spPr>
            <a:xfrm>
              <a:off x="2760350" y="3448750"/>
              <a:ext cx="418625" cy="194675"/>
            </a:xfrm>
            <a:custGeom>
              <a:avLst/>
              <a:gdLst/>
              <a:ahLst/>
              <a:cxnLst/>
              <a:rect l="l" t="t" r="r" b="b"/>
              <a:pathLst>
                <a:path w="16745" h="7787" extrusionOk="0">
                  <a:moveTo>
                    <a:pt x="0" y="1"/>
                  </a:moveTo>
                  <a:lnTo>
                    <a:pt x="0" y="1"/>
                  </a:lnTo>
                  <a:cubicBezTo>
                    <a:pt x="921" y="1424"/>
                    <a:pt x="2093" y="2847"/>
                    <a:pt x="3433" y="4019"/>
                  </a:cubicBezTo>
                  <a:cubicBezTo>
                    <a:pt x="4689" y="5610"/>
                    <a:pt x="6363" y="6782"/>
                    <a:pt x="8205" y="7536"/>
                  </a:cubicBezTo>
                  <a:cubicBezTo>
                    <a:pt x="8791" y="7787"/>
                    <a:pt x="9377" y="7787"/>
                    <a:pt x="10047" y="7787"/>
                  </a:cubicBezTo>
                  <a:cubicBezTo>
                    <a:pt x="11302" y="7368"/>
                    <a:pt x="12474" y="6531"/>
                    <a:pt x="13228" y="5359"/>
                  </a:cubicBezTo>
                  <a:lnTo>
                    <a:pt x="16744" y="1257"/>
                  </a:lnTo>
                  <a:lnTo>
                    <a:pt x="0" y="1"/>
                  </a:lnTo>
                  <a:close/>
                </a:path>
              </a:pathLst>
            </a:custGeom>
            <a:solidFill>
              <a:srgbClr val="D17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9"/>
            <p:cNvSpPr/>
            <p:nvPr/>
          </p:nvSpPr>
          <p:spPr>
            <a:xfrm>
              <a:off x="3460025" y="3633300"/>
              <a:ext cx="83125" cy="255525"/>
            </a:xfrm>
            <a:custGeom>
              <a:avLst/>
              <a:gdLst/>
              <a:ahLst/>
              <a:cxnLst/>
              <a:rect l="l" t="t" r="r" b="b"/>
              <a:pathLst>
                <a:path w="3325" h="10221" extrusionOk="0">
                  <a:moveTo>
                    <a:pt x="273" y="0"/>
                  </a:moveTo>
                  <a:cubicBezTo>
                    <a:pt x="150" y="0"/>
                    <a:pt x="0" y="119"/>
                    <a:pt x="59" y="237"/>
                  </a:cubicBezTo>
                  <a:lnTo>
                    <a:pt x="143" y="237"/>
                  </a:lnTo>
                  <a:cubicBezTo>
                    <a:pt x="729" y="1828"/>
                    <a:pt x="1399" y="3419"/>
                    <a:pt x="1901" y="5093"/>
                  </a:cubicBezTo>
                  <a:cubicBezTo>
                    <a:pt x="2152" y="5846"/>
                    <a:pt x="2320" y="6684"/>
                    <a:pt x="2487" y="7521"/>
                  </a:cubicBezTo>
                  <a:cubicBezTo>
                    <a:pt x="2571" y="7939"/>
                    <a:pt x="2655" y="8358"/>
                    <a:pt x="2738" y="8777"/>
                  </a:cubicBezTo>
                  <a:cubicBezTo>
                    <a:pt x="2738" y="9195"/>
                    <a:pt x="2738" y="9614"/>
                    <a:pt x="2822" y="10032"/>
                  </a:cubicBezTo>
                  <a:cubicBezTo>
                    <a:pt x="2822" y="10158"/>
                    <a:pt x="2927" y="10221"/>
                    <a:pt x="3031" y="10221"/>
                  </a:cubicBezTo>
                  <a:cubicBezTo>
                    <a:pt x="3136" y="10221"/>
                    <a:pt x="3241" y="10158"/>
                    <a:pt x="3241" y="10032"/>
                  </a:cubicBezTo>
                  <a:cubicBezTo>
                    <a:pt x="3324" y="9279"/>
                    <a:pt x="3324" y="8442"/>
                    <a:pt x="3157" y="7605"/>
                  </a:cubicBezTo>
                  <a:cubicBezTo>
                    <a:pt x="2989" y="6684"/>
                    <a:pt x="2738" y="5846"/>
                    <a:pt x="2487" y="5009"/>
                  </a:cubicBezTo>
                  <a:cubicBezTo>
                    <a:pt x="1901" y="3335"/>
                    <a:pt x="1148" y="1660"/>
                    <a:pt x="394" y="70"/>
                  </a:cubicBezTo>
                  <a:cubicBezTo>
                    <a:pt x="370" y="21"/>
                    <a:pt x="324" y="0"/>
                    <a:pt x="273" y="0"/>
                  </a:cubicBezTo>
                  <a:close/>
                </a:path>
              </a:pathLst>
            </a:custGeom>
            <a:solidFill>
              <a:srgbClr val="BF5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9"/>
            <p:cNvSpPr/>
            <p:nvPr/>
          </p:nvSpPr>
          <p:spPr>
            <a:xfrm>
              <a:off x="3308700" y="3055225"/>
              <a:ext cx="1946500" cy="2157425"/>
            </a:xfrm>
            <a:custGeom>
              <a:avLst/>
              <a:gdLst/>
              <a:ahLst/>
              <a:cxnLst/>
              <a:rect l="l" t="t" r="r" b="b"/>
              <a:pathLst>
                <a:path w="77860" h="86297" extrusionOk="0">
                  <a:moveTo>
                    <a:pt x="39521" y="1"/>
                  </a:moveTo>
                  <a:cubicBezTo>
                    <a:pt x="38139" y="1"/>
                    <a:pt x="36740" y="66"/>
                    <a:pt x="35330" y="170"/>
                  </a:cubicBezTo>
                  <a:cubicBezTo>
                    <a:pt x="27963" y="672"/>
                    <a:pt x="20428" y="1761"/>
                    <a:pt x="14400" y="5695"/>
                  </a:cubicBezTo>
                  <a:cubicBezTo>
                    <a:pt x="12056" y="7119"/>
                    <a:pt x="9210" y="7370"/>
                    <a:pt x="7954" y="9630"/>
                  </a:cubicBezTo>
                  <a:cubicBezTo>
                    <a:pt x="7884" y="9628"/>
                    <a:pt x="7815" y="9627"/>
                    <a:pt x="7746" y="9627"/>
                  </a:cubicBezTo>
                  <a:cubicBezTo>
                    <a:pt x="4850" y="9627"/>
                    <a:pt x="2945" y="11309"/>
                    <a:pt x="1" y="11472"/>
                  </a:cubicBezTo>
                  <a:lnTo>
                    <a:pt x="922" y="34914"/>
                  </a:lnTo>
                  <a:cubicBezTo>
                    <a:pt x="1005" y="38346"/>
                    <a:pt x="1173" y="41946"/>
                    <a:pt x="2680" y="44960"/>
                  </a:cubicBezTo>
                  <a:cubicBezTo>
                    <a:pt x="3015" y="45546"/>
                    <a:pt x="3350" y="46048"/>
                    <a:pt x="3684" y="46551"/>
                  </a:cubicBezTo>
                  <a:lnTo>
                    <a:pt x="3768" y="47304"/>
                  </a:lnTo>
                  <a:lnTo>
                    <a:pt x="3768" y="54588"/>
                  </a:lnTo>
                  <a:lnTo>
                    <a:pt x="18419" y="84978"/>
                  </a:lnTo>
                  <a:cubicBezTo>
                    <a:pt x="18419" y="84978"/>
                    <a:pt x="25696" y="86296"/>
                    <a:pt x="39162" y="86296"/>
                  </a:cubicBezTo>
                  <a:cubicBezTo>
                    <a:pt x="42664" y="86296"/>
                    <a:pt x="46583" y="86207"/>
                    <a:pt x="50902" y="85982"/>
                  </a:cubicBezTo>
                  <a:cubicBezTo>
                    <a:pt x="58520" y="85982"/>
                    <a:pt x="59693" y="52327"/>
                    <a:pt x="59693" y="52243"/>
                  </a:cubicBezTo>
                  <a:cubicBezTo>
                    <a:pt x="62874" y="48978"/>
                    <a:pt x="66055" y="44625"/>
                    <a:pt x="68985" y="41109"/>
                  </a:cubicBezTo>
                  <a:cubicBezTo>
                    <a:pt x="69571" y="40439"/>
                    <a:pt x="70157" y="39769"/>
                    <a:pt x="70744" y="39100"/>
                  </a:cubicBezTo>
                  <a:cubicBezTo>
                    <a:pt x="72669" y="35583"/>
                    <a:pt x="75013" y="32402"/>
                    <a:pt x="77860" y="29556"/>
                  </a:cubicBezTo>
                  <a:cubicBezTo>
                    <a:pt x="77608" y="28718"/>
                    <a:pt x="77274" y="27881"/>
                    <a:pt x="76939" y="26960"/>
                  </a:cubicBezTo>
                  <a:cubicBezTo>
                    <a:pt x="75264" y="22858"/>
                    <a:pt x="73004" y="19007"/>
                    <a:pt x="70157" y="15491"/>
                  </a:cubicBezTo>
                  <a:cubicBezTo>
                    <a:pt x="69153" y="14151"/>
                    <a:pt x="68064" y="12895"/>
                    <a:pt x="66809" y="11723"/>
                  </a:cubicBezTo>
                  <a:lnTo>
                    <a:pt x="61116" y="11807"/>
                  </a:lnTo>
                  <a:cubicBezTo>
                    <a:pt x="59358" y="8793"/>
                    <a:pt x="57014" y="6198"/>
                    <a:pt x="54251" y="4188"/>
                  </a:cubicBezTo>
                  <a:cubicBezTo>
                    <a:pt x="49808" y="939"/>
                    <a:pt x="44787" y="1"/>
                    <a:pt x="39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9"/>
            <p:cNvSpPr/>
            <p:nvPr/>
          </p:nvSpPr>
          <p:spPr>
            <a:xfrm>
              <a:off x="1893850" y="3298050"/>
              <a:ext cx="2032300" cy="1881625"/>
            </a:xfrm>
            <a:custGeom>
              <a:avLst/>
              <a:gdLst/>
              <a:ahLst/>
              <a:cxnLst/>
              <a:rect l="l" t="t" r="r" b="b"/>
              <a:pathLst>
                <a:path w="81292" h="75265" extrusionOk="0">
                  <a:moveTo>
                    <a:pt x="5945" y="32317"/>
                  </a:moveTo>
                  <a:cubicBezTo>
                    <a:pt x="5359" y="32986"/>
                    <a:pt x="10131" y="35498"/>
                    <a:pt x="7033" y="36503"/>
                  </a:cubicBezTo>
                  <a:cubicBezTo>
                    <a:pt x="3852" y="37591"/>
                    <a:pt x="1" y="43619"/>
                    <a:pt x="1759" y="45210"/>
                  </a:cubicBezTo>
                  <a:cubicBezTo>
                    <a:pt x="32149" y="72083"/>
                    <a:pt x="75013" y="75265"/>
                    <a:pt x="75013" y="75265"/>
                  </a:cubicBezTo>
                  <a:lnTo>
                    <a:pt x="66474" y="42782"/>
                  </a:lnTo>
                  <a:cubicBezTo>
                    <a:pt x="66139" y="36921"/>
                    <a:pt x="65218" y="31145"/>
                    <a:pt x="65134" y="25284"/>
                  </a:cubicBezTo>
                  <a:cubicBezTo>
                    <a:pt x="66808" y="24615"/>
                    <a:pt x="71580" y="28047"/>
                    <a:pt x="73255" y="27210"/>
                  </a:cubicBezTo>
                  <a:cubicBezTo>
                    <a:pt x="74929" y="26456"/>
                    <a:pt x="76185" y="25703"/>
                    <a:pt x="77692" y="24866"/>
                  </a:cubicBezTo>
                  <a:cubicBezTo>
                    <a:pt x="77943" y="24698"/>
                    <a:pt x="81041" y="22605"/>
                    <a:pt x="81292" y="22940"/>
                  </a:cubicBezTo>
                  <a:cubicBezTo>
                    <a:pt x="75264" y="14987"/>
                    <a:pt x="64213" y="5359"/>
                    <a:pt x="52576" y="3015"/>
                  </a:cubicBezTo>
                  <a:lnTo>
                    <a:pt x="52409" y="3517"/>
                  </a:lnTo>
                  <a:cubicBezTo>
                    <a:pt x="50483" y="1927"/>
                    <a:pt x="48223" y="838"/>
                    <a:pt x="45795" y="503"/>
                  </a:cubicBezTo>
                  <a:cubicBezTo>
                    <a:pt x="43116" y="85"/>
                    <a:pt x="40353" y="1"/>
                    <a:pt x="37674" y="252"/>
                  </a:cubicBezTo>
                  <a:cubicBezTo>
                    <a:pt x="34577" y="420"/>
                    <a:pt x="31395" y="671"/>
                    <a:pt x="28800" y="2345"/>
                  </a:cubicBezTo>
                  <a:cubicBezTo>
                    <a:pt x="27963" y="2931"/>
                    <a:pt x="27293" y="3601"/>
                    <a:pt x="26623" y="4354"/>
                  </a:cubicBezTo>
                  <a:cubicBezTo>
                    <a:pt x="23274" y="5610"/>
                    <a:pt x="20177" y="7452"/>
                    <a:pt x="17498" y="9796"/>
                  </a:cubicBezTo>
                  <a:cubicBezTo>
                    <a:pt x="12642" y="13898"/>
                    <a:pt x="9712" y="19675"/>
                    <a:pt x="7619" y="255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9"/>
            <p:cNvSpPr/>
            <p:nvPr/>
          </p:nvSpPr>
          <p:spPr>
            <a:xfrm>
              <a:off x="2528025" y="3884100"/>
              <a:ext cx="127700" cy="236525"/>
            </a:xfrm>
            <a:custGeom>
              <a:avLst/>
              <a:gdLst/>
              <a:ahLst/>
              <a:cxnLst/>
              <a:rect l="l" t="t" r="r" b="b"/>
              <a:pathLst>
                <a:path w="5108" h="9461" fill="none" extrusionOk="0">
                  <a:moveTo>
                    <a:pt x="5107" y="0"/>
                  </a:moveTo>
                  <a:cubicBezTo>
                    <a:pt x="3600" y="1424"/>
                    <a:pt x="921" y="7117"/>
                    <a:pt x="0" y="9461"/>
                  </a:cubicBezTo>
                </a:path>
              </a:pathLst>
            </a:custGeom>
            <a:noFill/>
            <a:ln w="18825" cap="flat" cmpd="sng">
              <a:solidFill>
                <a:srgbClr val="BF550C"/>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9"/>
            <p:cNvSpPr/>
            <p:nvPr/>
          </p:nvSpPr>
          <p:spPr>
            <a:xfrm>
              <a:off x="2731050" y="3450850"/>
              <a:ext cx="489775" cy="242800"/>
            </a:xfrm>
            <a:custGeom>
              <a:avLst/>
              <a:gdLst/>
              <a:ahLst/>
              <a:cxnLst/>
              <a:rect l="l" t="t" r="r" b="b"/>
              <a:pathLst>
                <a:path w="19591" h="9712" fill="none" extrusionOk="0">
                  <a:moveTo>
                    <a:pt x="19591" y="0"/>
                  </a:moveTo>
                  <a:cubicBezTo>
                    <a:pt x="19591" y="0"/>
                    <a:pt x="15237" y="9712"/>
                    <a:pt x="10884" y="9628"/>
                  </a:cubicBezTo>
                  <a:cubicBezTo>
                    <a:pt x="6530" y="9461"/>
                    <a:pt x="1089" y="2261"/>
                    <a:pt x="0" y="0"/>
                  </a:cubicBezTo>
                </a:path>
              </a:pathLst>
            </a:custGeom>
            <a:noFill/>
            <a:ln w="18825" cap="flat" cmpd="sng">
              <a:solidFill>
                <a:srgbClr val="BF550C"/>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9"/>
            <p:cNvSpPr/>
            <p:nvPr/>
          </p:nvSpPr>
          <p:spPr>
            <a:xfrm>
              <a:off x="813875" y="1615300"/>
              <a:ext cx="1492325" cy="3560200"/>
            </a:xfrm>
            <a:custGeom>
              <a:avLst/>
              <a:gdLst/>
              <a:ahLst/>
              <a:cxnLst/>
              <a:rect l="l" t="t" r="r" b="b"/>
              <a:pathLst>
                <a:path w="59693" h="142408" extrusionOk="0">
                  <a:moveTo>
                    <a:pt x="43032" y="0"/>
                  </a:moveTo>
                  <a:cubicBezTo>
                    <a:pt x="41107" y="1005"/>
                    <a:pt x="39181" y="2010"/>
                    <a:pt x="37339" y="3182"/>
                  </a:cubicBezTo>
                  <a:cubicBezTo>
                    <a:pt x="28214" y="8791"/>
                    <a:pt x="22688" y="17916"/>
                    <a:pt x="18167" y="27293"/>
                  </a:cubicBezTo>
                  <a:cubicBezTo>
                    <a:pt x="7535" y="49311"/>
                    <a:pt x="0" y="75767"/>
                    <a:pt x="9628" y="99543"/>
                  </a:cubicBezTo>
                  <a:cubicBezTo>
                    <a:pt x="16493" y="116538"/>
                    <a:pt x="31395" y="130101"/>
                    <a:pt x="46381" y="142407"/>
                  </a:cubicBezTo>
                  <a:lnTo>
                    <a:pt x="59692" y="118464"/>
                  </a:lnTo>
                  <a:cubicBezTo>
                    <a:pt x="50818" y="107496"/>
                    <a:pt x="41609" y="96194"/>
                    <a:pt x="40437" y="83971"/>
                  </a:cubicBezTo>
                  <a:cubicBezTo>
                    <a:pt x="39683" y="76604"/>
                    <a:pt x="43116" y="62790"/>
                    <a:pt x="44120" y="59860"/>
                  </a:cubicBezTo>
                  <a:cubicBezTo>
                    <a:pt x="46381" y="52827"/>
                    <a:pt x="49227" y="45962"/>
                    <a:pt x="52576" y="39349"/>
                  </a:cubicBezTo>
                  <a:lnTo>
                    <a:pt x="430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9"/>
            <p:cNvSpPr/>
            <p:nvPr/>
          </p:nvSpPr>
          <p:spPr>
            <a:xfrm>
              <a:off x="1567350" y="4252475"/>
              <a:ext cx="1098825" cy="1196450"/>
            </a:xfrm>
            <a:custGeom>
              <a:avLst/>
              <a:gdLst/>
              <a:ahLst/>
              <a:cxnLst/>
              <a:rect l="l" t="t" r="r" b="b"/>
              <a:pathLst>
                <a:path w="43953" h="47858" extrusionOk="0">
                  <a:moveTo>
                    <a:pt x="18670" y="0"/>
                  </a:moveTo>
                  <a:lnTo>
                    <a:pt x="0" y="21851"/>
                  </a:lnTo>
                  <a:cubicBezTo>
                    <a:pt x="0" y="21851"/>
                    <a:pt x="26687" y="47858"/>
                    <a:pt x="31353" y="47858"/>
                  </a:cubicBezTo>
                  <a:cubicBezTo>
                    <a:pt x="31597" y="47858"/>
                    <a:pt x="31781" y="47786"/>
                    <a:pt x="31897" y="47636"/>
                  </a:cubicBezTo>
                  <a:cubicBezTo>
                    <a:pt x="32986" y="46213"/>
                    <a:pt x="23023" y="37925"/>
                    <a:pt x="20679" y="35162"/>
                  </a:cubicBezTo>
                  <a:lnTo>
                    <a:pt x="20679" y="35162"/>
                  </a:lnTo>
                  <a:cubicBezTo>
                    <a:pt x="24267" y="37758"/>
                    <a:pt x="33354" y="47593"/>
                    <a:pt x="35753" y="47593"/>
                  </a:cubicBezTo>
                  <a:cubicBezTo>
                    <a:pt x="35985" y="47593"/>
                    <a:pt x="36155" y="47501"/>
                    <a:pt x="36251" y="47302"/>
                  </a:cubicBezTo>
                  <a:cubicBezTo>
                    <a:pt x="37339" y="45041"/>
                    <a:pt x="25032" y="32567"/>
                    <a:pt x="25032" y="32567"/>
                  </a:cubicBezTo>
                  <a:cubicBezTo>
                    <a:pt x="25041" y="32565"/>
                    <a:pt x="25050" y="32564"/>
                    <a:pt x="25060" y="32564"/>
                  </a:cubicBezTo>
                  <a:cubicBezTo>
                    <a:pt x="26149" y="32564"/>
                    <a:pt x="37103" y="44607"/>
                    <a:pt x="40178" y="44607"/>
                  </a:cubicBezTo>
                  <a:cubicBezTo>
                    <a:pt x="40493" y="44607"/>
                    <a:pt x="40725" y="44481"/>
                    <a:pt x="40855" y="44204"/>
                  </a:cubicBezTo>
                  <a:cubicBezTo>
                    <a:pt x="41944" y="42111"/>
                    <a:pt x="28716" y="29134"/>
                    <a:pt x="29135" y="28381"/>
                  </a:cubicBezTo>
                  <a:lnTo>
                    <a:pt x="29135" y="28381"/>
                  </a:lnTo>
                  <a:cubicBezTo>
                    <a:pt x="29135" y="28381"/>
                    <a:pt x="39802" y="39543"/>
                    <a:pt x="42642" y="39543"/>
                  </a:cubicBezTo>
                  <a:cubicBezTo>
                    <a:pt x="42893" y="39543"/>
                    <a:pt x="43084" y="39455"/>
                    <a:pt x="43199" y="39265"/>
                  </a:cubicBezTo>
                  <a:cubicBezTo>
                    <a:pt x="43953" y="38009"/>
                    <a:pt x="31395" y="23693"/>
                    <a:pt x="31730" y="22521"/>
                  </a:cubicBezTo>
                  <a:cubicBezTo>
                    <a:pt x="31744" y="22450"/>
                    <a:pt x="31807" y="22418"/>
                    <a:pt x="31910" y="22418"/>
                  </a:cubicBezTo>
                  <a:cubicBezTo>
                    <a:pt x="32908" y="22418"/>
                    <a:pt x="37693" y="25367"/>
                    <a:pt x="39482" y="25367"/>
                  </a:cubicBezTo>
                  <a:cubicBezTo>
                    <a:pt x="39718" y="25367"/>
                    <a:pt x="39902" y="25316"/>
                    <a:pt x="40018" y="25200"/>
                  </a:cubicBezTo>
                  <a:cubicBezTo>
                    <a:pt x="41023" y="24111"/>
                    <a:pt x="27293" y="11721"/>
                    <a:pt x="186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9"/>
            <p:cNvSpPr/>
            <p:nvPr/>
          </p:nvSpPr>
          <p:spPr>
            <a:xfrm>
              <a:off x="1092250" y="1586000"/>
              <a:ext cx="1195100" cy="1488125"/>
            </a:xfrm>
            <a:custGeom>
              <a:avLst/>
              <a:gdLst/>
              <a:ahLst/>
              <a:cxnLst/>
              <a:rect l="l" t="t" r="r" b="b"/>
              <a:pathLst>
                <a:path w="47804" h="59525" extrusionOk="0">
                  <a:moveTo>
                    <a:pt x="32818" y="0"/>
                  </a:moveTo>
                  <a:cubicBezTo>
                    <a:pt x="29804" y="1424"/>
                    <a:pt x="26958" y="2931"/>
                    <a:pt x="24279" y="4689"/>
                  </a:cubicBezTo>
                  <a:cubicBezTo>
                    <a:pt x="6781" y="15823"/>
                    <a:pt x="0" y="42111"/>
                    <a:pt x="0" y="42111"/>
                  </a:cubicBezTo>
                  <a:lnTo>
                    <a:pt x="33488" y="59525"/>
                  </a:lnTo>
                  <a:lnTo>
                    <a:pt x="47804" y="35163"/>
                  </a:lnTo>
                  <a:lnTo>
                    <a:pt x="328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p:nvPr/>
          </p:nvSpPr>
          <p:spPr>
            <a:xfrm>
              <a:off x="1967100" y="2460875"/>
              <a:ext cx="261650" cy="546275"/>
            </a:xfrm>
            <a:custGeom>
              <a:avLst/>
              <a:gdLst/>
              <a:ahLst/>
              <a:cxnLst/>
              <a:rect l="l" t="t" r="r" b="b"/>
              <a:pathLst>
                <a:path w="10466" h="21851" fill="none" extrusionOk="0">
                  <a:moveTo>
                    <a:pt x="1" y="21851"/>
                  </a:moveTo>
                  <a:cubicBezTo>
                    <a:pt x="1" y="21851"/>
                    <a:pt x="6866" y="7786"/>
                    <a:pt x="10466" y="0"/>
                  </a:cubicBezTo>
                </a:path>
              </a:pathLst>
            </a:custGeom>
            <a:noFill/>
            <a:ln w="18825" cap="flat" cmpd="sng">
              <a:solidFill>
                <a:srgbClr val="771A10"/>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9"/>
            <p:cNvSpPr/>
            <p:nvPr/>
          </p:nvSpPr>
          <p:spPr>
            <a:xfrm>
              <a:off x="2032000" y="4017925"/>
              <a:ext cx="1310225" cy="615800"/>
            </a:xfrm>
            <a:custGeom>
              <a:avLst/>
              <a:gdLst/>
              <a:ahLst/>
              <a:cxnLst/>
              <a:rect l="l" t="t" r="r" b="b"/>
              <a:pathLst>
                <a:path w="52409" h="24632" extrusionOk="0">
                  <a:moveTo>
                    <a:pt x="44242" y="1"/>
                  </a:moveTo>
                  <a:cubicBezTo>
                    <a:pt x="43046" y="1"/>
                    <a:pt x="41850" y="81"/>
                    <a:pt x="40688" y="173"/>
                  </a:cubicBezTo>
                  <a:cubicBezTo>
                    <a:pt x="36502" y="508"/>
                    <a:pt x="32399" y="1261"/>
                    <a:pt x="28297" y="2433"/>
                  </a:cubicBezTo>
                  <a:cubicBezTo>
                    <a:pt x="25367" y="3187"/>
                    <a:pt x="22520" y="4443"/>
                    <a:pt x="19507" y="4861"/>
                  </a:cubicBezTo>
                  <a:lnTo>
                    <a:pt x="19507" y="4359"/>
                  </a:lnTo>
                  <a:cubicBezTo>
                    <a:pt x="19507" y="4359"/>
                    <a:pt x="14320" y="3431"/>
                    <a:pt x="8347" y="3431"/>
                  </a:cubicBezTo>
                  <a:cubicBezTo>
                    <a:pt x="5903" y="3431"/>
                    <a:pt x="3327" y="3587"/>
                    <a:pt x="921" y="4024"/>
                  </a:cubicBezTo>
                  <a:cubicBezTo>
                    <a:pt x="921" y="4024"/>
                    <a:pt x="419" y="6284"/>
                    <a:pt x="335" y="7457"/>
                  </a:cubicBezTo>
                  <a:cubicBezTo>
                    <a:pt x="0" y="10219"/>
                    <a:pt x="167" y="13066"/>
                    <a:pt x="921" y="15828"/>
                  </a:cubicBezTo>
                  <a:cubicBezTo>
                    <a:pt x="1088" y="16247"/>
                    <a:pt x="1256" y="16666"/>
                    <a:pt x="1423" y="17084"/>
                  </a:cubicBezTo>
                  <a:cubicBezTo>
                    <a:pt x="3720" y="22423"/>
                    <a:pt x="9101" y="24632"/>
                    <a:pt x="14529" y="24632"/>
                  </a:cubicBezTo>
                  <a:cubicBezTo>
                    <a:pt x="16421" y="24632"/>
                    <a:pt x="18318" y="24363"/>
                    <a:pt x="20093" y="23866"/>
                  </a:cubicBezTo>
                  <a:cubicBezTo>
                    <a:pt x="23609" y="22693"/>
                    <a:pt x="26958" y="21270"/>
                    <a:pt x="30223" y="19428"/>
                  </a:cubicBezTo>
                  <a:cubicBezTo>
                    <a:pt x="32902" y="18089"/>
                    <a:pt x="35581" y="16666"/>
                    <a:pt x="38260" y="15242"/>
                  </a:cubicBezTo>
                  <a:cubicBezTo>
                    <a:pt x="39683" y="14573"/>
                    <a:pt x="41022" y="13903"/>
                    <a:pt x="42446" y="13317"/>
                  </a:cubicBezTo>
                  <a:cubicBezTo>
                    <a:pt x="42961" y="13170"/>
                    <a:pt x="45416" y="11988"/>
                    <a:pt x="46230" y="11988"/>
                  </a:cubicBezTo>
                  <a:cubicBezTo>
                    <a:pt x="46343" y="11988"/>
                    <a:pt x="46424" y="12010"/>
                    <a:pt x="46464" y="12061"/>
                  </a:cubicBezTo>
                  <a:cubicBezTo>
                    <a:pt x="46548" y="12229"/>
                    <a:pt x="46548" y="12312"/>
                    <a:pt x="46548" y="12480"/>
                  </a:cubicBezTo>
                  <a:cubicBezTo>
                    <a:pt x="46548" y="13066"/>
                    <a:pt x="46799" y="14238"/>
                    <a:pt x="46799" y="14238"/>
                  </a:cubicBezTo>
                  <a:cubicBezTo>
                    <a:pt x="46799" y="14238"/>
                    <a:pt x="47887" y="13484"/>
                    <a:pt x="48139" y="13484"/>
                  </a:cubicBezTo>
                  <a:cubicBezTo>
                    <a:pt x="49646" y="12898"/>
                    <a:pt x="50315" y="11056"/>
                    <a:pt x="49562" y="9633"/>
                  </a:cubicBezTo>
                  <a:cubicBezTo>
                    <a:pt x="50734" y="9382"/>
                    <a:pt x="51236" y="7875"/>
                    <a:pt x="50399" y="6954"/>
                  </a:cubicBezTo>
                  <a:cubicBezTo>
                    <a:pt x="51655" y="6787"/>
                    <a:pt x="52241" y="5364"/>
                    <a:pt x="51487" y="4443"/>
                  </a:cubicBezTo>
                  <a:cubicBezTo>
                    <a:pt x="52157" y="4024"/>
                    <a:pt x="52408" y="3187"/>
                    <a:pt x="51990" y="2433"/>
                  </a:cubicBezTo>
                  <a:cubicBezTo>
                    <a:pt x="51655" y="1847"/>
                    <a:pt x="50985" y="1345"/>
                    <a:pt x="50315" y="1094"/>
                  </a:cubicBezTo>
                  <a:cubicBezTo>
                    <a:pt x="48403" y="244"/>
                    <a:pt x="46321" y="1"/>
                    <a:pt x="44242" y="1"/>
                  </a:cubicBezTo>
                  <a:close/>
                </a:path>
              </a:pathLst>
            </a:custGeom>
            <a:solidFill>
              <a:srgbClr val="D17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9"/>
            <p:cNvSpPr/>
            <p:nvPr/>
          </p:nvSpPr>
          <p:spPr>
            <a:xfrm>
              <a:off x="4420075" y="3690525"/>
              <a:ext cx="514900" cy="580800"/>
            </a:xfrm>
            <a:custGeom>
              <a:avLst/>
              <a:gdLst/>
              <a:ahLst/>
              <a:cxnLst/>
              <a:rect l="l" t="t" r="r" b="b"/>
              <a:pathLst>
                <a:path w="20596" h="23232" extrusionOk="0">
                  <a:moveTo>
                    <a:pt x="228" y="1"/>
                  </a:moveTo>
                  <a:cubicBezTo>
                    <a:pt x="107" y="1"/>
                    <a:pt x="1" y="129"/>
                    <a:pt x="1" y="292"/>
                  </a:cubicBezTo>
                  <a:cubicBezTo>
                    <a:pt x="252" y="1297"/>
                    <a:pt x="587" y="2385"/>
                    <a:pt x="1089" y="3306"/>
                  </a:cubicBezTo>
                  <a:cubicBezTo>
                    <a:pt x="1424" y="4311"/>
                    <a:pt x="1842" y="5316"/>
                    <a:pt x="2345" y="6236"/>
                  </a:cubicBezTo>
                  <a:cubicBezTo>
                    <a:pt x="3266" y="8246"/>
                    <a:pt x="4438" y="10171"/>
                    <a:pt x="5610" y="12097"/>
                  </a:cubicBezTo>
                  <a:cubicBezTo>
                    <a:pt x="8121" y="15613"/>
                    <a:pt x="11386" y="18627"/>
                    <a:pt x="15154" y="20804"/>
                  </a:cubicBezTo>
                  <a:cubicBezTo>
                    <a:pt x="16828" y="21725"/>
                    <a:pt x="18586" y="22562"/>
                    <a:pt x="20344" y="23232"/>
                  </a:cubicBezTo>
                  <a:cubicBezTo>
                    <a:pt x="20512" y="23232"/>
                    <a:pt x="20596" y="22980"/>
                    <a:pt x="20428" y="22980"/>
                  </a:cubicBezTo>
                  <a:lnTo>
                    <a:pt x="20512" y="22980"/>
                  </a:lnTo>
                  <a:cubicBezTo>
                    <a:pt x="16828" y="21473"/>
                    <a:pt x="13396" y="19380"/>
                    <a:pt x="10382" y="16785"/>
                  </a:cubicBezTo>
                  <a:cubicBezTo>
                    <a:pt x="7452" y="13939"/>
                    <a:pt x="5024" y="10506"/>
                    <a:pt x="3266" y="6739"/>
                  </a:cubicBezTo>
                  <a:cubicBezTo>
                    <a:pt x="2680" y="5650"/>
                    <a:pt x="2177" y="4478"/>
                    <a:pt x="1675" y="3390"/>
                  </a:cubicBezTo>
                  <a:cubicBezTo>
                    <a:pt x="1173" y="2218"/>
                    <a:pt x="922" y="1130"/>
                    <a:pt x="419" y="125"/>
                  </a:cubicBezTo>
                  <a:cubicBezTo>
                    <a:pt x="361" y="37"/>
                    <a:pt x="292" y="1"/>
                    <a:pt x="228" y="1"/>
                  </a:cubicBezTo>
                  <a:close/>
                </a:path>
              </a:pathLst>
            </a:custGeom>
            <a:solidFill>
              <a:srgbClr val="5B4F31"/>
            </a:solidFill>
            <a:ln w="9525" cap="flat" cmpd="sng">
              <a:solidFill>
                <a:srgbClr val="5B4F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9"/>
            <p:cNvSpPr/>
            <p:nvPr/>
          </p:nvSpPr>
          <p:spPr>
            <a:xfrm>
              <a:off x="3880100" y="2908775"/>
              <a:ext cx="470925" cy="298875"/>
            </a:xfrm>
            <a:custGeom>
              <a:avLst/>
              <a:gdLst/>
              <a:ahLst/>
              <a:cxnLst/>
              <a:rect l="l" t="t" r="r" b="b"/>
              <a:pathLst>
                <a:path w="18837" h="11955" extrusionOk="0">
                  <a:moveTo>
                    <a:pt x="14735" y="0"/>
                  </a:moveTo>
                  <a:lnTo>
                    <a:pt x="754" y="4354"/>
                  </a:lnTo>
                  <a:cubicBezTo>
                    <a:pt x="251" y="6363"/>
                    <a:pt x="0" y="8456"/>
                    <a:pt x="0" y="10549"/>
                  </a:cubicBezTo>
                  <a:cubicBezTo>
                    <a:pt x="289" y="11127"/>
                    <a:pt x="4759" y="11955"/>
                    <a:pt x="7753" y="11955"/>
                  </a:cubicBezTo>
                  <a:cubicBezTo>
                    <a:pt x="8227" y="11955"/>
                    <a:pt x="8664" y="11934"/>
                    <a:pt x="9042" y="11888"/>
                  </a:cubicBezTo>
                  <a:cubicBezTo>
                    <a:pt x="12558" y="11553"/>
                    <a:pt x="15907" y="10046"/>
                    <a:pt x="18418" y="7535"/>
                  </a:cubicBezTo>
                  <a:cubicBezTo>
                    <a:pt x="18669" y="7284"/>
                    <a:pt x="18753" y="7033"/>
                    <a:pt x="18837" y="6781"/>
                  </a:cubicBezTo>
                  <a:cubicBezTo>
                    <a:pt x="18753" y="6614"/>
                    <a:pt x="18669" y="6447"/>
                    <a:pt x="18586" y="6279"/>
                  </a:cubicBezTo>
                  <a:cubicBezTo>
                    <a:pt x="17832" y="5107"/>
                    <a:pt x="17079" y="3935"/>
                    <a:pt x="16409" y="2763"/>
                  </a:cubicBezTo>
                  <a:cubicBezTo>
                    <a:pt x="15990" y="1758"/>
                    <a:pt x="15488" y="837"/>
                    <a:pt x="14735" y="0"/>
                  </a:cubicBezTo>
                  <a:close/>
                </a:path>
              </a:pathLst>
            </a:custGeom>
            <a:solidFill>
              <a:srgbClr val="F9B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9"/>
            <p:cNvSpPr/>
            <p:nvPr/>
          </p:nvSpPr>
          <p:spPr>
            <a:xfrm>
              <a:off x="3610500" y="2686750"/>
              <a:ext cx="112650" cy="159450"/>
            </a:xfrm>
            <a:custGeom>
              <a:avLst/>
              <a:gdLst/>
              <a:ahLst/>
              <a:cxnLst/>
              <a:rect l="l" t="t" r="r" b="b"/>
              <a:pathLst>
                <a:path w="4506" h="6378" extrusionOk="0">
                  <a:moveTo>
                    <a:pt x="3038" y="1"/>
                  </a:moveTo>
                  <a:cubicBezTo>
                    <a:pt x="267" y="1"/>
                    <a:pt x="0" y="5661"/>
                    <a:pt x="2580" y="6286"/>
                  </a:cubicBezTo>
                  <a:cubicBezTo>
                    <a:pt x="2771" y="6350"/>
                    <a:pt x="2976" y="6377"/>
                    <a:pt x="3183" y="6377"/>
                  </a:cubicBezTo>
                  <a:cubicBezTo>
                    <a:pt x="3517" y="6377"/>
                    <a:pt x="3860" y="6306"/>
                    <a:pt x="4170" y="6202"/>
                  </a:cubicBezTo>
                  <a:lnTo>
                    <a:pt x="4421" y="1095"/>
                  </a:lnTo>
                  <a:cubicBezTo>
                    <a:pt x="4505" y="593"/>
                    <a:pt x="4170" y="174"/>
                    <a:pt x="3668" y="91"/>
                  </a:cubicBezTo>
                  <a:cubicBezTo>
                    <a:pt x="3445" y="29"/>
                    <a:pt x="3236" y="1"/>
                    <a:pt x="3038" y="1"/>
                  </a:cubicBezTo>
                  <a:close/>
                </a:path>
              </a:pathLst>
            </a:custGeom>
            <a:solidFill>
              <a:srgbClr val="F9B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9"/>
            <p:cNvSpPr/>
            <p:nvPr/>
          </p:nvSpPr>
          <p:spPr>
            <a:xfrm>
              <a:off x="3666600" y="2446225"/>
              <a:ext cx="131900" cy="324425"/>
            </a:xfrm>
            <a:custGeom>
              <a:avLst/>
              <a:gdLst/>
              <a:ahLst/>
              <a:cxnLst/>
              <a:rect l="l" t="t" r="r" b="b"/>
              <a:pathLst>
                <a:path w="5276" h="12977" extrusionOk="0">
                  <a:moveTo>
                    <a:pt x="5275" y="0"/>
                  </a:moveTo>
                  <a:lnTo>
                    <a:pt x="5275" y="0"/>
                  </a:lnTo>
                  <a:cubicBezTo>
                    <a:pt x="4103" y="419"/>
                    <a:pt x="3098" y="1340"/>
                    <a:pt x="2680" y="2512"/>
                  </a:cubicBezTo>
                  <a:cubicBezTo>
                    <a:pt x="2429" y="3349"/>
                    <a:pt x="2094" y="4186"/>
                    <a:pt x="1759" y="5023"/>
                  </a:cubicBezTo>
                  <a:cubicBezTo>
                    <a:pt x="1508" y="5358"/>
                    <a:pt x="1257" y="5777"/>
                    <a:pt x="922" y="6112"/>
                  </a:cubicBezTo>
                  <a:cubicBezTo>
                    <a:pt x="252" y="7200"/>
                    <a:pt x="1" y="8456"/>
                    <a:pt x="84" y="9712"/>
                  </a:cubicBezTo>
                  <a:cubicBezTo>
                    <a:pt x="252" y="10967"/>
                    <a:pt x="754" y="12139"/>
                    <a:pt x="1675" y="12977"/>
                  </a:cubicBezTo>
                  <a:cubicBezTo>
                    <a:pt x="3266" y="9795"/>
                    <a:pt x="4103" y="6279"/>
                    <a:pt x="4103" y="2763"/>
                  </a:cubicBezTo>
                  <a:lnTo>
                    <a:pt x="5275" y="0"/>
                  </a:lnTo>
                  <a:close/>
                </a:path>
              </a:pathLst>
            </a:custGeom>
            <a:solidFill>
              <a:srgbClr val="89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9"/>
            <p:cNvSpPr/>
            <p:nvPr/>
          </p:nvSpPr>
          <p:spPr>
            <a:xfrm>
              <a:off x="3649850" y="2299300"/>
              <a:ext cx="841425" cy="814275"/>
            </a:xfrm>
            <a:custGeom>
              <a:avLst/>
              <a:gdLst/>
              <a:ahLst/>
              <a:cxnLst/>
              <a:rect l="l" t="t" r="r" b="b"/>
              <a:pathLst>
                <a:path w="33657" h="32571" extrusionOk="0">
                  <a:moveTo>
                    <a:pt x="20037" y="1"/>
                  </a:moveTo>
                  <a:cubicBezTo>
                    <a:pt x="17834" y="1"/>
                    <a:pt x="15583" y="238"/>
                    <a:pt x="13396" y="603"/>
                  </a:cubicBezTo>
                  <a:cubicBezTo>
                    <a:pt x="11889" y="770"/>
                    <a:pt x="10466" y="1189"/>
                    <a:pt x="9126" y="1859"/>
                  </a:cubicBezTo>
                  <a:cubicBezTo>
                    <a:pt x="7201" y="2779"/>
                    <a:pt x="5610" y="4454"/>
                    <a:pt x="4773" y="6463"/>
                  </a:cubicBezTo>
                  <a:cubicBezTo>
                    <a:pt x="3852" y="9058"/>
                    <a:pt x="3099" y="11737"/>
                    <a:pt x="2178" y="14417"/>
                  </a:cubicBezTo>
                  <a:cubicBezTo>
                    <a:pt x="1173" y="16928"/>
                    <a:pt x="503" y="19523"/>
                    <a:pt x="168" y="22286"/>
                  </a:cubicBezTo>
                  <a:cubicBezTo>
                    <a:pt x="1" y="24881"/>
                    <a:pt x="1006" y="27477"/>
                    <a:pt x="2931" y="29319"/>
                  </a:cubicBezTo>
                  <a:cubicBezTo>
                    <a:pt x="5024" y="31495"/>
                    <a:pt x="8373" y="32249"/>
                    <a:pt x="11554" y="32500"/>
                  </a:cubicBezTo>
                  <a:cubicBezTo>
                    <a:pt x="12119" y="32547"/>
                    <a:pt x="12684" y="32571"/>
                    <a:pt x="13248" y="32571"/>
                  </a:cubicBezTo>
                  <a:cubicBezTo>
                    <a:pt x="15692" y="32571"/>
                    <a:pt x="18116" y="32128"/>
                    <a:pt x="20428" y="31244"/>
                  </a:cubicBezTo>
                  <a:cubicBezTo>
                    <a:pt x="23107" y="29905"/>
                    <a:pt x="25452" y="28147"/>
                    <a:pt x="27377" y="25886"/>
                  </a:cubicBezTo>
                  <a:cubicBezTo>
                    <a:pt x="29638" y="23458"/>
                    <a:pt x="32233" y="21198"/>
                    <a:pt x="32986" y="17933"/>
                  </a:cubicBezTo>
                  <a:cubicBezTo>
                    <a:pt x="33656" y="14751"/>
                    <a:pt x="32484" y="11654"/>
                    <a:pt x="31145" y="8640"/>
                  </a:cubicBezTo>
                  <a:cubicBezTo>
                    <a:pt x="30391" y="7049"/>
                    <a:pt x="29470" y="5459"/>
                    <a:pt x="28884" y="3784"/>
                  </a:cubicBezTo>
                  <a:cubicBezTo>
                    <a:pt x="28382" y="2445"/>
                    <a:pt x="27293" y="1440"/>
                    <a:pt x="25954" y="854"/>
                  </a:cubicBezTo>
                  <a:cubicBezTo>
                    <a:pt x="24526" y="328"/>
                    <a:pt x="23030" y="4"/>
                    <a:pt x="21527" y="4"/>
                  </a:cubicBezTo>
                  <a:cubicBezTo>
                    <a:pt x="21356" y="4"/>
                    <a:pt x="21185" y="8"/>
                    <a:pt x="21015" y="17"/>
                  </a:cubicBezTo>
                  <a:cubicBezTo>
                    <a:pt x="20690" y="6"/>
                    <a:pt x="20364" y="1"/>
                    <a:pt x="20037" y="1"/>
                  </a:cubicBezTo>
                  <a:close/>
                </a:path>
              </a:pathLst>
            </a:custGeom>
            <a:solidFill>
              <a:srgbClr val="F9B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9"/>
            <p:cNvSpPr/>
            <p:nvPr/>
          </p:nvSpPr>
          <p:spPr>
            <a:xfrm>
              <a:off x="3986825" y="2815250"/>
              <a:ext cx="177925" cy="159925"/>
            </a:xfrm>
            <a:custGeom>
              <a:avLst/>
              <a:gdLst/>
              <a:ahLst/>
              <a:cxnLst/>
              <a:rect l="l" t="t" r="r" b="b"/>
              <a:pathLst>
                <a:path w="7117" h="6397" extrusionOk="0">
                  <a:moveTo>
                    <a:pt x="3501" y="0"/>
                  </a:moveTo>
                  <a:cubicBezTo>
                    <a:pt x="1977" y="0"/>
                    <a:pt x="632" y="1097"/>
                    <a:pt x="336" y="2653"/>
                  </a:cubicBezTo>
                  <a:cubicBezTo>
                    <a:pt x="1" y="4411"/>
                    <a:pt x="1173" y="6085"/>
                    <a:pt x="2931" y="6336"/>
                  </a:cubicBezTo>
                  <a:cubicBezTo>
                    <a:pt x="3145" y="6377"/>
                    <a:pt x="3357" y="6397"/>
                    <a:pt x="3566" y="6397"/>
                  </a:cubicBezTo>
                  <a:cubicBezTo>
                    <a:pt x="5078" y="6397"/>
                    <a:pt x="6414" y="5369"/>
                    <a:pt x="6782" y="3825"/>
                  </a:cubicBezTo>
                  <a:cubicBezTo>
                    <a:pt x="7117" y="2067"/>
                    <a:pt x="5861" y="309"/>
                    <a:pt x="4103" y="57"/>
                  </a:cubicBezTo>
                  <a:cubicBezTo>
                    <a:pt x="3901" y="19"/>
                    <a:pt x="3699" y="0"/>
                    <a:pt x="3501" y="0"/>
                  </a:cubicBezTo>
                  <a:close/>
                </a:path>
              </a:pathLst>
            </a:custGeom>
            <a:solidFill>
              <a:srgbClr val="EFA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9"/>
            <p:cNvSpPr/>
            <p:nvPr/>
          </p:nvSpPr>
          <p:spPr>
            <a:xfrm>
              <a:off x="3656150" y="2744600"/>
              <a:ext cx="142350" cy="141150"/>
            </a:xfrm>
            <a:custGeom>
              <a:avLst/>
              <a:gdLst/>
              <a:ahLst/>
              <a:cxnLst/>
              <a:rect l="l" t="t" r="r" b="b"/>
              <a:pathLst>
                <a:path w="5694" h="5646" extrusionOk="0">
                  <a:moveTo>
                    <a:pt x="2738" y="0"/>
                  </a:moveTo>
                  <a:cubicBezTo>
                    <a:pt x="1888" y="0"/>
                    <a:pt x="1073" y="399"/>
                    <a:pt x="502" y="1042"/>
                  </a:cubicBezTo>
                  <a:cubicBezTo>
                    <a:pt x="251" y="1963"/>
                    <a:pt x="84" y="2883"/>
                    <a:pt x="0" y="3804"/>
                  </a:cubicBezTo>
                  <a:cubicBezTo>
                    <a:pt x="468" y="5052"/>
                    <a:pt x="1552" y="5646"/>
                    <a:pt x="2637" y="5646"/>
                  </a:cubicBezTo>
                  <a:cubicBezTo>
                    <a:pt x="3883" y="5646"/>
                    <a:pt x="5129" y="4862"/>
                    <a:pt x="5442" y="3386"/>
                  </a:cubicBezTo>
                  <a:cubicBezTo>
                    <a:pt x="5693" y="1795"/>
                    <a:pt x="4688" y="288"/>
                    <a:pt x="3181" y="37"/>
                  </a:cubicBezTo>
                  <a:cubicBezTo>
                    <a:pt x="3033" y="12"/>
                    <a:pt x="2885" y="0"/>
                    <a:pt x="2738" y="0"/>
                  </a:cubicBezTo>
                  <a:close/>
                </a:path>
              </a:pathLst>
            </a:custGeom>
            <a:solidFill>
              <a:srgbClr val="EFA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9"/>
            <p:cNvSpPr/>
            <p:nvPr/>
          </p:nvSpPr>
          <p:spPr>
            <a:xfrm>
              <a:off x="4076825" y="2745200"/>
              <a:ext cx="62825" cy="55025"/>
            </a:xfrm>
            <a:custGeom>
              <a:avLst/>
              <a:gdLst/>
              <a:ahLst/>
              <a:cxnLst/>
              <a:rect l="l" t="t" r="r" b="b"/>
              <a:pathLst>
                <a:path w="2513" h="2201" extrusionOk="0">
                  <a:moveTo>
                    <a:pt x="1247" y="0"/>
                  </a:moveTo>
                  <a:cubicBezTo>
                    <a:pt x="725" y="0"/>
                    <a:pt x="243" y="332"/>
                    <a:pt x="168" y="934"/>
                  </a:cubicBezTo>
                  <a:cubicBezTo>
                    <a:pt x="1" y="1520"/>
                    <a:pt x="419" y="2106"/>
                    <a:pt x="1089" y="2190"/>
                  </a:cubicBezTo>
                  <a:cubicBezTo>
                    <a:pt x="1139" y="2197"/>
                    <a:pt x="1190" y="2200"/>
                    <a:pt x="1240" y="2200"/>
                  </a:cubicBezTo>
                  <a:cubicBezTo>
                    <a:pt x="1772" y="2200"/>
                    <a:pt x="2268" y="1805"/>
                    <a:pt x="2345" y="1269"/>
                  </a:cubicBezTo>
                  <a:cubicBezTo>
                    <a:pt x="2512" y="683"/>
                    <a:pt x="2010" y="97"/>
                    <a:pt x="1424" y="13"/>
                  </a:cubicBezTo>
                  <a:cubicBezTo>
                    <a:pt x="1365" y="5"/>
                    <a:pt x="1306" y="0"/>
                    <a:pt x="1247" y="0"/>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9"/>
            <p:cNvSpPr/>
            <p:nvPr/>
          </p:nvSpPr>
          <p:spPr>
            <a:xfrm>
              <a:off x="3748225" y="2671325"/>
              <a:ext cx="60725" cy="54225"/>
            </a:xfrm>
            <a:custGeom>
              <a:avLst/>
              <a:gdLst/>
              <a:ahLst/>
              <a:cxnLst/>
              <a:rect l="l" t="t" r="r" b="b"/>
              <a:pathLst>
                <a:path w="2429" h="2169" extrusionOk="0">
                  <a:moveTo>
                    <a:pt x="1077" y="1"/>
                  </a:moveTo>
                  <a:cubicBezTo>
                    <a:pt x="589" y="1"/>
                    <a:pt x="156" y="377"/>
                    <a:pt x="85" y="875"/>
                  </a:cubicBezTo>
                  <a:cubicBezTo>
                    <a:pt x="1" y="1461"/>
                    <a:pt x="419" y="2047"/>
                    <a:pt x="1005" y="2131"/>
                  </a:cubicBezTo>
                  <a:cubicBezTo>
                    <a:pt x="1094" y="2156"/>
                    <a:pt x="1182" y="2168"/>
                    <a:pt x="1269" y="2168"/>
                  </a:cubicBezTo>
                  <a:cubicBezTo>
                    <a:pt x="1757" y="2168"/>
                    <a:pt x="2190" y="1791"/>
                    <a:pt x="2261" y="1294"/>
                  </a:cubicBezTo>
                  <a:cubicBezTo>
                    <a:pt x="2429" y="624"/>
                    <a:pt x="2010" y="122"/>
                    <a:pt x="1340" y="38"/>
                  </a:cubicBezTo>
                  <a:cubicBezTo>
                    <a:pt x="1252" y="13"/>
                    <a:pt x="1163" y="1"/>
                    <a:pt x="1077" y="1"/>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9"/>
            <p:cNvSpPr/>
            <p:nvPr/>
          </p:nvSpPr>
          <p:spPr>
            <a:xfrm>
              <a:off x="3631025" y="2223375"/>
              <a:ext cx="923025" cy="757525"/>
            </a:xfrm>
            <a:custGeom>
              <a:avLst/>
              <a:gdLst/>
              <a:ahLst/>
              <a:cxnLst/>
              <a:rect l="l" t="t" r="r" b="b"/>
              <a:pathLst>
                <a:path w="36921" h="30301" extrusionOk="0">
                  <a:moveTo>
                    <a:pt x="15109" y="1"/>
                  </a:moveTo>
                  <a:cubicBezTo>
                    <a:pt x="14486" y="1"/>
                    <a:pt x="13857" y="67"/>
                    <a:pt x="13228" y="207"/>
                  </a:cubicBezTo>
                  <a:cubicBezTo>
                    <a:pt x="12307" y="458"/>
                    <a:pt x="11470" y="961"/>
                    <a:pt x="10549" y="1296"/>
                  </a:cubicBezTo>
                  <a:cubicBezTo>
                    <a:pt x="9042" y="1798"/>
                    <a:pt x="7368" y="2049"/>
                    <a:pt x="5945" y="2551"/>
                  </a:cubicBezTo>
                  <a:cubicBezTo>
                    <a:pt x="4354" y="3054"/>
                    <a:pt x="3098" y="4226"/>
                    <a:pt x="2512" y="5733"/>
                  </a:cubicBezTo>
                  <a:cubicBezTo>
                    <a:pt x="2428" y="6068"/>
                    <a:pt x="2345" y="6403"/>
                    <a:pt x="2261" y="6737"/>
                  </a:cubicBezTo>
                  <a:cubicBezTo>
                    <a:pt x="1675" y="8747"/>
                    <a:pt x="1" y="10505"/>
                    <a:pt x="252" y="12514"/>
                  </a:cubicBezTo>
                  <a:cubicBezTo>
                    <a:pt x="476" y="13786"/>
                    <a:pt x="1570" y="15258"/>
                    <a:pt x="2875" y="15258"/>
                  </a:cubicBezTo>
                  <a:cubicBezTo>
                    <a:pt x="3031" y="15258"/>
                    <a:pt x="3189" y="15238"/>
                    <a:pt x="3349" y="15193"/>
                  </a:cubicBezTo>
                  <a:cubicBezTo>
                    <a:pt x="4186" y="14942"/>
                    <a:pt x="5024" y="14607"/>
                    <a:pt x="5693" y="14105"/>
                  </a:cubicBezTo>
                  <a:cubicBezTo>
                    <a:pt x="6196" y="13602"/>
                    <a:pt x="6782" y="13268"/>
                    <a:pt x="7368" y="13184"/>
                  </a:cubicBezTo>
                  <a:cubicBezTo>
                    <a:pt x="7444" y="13174"/>
                    <a:pt x="7522" y="13170"/>
                    <a:pt x="7601" y="13170"/>
                  </a:cubicBezTo>
                  <a:cubicBezTo>
                    <a:pt x="8068" y="13170"/>
                    <a:pt x="8565" y="13315"/>
                    <a:pt x="9039" y="13315"/>
                  </a:cubicBezTo>
                  <a:cubicBezTo>
                    <a:pt x="9182" y="13315"/>
                    <a:pt x="9323" y="13302"/>
                    <a:pt x="9461" y="13268"/>
                  </a:cubicBezTo>
                  <a:cubicBezTo>
                    <a:pt x="9712" y="13184"/>
                    <a:pt x="9963" y="13100"/>
                    <a:pt x="10214" y="13100"/>
                  </a:cubicBezTo>
                  <a:cubicBezTo>
                    <a:pt x="10465" y="13100"/>
                    <a:pt x="10717" y="13435"/>
                    <a:pt x="10968" y="13686"/>
                  </a:cubicBezTo>
                  <a:cubicBezTo>
                    <a:pt x="12056" y="14774"/>
                    <a:pt x="13563" y="15444"/>
                    <a:pt x="15154" y="15528"/>
                  </a:cubicBezTo>
                  <a:cubicBezTo>
                    <a:pt x="15345" y="15539"/>
                    <a:pt x="15538" y="15544"/>
                    <a:pt x="15732" y="15544"/>
                  </a:cubicBezTo>
                  <a:cubicBezTo>
                    <a:pt x="17063" y="15544"/>
                    <a:pt x="18443" y="15297"/>
                    <a:pt x="19758" y="14858"/>
                  </a:cubicBezTo>
                  <a:cubicBezTo>
                    <a:pt x="20394" y="14646"/>
                    <a:pt x="21129" y="14435"/>
                    <a:pt x="21796" y="14435"/>
                  </a:cubicBezTo>
                  <a:cubicBezTo>
                    <a:pt x="22184" y="14435"/>
                    <a:pt x="22548" y="14506"/>
                    <a:pt x="22856" y="14691"/>
                  </a:cubicBezTo>
                  <a:cubicBezTo>
                    <a:pt x="23442" y="15109"/>
                    <a:pt x="23777" y="15779"/>
                    <a:pt x="24363" y="16198"/>
                  </a:cubicBezTo>
                  <a:cubicBezTo>
                    <a:pt x="24865" y="16616"/>
                    <a:pt x="25367" y="16784"/>
                    <a:pt x="25870" y="17202"/>
                  </a:cubicBezTo>
                  <a:cubicBezTo>
                    <a:pt x="26372" y="17872"/>
                    <a:pt x="26707" y="18709"/>
                    <a:pt x="26707" y="19546"/>
                  </a:cubicBezTo>
                  <a:cubicBezTo>
                    <a:pt x="26958" y="21472"/>
                    <a:pt x="27042" y="23314"/>
                    <a:pt x="26958" y="25239"/>
                  </a:cubicBezTo>
                  <a:cubicBezTo>
                    <a:pt x="26958" y="26663"/>
                    <a:pt x="26205" y="28588"/>
                    <a:pt x="27209" y="29760"/>
                  </a:cubicBezTo>
                  <a:cubicBezTo>
                    <a:pt x="27573" y="30145"/>
                    <a:pt x="28029" y="30301"/>
                    <a:pt x="28524" y="30301"/>
                  </a:cubicBezTo>
                  <a:cubicBezTo>
                    <a:pt x="29967" y="30301"/>
                    <a:pt x="31736" y="28980"/>
                    <a:pt x="32484" y="28170"/>
                  </a:cubicBezTo>
                  <a:cubicBezTo>
                    <a:pt x="33153" y="27249"/>
                    <a:pt x="33656" y="26328"/>
                    <a:pt x="34074" y="25323"/>
                  </a:cubicBezTo>
                  <a:cubicBezTo>
                    <a:pt x="34660" y="23984"/>
                    <a:pt x="35832" y="22895"/>
                    <a:pt x="36418" y="21556"/>
                  </a:cubicBezTo>
                  <a:cubicBezTo>
                    <a:pt x="36921" y="20300"/>
                    <a:pt x="36921" y="18877"/>
                    <a:pt x="36251" y="17705"/>
                  </a:cubicBezTo>
                  <a:cubicBezTo>
                    <a:pt x="35916" y="17202"/>
                    <a:pt x="35665" y="16616"/>
                    <a:pt x="35497" y="15947"/>
                  </a:cubicBezTo>
                  <a:cubicBezTo>
                    <a:pt x="35414" y="15528"/>
                    <a:pt x="35497" y="15026"/>
                    <a:pt x="35581" y="14607"/>
                  </a:cubicBezTo>
                  <a:cubicBezTo>
                    <a:pt x="36000" y="12263"/>
                    <a:pt x="35163" y="10002"/>
                    <a:pt x="33321" y="8496"/>
                  </a:cubicBezTo>
                  <a:cubicBezTo>
                    <a:pt x="32818" y="8077"/>
                    <a:pt x="32316" y="7826"/>
                    <a:pt x="31730" y="7491"/>
                  </a:cubicBezTo>
                  <a:cubicBezTo>
                    <a:pt x="30391" y="6403"/>
                    <a:pt x="29805" y="4561"/>
                    <a:pt x="28381" y="3556"/>
                  </a:cubicBezTo>
                  <a:cubicBezTo>
                    <a:pt x="27156" y="2943"/>
                    <a:pt x="25790" y="2541"/>
                    <a:pt x="24413" y="2541"/>
                  </a:cubicBezTo>
                  <a:cubicBezTo>
                    <a:pt x="24285" y="2541"/>
                    <a:pt x="24156" y="2544"/>
                    <a:pt x="24028" y="2551"/>
                  </a:cubicBezTo>
                  <a:cubicBezTo>
                    <a:pt x="22605" y="2384"/>
                    <a:pt x="21265" y="1965"/>
                    <a:pt x="20009" y="1296"/>
                  </a:cubicBezTo>
                  <a:cubicBezTo>
                    <a:pt x="19256" y="961"/>
                    <a:pt x="18502" y="626"/>
                    <a:pt x="17665" y="375"/>
                  </a:cubicBezTo>
                  <a:cubicBezTo>
                    <a:pt x="16836" y="131"/>
                    <a:pt x="15979" y="1"/>
                    <a:pt x="15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9"/>
            <p:cNvSpPr/>
            <p:nvPr/>
          </p:nvSpPr>
          <p:spPr>
            <a:xfrm>
              <a:off x="3605900" y="2320625"/>
              <a:ext cx="154925" cy="286325"/>
            </a:xfrm>
            <a:custGeom>
              <a:avLst/>
              <a:gdLst/>
              <a:ahLst/>
              <a:cxnLst/>
              <a:rect l="l" t="t" r="r" b="b"/>
              <a:pathLst>
                <a:path w="6197" h="11453" extrusionOk="0">
                  <a:moveTo>
                    <a:pt x="6196" y="1"/>
                  </a:moveTo>
                  <a:lnTo>
                    <a:pt x="6196" y="1"/>
                  </a:lnTo>
                  <a:cubicBezTo>
                    <a:pt x="4773" y="420"/>
                    <a:pt x="3601" y="1340"/>
                    <a:pt x="2847" y="2680"/>
                  </a:cubicBezTo>
                  <a:cubicBezTo>
                    <a:pt x="2010" y="4187"/>
                    <a:pt x="754" y="5359"/>
                    <a:pt x="336" y="7033"/>
                  </a:cubicBezTo>
                  <a:cubicBezTo>
                    <a:pt x="1" y="8289"/>
                    <a:pt x="85" y="10215"/>
                    <a:pt x="1257" y="11052"/>
                  </a:cubicBezTo>
                  <a:cubicBezTo>
                    <a:pt x="1686" y="11297"/>
                    <a:pt x="2249" y="11452"/>
                    <a:pt x="2816" y="11452"/>
                  </a:cubicBezTo>
                  <a:cubicBezTo>
                    <a:pt x="3024" y="11452"/>
                    <a:pt x="3231" y="11432"/>
                    <a:pt x="3433" y="11387"/>
                  </a:cubicBezTo>
                  <a:cubicBezTo>
                    <a:pt x="4187" y="11303"/>
                    <a:pt x="5024" y="11052"/>
                    <a:pt x="5694" y="10550"/>
                  </a:cubicBezTo>
                  <a:cubicBezTo>
                    <a:pt x="5778" y="10382"/>
                    <a:pt x="5610" y="10215"/>
                    <a:pt x="5443" y="10215"/>
                  </a:cubicBezTo>
                  <a:cubicBezTo>
                    <a:pt x="4726" y="10471"/>
                    <a:pt x="3634" y="10914"/>
                    <a:pt x="2683" y="10914"/>
                  </a:cubicBezTo>
                  <a:cubicBezTo>
                    <a:pt x="2078" y="10914"/>
                    <a:pt x="1531" y="10735"/>
                    <a:pt x="1173" y="10215"/>
                  </a:cubicBezTo>
                  <a:cubicBezTo>
                    <a:pt x="419" y="8959"/>
                    <a:pt x="419" y="7452"/>
                    <a:pt x="1173" y="6196"/>
                  </a:cubicBezTo>
                  <a:cubicBezTo>
                    <a:pt x="1424" y="5610"/>
                    <a:pt x="1759" y="5024"/>
                    <a:pt x="2178" y="4522"/>
                  </a:cubicBezTo>
                  <a:cubicBezTo>
                    <a:pt x="2596" y="3936"/>
                    <a:pt x="2931" y="3350"/>
                    <a:pt x="3266" y="2764"/>
                  </a:cubicBezTo>
                  <a:cubicBezTo>
                    <a:pt x="3936" y="1508"/>
                    <a:pt x="4940" y="587"/>
                    <a:pt x="6196" y="1"/>
                  </a:cubicBezTo>
                  <a:close/>
                </a:path>
              </a:pathLst>
            </a:custGeom>
            <a:solidFill>
              <a:srgbClr val="89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9"/>
            <p:cNvSpPr/>
            <p:nvPr/>
          </p:nvSpPr>
          <p:spPr>
            <a:xfrm>
              <a:off x="4353750" y="2484600"/>
              <a:ext cx="252625" cy="498475"/>
            </a:xfrm>
            <a:custGeom>
              <a:avLst/>
              <a:gdLst/>
              <a:ahLst/>
              <a:cxnLst/>
              <a:rect l="l" t="t" r="r" b="b"/>
              <a:pathLst>
                <a:path w="10105" h="19939" extrusionOk="0">
                  <a:moveTo>
                    <a:pt x="5915" y="1"/>
                  </a:moveTo>
                  <a:cubicBezTo>
                    <a:pt x="5852" y="1"/>
                    <a:pt x="5786" y="41"/>
                    <a:pt x="5835" y="140"/>
                  </a:cubicBezTo>
                  <a:cubicBezTo>
                    <a:pt x="6421" y="2065"/>
                    <a:pt x="6086" y="4242"/>
                    <a:pt x="7258" y="6000"/>
                  </a:cubicBezTo>
                  <a:cubicBezTo>
                    <a:pt x="8347" y="7507"/>
                    <a:pt x="10105" y="9014"/>
                    <a:pt x="8849" y="10939"/>
                  </a:cubicBezTo>
                  <a:cubicBezTo>
                    <a:pt x="8263" y="11860"/>
                    <a:pt x="7509" y="12530"/>
                    <a:pt x="7007" y="13367"/>
                  </a:cubicBezTo>
                  <a:cubicBezTo>
                    <a:pt x="6505" y="14288"/>
                    <a:pt x="6086" y="15293"/>
                    <a:pt x="5584" y="16214"/>
                  </a:cubicBezTo>
                  <a:cubicBezTo>
                    <a:pt x="4828" y="17725"/>
                    <a:pt x="3453" y="19405"/>
                    <a:pt x="1689" y="19405"/>
                  </a:cubicBezTo>
                  <a:cubicBezTo>
                    <a:pt x="1303" y="19405"/>
                    <a:pt x="898" y="19324"/>
                    <a:pt x="477" y="19144"/>
                  </a:cubicBezTo>
                  <a:cubicBezTo>
                    <a:pt x="452" y="19137"/>
                    <a:pt x="427" y="19135"/>
                    <a:pt x="404" y="19135"/>
                  </a:cubicBezTo>
                  <a:cubicBezTo>
                    <a:pt x="120" y="19135"/>
                    <a:pt x="0" y="19575"/>
                    <a:pt x="310" y="19730"/>
                  </a:cubicBezTo>
                  <a:cubicBezTo>
                    <a:pt x="731" y="19870"/>
                    <a:pt x="1160" y="19939"/>
                    <a:pt x="1581" y="19939"/>
                  </a:cubicBezTo>
                  <a:cubicBezTo>
                    <a:pt x="2667" y="19939"/>
                    <a:pt x="3712" y="19486"/>
                    <a:pt x="4495" y="18642"/>
                  </a:cubicBezTo>
                  <a:cubicBezTo>
                    <a:pt x="5835" y="17386"/>
                    <a:pt x="6421" y="15628"/>
                    <a:pt x="7258" y="14037"/>
                  </a:cubicBezTo>
                  <a:cubicBezTo>
                    <a:pt x="7761" y="13283"/>
                    <a:pt x="8263" y="12446"/>
                    <a:pt x="8849" y="11777"/>
                  </a:cubicBezTo>
                  <a:cubicBezTo>
                    <a:pt x="9351" y="11274"/>
                    <a:pt x="9686" y="10604"/>
                    <a:pt x="9770" y="9935"/>
                  </a:cubicBezTo>
                  <a:cubicBezTo>
                    <a:pt x="10021" y="8344"/>
                    <a:pt x="8765" y="7172"/>
                    <a:pt x="7928" y="6000"/>
                  </a:cubicBezTo>
                  <a:cubicBezTo>
                    <a:pt x="7342" y="5246"/>
                    <a:pt x="7007" y="4409"/>
                    <a:pt x="6840" y="3488"/>
                  </a:cubicBezTo>
                  <a:cubicBezTo>
                    <a:pt x="6672" y="2316"/>
                    <a:pt x="6421" y="1144"/>
                    <a:pt x="6002" y="56"/>
                  </a:cubicBezTo>
                  <a:cubicBezTo>
                    <a:pt x="6002" y="21"/>
                    <a:pt x="5959" y="1"/>
                    <a:pt x="5915" y="1"/>
                  </a:cubicBezTo>
                  <a:close/>
                </a:path>
              </a:pathLst>
            </a:custGeom>
            <a:solidFill>
              <a:srgbClr val="89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9"/>
            <p:cNvSpPr/>
            <p:nvPr/>
          </p:nvSpPr>
          <p:spPr>
            <a:xfrm>
              <a:off x="4252650" y="2792075"/>
              <a:ext cx="177925" cy="208150"/>
            </a:xfrm>
            <a:custGeom>
              <a:avLst/>
              <a:gdLst/>
              <a:ahLst/>
              <a:cxnLst/>
              <a:rect l="l" t="t" r="r" b="b"/>
              <a:pathLst>
                <a:path w="7117" h="8326" extrusionOk="0">
                  <a:moveTo>
                    <a:pt x="3979" y="0"/>
                  </a:moveTo>
                  <a:cubicBezTo>
                    <a:pt x="2829" y="0"/>
                    <a:pt x="1785" y="512"/>
                    <a:pt x="1088" y="1487"/>
                  </a:cubicBezTo>
                  <a:lnTo>
                    <a:pt x="251" y="7180"/>
                  </a:lnTo>
                  <a:cubicBezTo>
                    <a:pt x="0" y="7766"/>
                    <a:pt x="921" y="8184"/>
                    <a:pt x="1340" y="8268"/>
                  </a:cubicBezTo>
                  <a:cubicBezTo>
                    <a:pt x="1567" y="8307"/>
                    <a:pt x="1789" y="8326"/>
                    <a:pt x="2004" y="8326"/>
                  </a:cubicBezTo>
                  <a:cubicBezTo>
                    <a:pt x="4088" y="8326"/>
                    <a:pt x="5596" y="6581"/>
                    <a:pt x="6279" y="4836"/>
                  </a:cubicBezTo>
                  <a:cubicBezTo>
                    <a:pt x="7116" y="2826"/>
                    <a:pt x="7116" y="650"/>
                    <a:pt x="4688" y="64"/>
                  </a:cubicBezTo>
                  <a:cubicBezTo>
                    <a:pt x="4449" y="21"/>
                    <a:pt x="4212" y="0"/>
                    <a:pt x="3979" y="0"/>
                  </a:cubicBezTo>
                  <a:close/>
                </a:path>
              </a:pathLst>
            </a:custGeom>
            <a:solidFill>
              <a:srgbClr val="F9B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9"/>
            <p:cNvSpPr/>
            <p:nvPr/>
          </p:nvSpPr>
          <p:spPr>
            <a:xfrm>
              <a:off x="3884275" y="3034350"/>
              <a:ext cx="351650" cy="96300"/>
            </a:xfrm>
            <a:custGeom>
              <a:avLst/>
              <a:gdLst/>
              <a:ahLst/>
              <a:cxnLst/>
              <a:rect l="l" t="t" r="r" b="b"/>
              <a:pathLst>
                <a:path w="14066" h="3852" fill="none" extrusionOk="0">
                  <a:moveTo>
                    <a:pt x="1" y="3098"/>
                  </a:moveTo>
                  <a:cubicBezTo>
                    <a:pt x="4605" y="3851"/>
                    <a:pt x="10382" y="3265"/>
                    <a:pt x="14065" y="0"/>
                  </a:cubicBezTo>
                </a:path>
              </a:pathLst>
            </a:custGeom>
            <a:noFill/>
            <a:ln w="18825" cap="flat" cmpd="sng">
              <a:solidFill>
                <a:srgbClr val="DD8D52"/>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9"/>
            <p:cNvSpPr/>
            <p:nvPr/>
          </p:nvSpPr>
          <p:spPr>
            <a:xfrm>
              <a:off x="4258925" y="2977825"/>
              <a:ext cx="79550" cy="39800"/>
            </a:xfrm>
            <a:custGeom>
              <a:avLst/>
              <a:gdLst/>
              <a:ahLst/>
              <a:cxnLst/>
              <a:rect l="l" t="t" r="r" b="b"/>
              <a:pathLst>
                <a:path w="3182" h="1592" fill="none" extrusionOk="0">
                  <a:moveTo>
                    <a:pt x="0" y="1"/>
                  </a:moveTo>
                  <a:cubicBezTo>
                    <a:pt x="0" y="1"/>
                    <a:pt x="586" y="1592"/>
                    <a:pt x="3182" y="419"/>
                  </a:cubicBezTo>
                </a:path>
              </a:pathLst>
            </a:custGeom>
            <a:noFill/>
            <a:ln w="12550" cap="flat" cmpd="sng">
              <a:solidFill>
                <a:srgbClr val="DD8D52"/>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9"/>
            <p:cNvSpPr/>
            <p:nvPr/>
          </p:nvSpPr>
          <p:spPr>
            <a:xfrm>
              <a:off x="3815200" y="2785275"/>
              <a:ext cx="75375" cy="98400"/>
            </a:xfrm>
            <a:custGeom>
              <a:avLst/>
              <a:gdLst/>
              <a:ahLst/>
              <a:cxnLst/>
              <a:rect l="l" t="t" r="r" b="b"/>
              <a:pathLst>
                <a:path w="3015" h="3936" extrusionOk="0">
                  <a:moveTo>
                    <a:pt x="2596" y="1"/>
                  </a:moveTo>
                  <a:lnTo>
                    <a:pt x="2512" y="84"/>
                  </a:lnTo>
                  <a:cubicBezTo>
                    <a:pt x="2533" y="64"/>
                    <a:pt x="2553" y="49"/>
                    <a:pt x="2572" y="39"/>
                  </a:cubicBezTo>
                  <a:lnTo>
                    <a:pt x="2572" y="39"/>
                  </a:lnTo>
                  <a:cubicBezTo>
                    <a:pt x="2580" y="27"/>
                    <a:pt x="2588" y="14"/>
                    <a:pt x="2596" y="1"/>
                  </a:cubicBezTo>
                  <a:close/>
                  <a:moveTo>
                    <a:pt x="2610" y="29"/>
                  </a:moveTo>
                  <a:cubicBezTo>
                    <a:pt x="2599" y="29"/>
                    <a:pt x="2586" y="33"/>
                    <a:pt x="2572" y="39"/>
                  </a:cubicBezTo>
                  <a:lnTo>
                    <a:pt x="2572" y="39"/>
                  </a:lnTo>
                  <a:cubicBezTo>
                    <a:pt x="2319" y="440"/>
                    <a:pt x="1913" y="762"/>
                    <a:pt x="1508" y="1005"/>
                  </a:cubicBezTo>
                  <a:cubicBezTo>
                    <a:pt x="1173" y="1173"/>
                    <a:pt x="838" y="1424"/>
                    <a:pt x="587" y="1759"/>
                  </a:cubicBezTo>
                  <a:cubicBezTo>
                    <a:pt x="1" y="2596"/>
                    <a:pt x="838" y="3517"/>
                    <a:pt x="1591" y="3852"/>
                  </a:cubicBezTo>
                  <a:cubicBezTo>
                    <a:pt x="1843" y="3935"/>
                    <a:pt x="2094" y="3935"/>
                    <a:pt x="2345" y="3935"/>
                  </a:cubicBezTo>
                  <a:cubicBezTo>
                    <a:pt x="2512" y="3935"/>
                    <a:pt x="2847" y="3935"/>
                    <a:pt x="3015" y="3684"/>
                  </a:cubicBezTo>
                  <a:cubicBezTo>
                    <a:pt x="3015" y="3601"/>
                    <a:pt x="3015" y="3433"/>
                    <a:pt x="2847" y="3433"/>
                  </a:cubicBezTo>
                  <a:lnTo>
                    <a:pt x="2178" y="3433"/>
                  </a:lnTo>
                  <a:cubicBezTo>
                    <a:pt x="2010" y="3433"/>
                    <a:pt x="1759" y="3349"/>
                    <a:pt x="1591" y="3266"/>
                  </a:cubicBezTo>
                  <a:cubicBezTo>
                    <a:pt x="1173" y="3098"/>
                    <a:pt x="922" y="2680"/>
                    <a:pt x="922" y="2261"/>
                  </a:cubicBezTo>
                  <a:cubicBezTo>
                    <a:pt x="922" y="1759"/>
                    <a:pt x="1508" y="1591"/>
                    <a:pt x="1843" y="1340"/>
                  </a:cubicBezTo>
                  <a:cubicBezTo>
                    <a:pt x="2261" y="1089"/>
                    <a:pt x="2596" y="587"/>
                    <a:pt x="2680" y="168"/>
                  </a:cubicBezTo>
                  <a:cubicBezTo>
                    <a:pt x="2680" y="70"/>
                    <a:pt x="2651" y="29"/>
                    <a:pt x="2610" y="29"/>
                  </a:cubicBezTo>
                  <a:close/>
                </a:path>
              </a:pathLst>
            </a:custGeom>
            <a:solidFill>
              <a:srgbClr val="DD8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9"/>
            <p:cNvSpPr/>
            <p:nvPr/>
          </p:nvSpPr>
          <p:spPr>
            <a:xfrm>
              <a:off x="3737775" y="2611550"/>
              <a:ext cx="95500" cy="41900"/>
            </a:xfrm>
            <a:custGeom>
              <a:avLst/>
              <a:gdLst/>
              <a:ahLst/>
              <a:cxnLst/>
              <a:rect l="l" t="t" r="r" b="b"/>
              <a:pathLst>
                <a:path w="3820" h="1676" extrusionOk="0">
                  <a:moveTo>
                    <a:pt x="2009" y="1"/>
                  </a:moveTo>
                  <a:cubicBezTo>
                    <a:pt x="1172" y="1"/>
                    <a:pt x="335" y="503"/>
                    <a:pt x="84" y="1340"/>
                  </a:cubicBezTo>
                  <a:cubicBezTo>
                    <a:pt x="0" y="1508"/>
                    <a:pt x="84" y="1592"/>
                    <a:pt x="251" y="1675"/>
                  </a:cubicBezTo>
                  <a:lnTo>
                    <a:pt x="335" y="1675"/>
                  </a:lnTo>
                  <a:cubicBezTo>
                    <a:pt x="419" y="1675"/>
                    <a:pt x="586" y="1592"/>
                    <a:pt x="586" y="1508"/>
                  </a:cubicBezTo>
                  <a:cubicBezTo>
                    <a:pt x="837" y="922"/>
                    <a:pt x="1340" y="503"/>
                    <a:pt x="2009" y="503"/>
                  </a:cubicBezTo>
                  <a:cubicBezTo>
                    <a:pt x="2067" y="496"/>
                    <a:pt x="2124" y="493"/>
                    <a:pt x="2180" y="493"/>
                  </a:cubicBezTo>
                  <a:cubicBezTo>
                    <a:pt x="2777" y="493"/>
                    <a:pt x="3287" y="888"/>
                    <a:pt x="3516" y="1424"/>
                  </a:cubicBezTo>
                  <a:cubicBezTo>
                    <a:pt x="3548" y="1488"/>
                    <a:pt x="3605" y="1515"/>
                    <a:pt x="3658" y="1515"/>
                  </a:cubicBezTo>
                  <a:cubicBezTo>
                    <a:pt x="3743" y="1515"/>
                    <a:pt x="3819" y="1444"/>
                    <a:pt x="3768" y="1340"/>
                  </a:cubicBezTo>
                  <a:lnTo>
                    <a:pt x="3768" y="1340"/>
                  </a:lnTo>
                  <a:lnTo>
                    <a:pt x="3768" y="1424"/>
                  </a:lnTo>
                  <a:cubicBezTo>
                    <a:pt x="3516" y="587"/>
                    <a:pt x="2847" y="85"/>
                    <a:pt x="2009" y="1"/>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9"/>
            <p:cNvSpPr/>
            <p:nvPr/>
          </p:nvSpPr>
          <p:spPr>
            <a:xfrm>
              <a:off x="4067125" y="2660750"/>
              <a:ext cx="112275" cy="64150"/>
            </a:xfrm>
            <a:custGeom>
              <a:avLst/>
              <a:gdLst/>
              <a:ahLst/>
              <a:cxnLst/>
              <a:rect l="l" t="t" r="r" b="b"/>
              <a:pathLst>
                <a:path w="4491" h="2566" extrusionOk="0">
                  <a:moveTo>
                    <a:pt x="1990" y="0"/>
                  </a:moveTo>
                  <a:cubicBezTo>
                    <a:pt x="1749" y="0"/>
                    <a:pt x="1519" y="42"/>
                    <a:pt x="1310" y="126"/>
                  </a:cubicBezTo>
                  <a:cubicBezTo>
                    <a:pt x="807" y="210"/>
                    <a:pt x="389" y="545"/>
                    <a:pt x="138" y="963"/>
                  </a:cubicBezTo>
                  <a:cubicBezTo>
                    <a:pt x="1" y="1100"/>
                    <a:pt x="143" y="1237"/>
                    <a:pt x="291" y="1237"/>
                  </a:cubicBezTo>
                  <a:cubicBezTo>
                    <a:pt x="324" y="1237"/>
                    <a:pt x="358" y="1230"/>
                    <a:pt x="389" y="1214"/>
                  </a:cubicBezTo>
                  <a:lnTo>
                    <a:pt x="389" y="1131"/>
                  </a:lnTo>
                  <a:cubicBezTo>
                    <a:pt x="793" y="784"/>
                    <a:pt x="1318" y="597"/>
                    <a:pt x="1851" y="597"/>
                  </a:cubicBezTo>
                  <a:cubicBezTo>
                    <a:pt x="2091" y="597"/>
                    <a:pt x="2332" y="634"/>
                    <a:pt x="2565" y="712"/>
                  </a:cubicBezTo>
                  <a:cubicBezTo>
                    <a:pt x="3319" y="1047"/>
                    <a:pt x="3821" y="1633"/>
                    <a:pt x="3989" y="2386"/>
                  </a:cubicBezTo>
                  <a:cubicBezTo>
                    <a:pt x="4027" y="2503"/>
                    <a:pt x="4138" y="2565"/>
                    <a:pt x="4246" y="2565"/>
                  </a:cubicBezTo>
                  <a:cubicBezTo>
                    <a:pt x="4371" y="2565"/>
                    <a:pt x="4491" y="2482"/>
                    <a:pt x="4491" y="2303"/>
                  </a:cubicBezTo>
                  <a:cubicBezTo>
                    <a:pt x="4407" y="1800"/>
                    <a:pt x="4240" y="1382"/>
                    <a:pt x="3905" y="963"/>
                  </a:cubicBezTo>
                  <a:cubicBezTo>
                    <a:pt x="3570" y="545"/>
                    <a:pt x="3235" y="293"/>
                    <a:pt x="2733" y="126"/>
                  </a:cubicBezTo>
                  <a:cubicBezTo>
                    <a:pt x="2482" y="42"/>
                    <a:pt x="2231" y="0"/>
                    <a:pt x="1990" y="0"/>
                  </a:cubicBezTo>
                  <a:close/>
                </a:path>
              </a:pathLst>
            </a:custGeom>
            <a:solidFill>
              <a:srgbClr val="4C26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9"/>
            <p:cNvSpPr/>
            <p:nvPr/>
          </p:nvSpPr>
          <p:spPr>
            <a:xfrm>
              <a:off x="3654050" y="2726350"/>
              <a:ext cx="27225" cy="123325"/>
            </a:xfrm>
            <a:custGeom>
              <a:avLst/>
              <a:gdLst/>
              <a:ahLst/>
              <a:cxnLst/>
              <a:rect l="l" t="t" r="r" b="b"/>
              <a:pathLst>
                <a:path w="1089" h="4933" extrusionOk="0">
                  <a:moveTo>
                    <a:pt x="970" y="1"/>
                  </a:moveTo>
                  <a:cubicBezTo>
                    <a:pt x="923" y="1"/>
                    <a:pt x="873" y="26"/>
                    <a:pt x="838" y="97"/>
                  </a:cubicBezTo>
                  <a:lnTo>
                    <a:pt x="921" y="14"/>
                  </a:lnTo>
                  <a:lnTo>
                    <a:pt x="921" y="14"/>
                  </a:lnTo>
                  <a:cubicBezTo>
                    <a:pt x="754" y="767"/>
                    <a:pt x="503" y="1437"/>
                    <a:pt x="252" y="2190"/>
                  </a:cubicBezTo>
                  <a:cubicBezTo>
                    <a:pt x="168" y="2609"/>
                    <a:pt x="84" y="2944"/>
                    <a:pt x="84" y="3362"/>
                  </a:cubicBezTo>
                  <a:cubicBezTo>
                    <a:pt x="84" y="3613"/>
                    <a:pt x="0" y="3781"/>
                    <a:pt x="0" y="4032"/>
                  </a:cubicBezTo>
                  <a:cubicBezTo>
                    <a:pt x="0" y="4283"/>
                    <a:pt x="0" y="4618"/>
                    <a:pt x="0" y="4869"/>
                  </a:cubicBezTo>
                  <a:cubicBezTo>
                    <a:pt x="0" y="4911"/>
                    <a:pt x="42" y="4932"/>
                    <a:pt x="84" y="4932"/>
                  </a:cubicBezTo>
                  <a:cubicBezTo>
                    <a:pt x="126" y="4932"/>
                    <a:pt x="168" y="4911"/>
                    <a:pt x="168" y="4869"/>
                  </a:cubicBezTo>
                  <a:cubicBezTo>
                    <a:pt x="168" y="4618"/>
                    <a:pt x="252" y="4367"/>
                    <a:pt x="252" y="4116"/>
                  </a:cubicBezTo>
                  <a:cubicBezTo>
                    <a:pt x="252" y="3781"/>
                    <a:pt x="252" y="3613"/>
                    <a:pt x="335" y="3362"/>
                  </a:cubicBezTo>
                  <a:cubicBezTo>
                    <a:pt x="419" y="2944"/>
                    <a:pt x="419" y="2609"/>
                    <a:pt x="586" y="2190"/>
                  </a:cubicBezTo>
                  <a:cubicBezTo>
                    <a:pt x="754" y="1520"/>
                    <a:pt x="1005" y="767"/>
                    <a:pt x="1089" y="97"/>
                  </a:cubicBezTo>
                  <a:cubicBezTo>
                    <a:pt x="1089" y="49"/>
                    <a:pt x="1033" y="1"/>
                    <a:pt x="970" y="1"/>
                  </a:cubicBezTo>
                  <a:close/>
                </a:path>
              </a:pathLst>
            </a:custGeom>
            <a:solidFill>
              <a:srgbClr val="DD8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9"/>
            <p:cNvSpPr/>
            <p:nvPr/>
          </p:nvSpPr>
          <p:spPr>
            <a:xfrm>
              <a:off x="3798475" y="2925500"/>
              <a:ext cx="150700" cy="92125"/>
            </a:xfrm>
            <a:custGeom>
              <a:avLst/>
              <a:gdLst/>
              <a:ahLst/>
              <a:cxnLst/>
              <a:rect l="l" t="t" r="r" b="b"/>
              <a:pathLst>
                <a:path w="6028" h="3685" extrusionOk="0">
                  <a:moveTo>
                    <a:pt x="502" y="1"/>
                  </a:moveTo>
                  <a:cubicBezTo>
                    <a:pt x="0" y="1006"/>
                    <a:pt x="0" y="2261"/>
                    <a:pt x="335" y="3350"/>
                  </a:cubicBezTo>
                  <a:cubicBezTo>
                    <a:pt x="419" y="3433"/>
                    <a:pt x="502" y="3601"/>
                    <a:pt x="586" y="3685"/>
                  </a:cubicBezTo>
                  <a:cubicBezTo>
                    <a:pt x="921" y="2931"/>
                    <a:pt x="1591" y="2261"/>
                    <a:pt x="2344" y="1926"/>
                  </a:cubicBezTo>
                  <a:cubicBezTo>
                    <a:pt x="2815" y="1746"/>
                    <a:pt x="3316" y="1658"/>
                    <a:pt x="3822" y="1658"/>
                  </a:cubicBezTo>
                  <a:cubicBezTo>
                    <a:pt x="4487" y="1658"/>
                    <a:pt x="5159" y="1809"/>
                    <a:pt x="5777" y="2094"/>
                  </a:cubicBezTo>
                  <a:cubicBezTo>
                    <a:pt x="5860" y="1759"/>
                    <a:pt x="5944" y="1340"/>
                    <a:pt x="6028" y="1006"/>
                  </a:cubicBezTo>
                  <a:lnTo>
                    <a:pt x="502" y="1"/>
                  </a:lnTo>
                  <a:close/>
                </a:path>
              </a:pathLst>
            </a:custGeom>
            <a:solidFill>
              <a:srgbClr val="AF5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9"/>
            <p:cNvSpPr/>
            <p:nvPr/>
          </p:nvSpPr>
          <p:spPr>
            <a:xfrm>
              <a:off x="3813125" y="2966775"/>
              <a:ext cx="127675" cy="73875"/>
            </a:xfrm>
            <a:custGeom>
              <a:avLst/>
              <a:gdLst/>
              <a:ahLst/>
              <a:cxnLst/>
              <a:rect l="l" t="t" r="r" b="b"/>
              <a:pathLst>
                <a:path w="5107" h="2955" extrusionOk="0">
                  <a:moveTo>
                    <a:pt x="3265" y="0"/>
                  </a:moveTo>
                  <a:cubicBezTo>
                    <a:pt x="2756" y="0"/>
                    <a:pt x="2248" y="87"/>
                    <a:pt x="1758" y="275"/>
                  </a:cubicBezTo>
                  <a:cubicBezTo>
                    <a:pt x="1005" y="610"/>
                    <a:pt x="335" y="1196"/>
                    <a:pt x="0" y="1950"/>
                  </a:cubicBezTo>
                  <a:cubicBezTo>
                    <a:pt x="419" y="2536"/>
                    <a:pt x="1088" y="2871"/>
                    <a:pt x="1842" y="2954"/>
                  </a:cubicBezTo>
                  <a:lnTo>
                    <a:pt x="2428" y="2954"/>
                  </a:lnTo>
                  <a:cubicBezTo>
                    <a:pt x="3181" y="2954"/>
                    <a:pt x="3935" y="2620"/>
                    <a:pt x="4353" y="1950"/>
                  </a:cubicBezTo>
                  <a:cubicBezTo>
                    <a:pt x="4437" y="1866"/>
                    <a:pt x="4521" y="1782"/>
                    <a:pt x="4605" y="1615"/>
                  </a:cubicBezTo>
                  <a:cubicBezTo>
                    <a:pt x="4772" y="1448"/>
                    <a:pt x="4856" y="1280"/>
                    <a:pt x="4940" y="1029"/>
                  </a:cubicBezTo>
                  <a:lnTo>
                    <a:pt x="4940" y="945"/>
                  </a:lnTo>
                  <a:cubicBezTo>
                    <a:pt x="5023" y="778"/>
                    <a:pt x="5107" y="610"/>
                    <a:pt x="5107" y="359"/>
                  </a:cubicBezTo>
                  <a:cubicBezTo>
                    <a:pt x="4509" y="129"/>
                    <a:pt x="3886" y="0"/>
                    <a:pt x="3265" y="0"/>
                  </a:cubicBezTo>
                  <a:close/>
                </a:path>
              </a:pathLst>
            </a:custGeom>
            <a:solidFill>
              <a:srgbClr val="E87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9"/>
            <p:cNvSpPr/>
            <p:nvPr/>
          </p:nvSpPr>
          <p:spPr>
            <a:xfrm>
              <a:off x="3214525" y="2669850"/>
              <a:ext cx="483500" cy="858475"/>
            </a:xfrm>
            <a:custGeom>
              <a:avLst/>
              <a:gdLst/>
              <a:ahLst/>
              <a:cxnLst/>
              <a:rect l="l" t="t" r="r" b="b"/>
              <a:pathLst>
                <a:path w="19340" h="34339" extrusionOk="0">
                  <a:moveTo>
                    <a:pt x="3668" y="0"/>
                  </a:moveTo>
                  <a:cubicBezTo>
                    <a:pt x="3628" y="0"/>
                    <a:pt x="3600" y="48"/>
                    <a:pt x="3600" y="97"/>
                  </a:cubicBezTo>
                  <a:lnTo>
                    <a:pt x="3600" y="181"/>
                  </a:lnTo>
                  <a:cubicBezTo>
                    <a:pt x="5358" y="3278"/>
                    <a:pt x="8289" y="5706"/>
                    <a:pt x="11051" y="7799"/>
                  </a:cubicBezTo>
                  <a:cubicBezTo>
                    <a:pt x="12475" y="8887"/>
                    <a:pt x="13981" y="9976"/>
                    <a:pt x="15405" y="11148"/>
                  </a:cubicBezTo>
                  <a:cubicBezTo>
                    <a:pt x="16828" y="12152"/>
                    <a:pt x="17916" y="13576"/>
                    <a:pt x="18502" y="15334"/>
                  </a:cubicBezTo>
                  <a:cubicBezTo>
                    <a:pt x="19256" y="18599"/>
                    <a:pt x="17079" y="21278"/>
                    <a:pt x="14902" y="23455"/>
                  </a:cubicBezTo>
                  <a:cubicBezTo>
                    <a:pt x="13814" y="24459"/>
                    <a:pt x="12809" y="25548"/>
                    <a:pt x="11889" y="26720"/>
                  </a:cubicBezTo>
                  <a:cubicBezTo>
                    <a:pt x="10716" y="28394"/>
                    <a:pt x="10047" y="30320"/>
                    <a:pt x="8791" y="31910"/>
                  </a:cubicBezTo>
                  <a:cubicBezTo>
                    <a:pt x="7926" y="33064"/>
                    <a:pt x="6502" y="33720"/>
                    <a:pt x="5108" y="33720"/>
                  </a:cubicBezTo>
                  <a:cubicBezTo>
                    <a:pt x="4883" y="33720"/>
                    <a:pt x="4659" y="33703"/>
                    <a:pt x="4438" y="33668"/>
                  </a:cubicBezTo>
                  <a:cubicBezTo>
                    <a:pt x="2763" y="33417"/>
                    <a:pt x="1340" y="32496"/>
                    <a:pt x="503" y="31157"/>
                  </a:cubicBezTo>
                  <a:cubicBezTo>
                    <a:pt x="444" y="31069"/>
                    <a:pt x="366" y="31033"/>
                    <a:pt x="288" y="31033"/>
                  </a:cubicBezTo>
                  <a:cubicBezTo>
                    <a:pt x="142" y="31033"/>
                    <a:pt x="0" y="31161"/>
                    <a:pt x="0" y="31324"/>
                  </a:cubicBezTo>
                  <a:cubicBezTo>
                    <a:pt x="633" y="33285"/>
                    <a:pt x="3035" y="34338"/>
                    <a:pt x="5146" y="34338"/>
                  </a:cubicBezTo>
                  <a:cubicBezTo>
                    <a:pt x="5828" y="34338"/>
                    <a:pt x="6481" y="34228"/>
                    <a:pt x="7033" y="34003"/>
                  </a:cubicBezTo>
                  <a:cubicBezTo>
                    <a:pt x="8707" y="33333"/>
                    <a:pt x="9796" y="31659"/>
                    <a:pt x="10549" y="30152"/>
                  </a:cubicBezTo>
                  <a:cubicBezTo>
                    <a:pt x="11051" y="29231"/>
                    <a:pt x="11554" y="28227"/>
                    <a:pt x="12140" y="27306"/>
                  </a:cubicBezTo>
                  <a:cubicBezTo>
                    <a:pt x="12642" y="26552"/>
                    <a:pt x="13228" y="25882"/>
                    <a:pt x="13898" y="25213"/>
                  </a:cubicBezTo>
                  <a:cubicBezTo>
                    <a:pt x="15991" y="23036"/>
                    <a:pt x="18586" y="20776"/>
                    <a:pt x="19088" y="17678"/>
                  </a:cubicBezTo>
                  <a:cubicBezTo>
                    <a:pt x="19340" y="16004"/>
                    <a:pt x="18921" y="14329"/>
                    <a:pt x="17916" y="12990"/>
                  </a:cubicBezTo>
                  <a:cubicBezTo>
                    <a:pt x="16744" y="11650"/>
                    <a:pt x="15488" y="10478"/>
                    <a:pt x="13981" y="9473"/>
                  </a:cubicBezTo>
                  <a:cubicBezTo>
                    <a:pt x="12140" y="8134"/>
                    <a:pt x="10298" y="6794"/>
                    <a:pt x="8540" y="5287"/>
                  </a:cubicBezTo>
                  <a:cubicBezTo>
                    <a:pt x="6782" y="3780"/>
                    <a:pt x="5107" y="2022"/>
                    <a:pt x="3768" y="97"/>
                  </a:cubicBezTo>
                  <a:cubicBezTo>
                    <a:pt x="3732" y="26"/>
                    <a:pt x="3697" y="0"/>
                    <a:pt x="3668" y="0"/>
                  </a:cubicBezTo>
                  <a:close/>
                </a:path>
              </a:pathLst>
            </a:custGeom>
            <a:solidFill>
              <a:srgbClr val="3819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9"/>
            <p:cNvSpPr/>
            <p:nvPr/>
          </p:nvSpPr>
          <p:spPr>
            <a:xfrm>
              <a:off x="2201525" y="2682725"/>
              <a:ext cx="345350" cy="619875"/>
            </a:xfrm>
            <a:custGeom>
              <a:avLst/>
              <a:gdLst/>
              <a:ahLst/>
              <a:cxnLst/>
              <a:rect l="l" t="t" r="r" b="b"/>
              <a:pathLst>
                <a:path w="13814" h="24795" extrusionOk="0">
                  <a:moveTo>
                    <a:pt x="13814" y="0"/>
                  </a:moveTo>
                  <a:cubicBezTo>
                    <a:pt x="10800" y="3433"/>
                    <a:pt x="8875" y="7870"/>
                    <a:pt x="5023" y="10465"/>
                  </a:cubicBezTo>
                  <a:cubicBezTo>
                    <a:pt x="3433" y="11637"/>
                    <a:pt x="1675" y="12642"/>
                    <a:pt x="837" y="14484"/>
                  </a:cubicBezTo>
                  <a:cubicBezTo>
                    <a:pt x="419" y="15489"/>
                    <a:pt x="168" y="16493"/>
                    <a:pt x="168" y="17582"/>
                  </a:cubicBezTo>
                  <a:cubicBezTo>
                    <a:pt x="0" y="18754"/>
                    <a:pt x="84" y="19926"/>
                    <a:pt x="419" y="21098"/>
                  </a:cubicBezTo>
                  <a:cubicBezTo>
                    <a:pt x="921" y="22019"/>
                    <a:pt x="1675" y="22772"/>
                    <a:pt x="2679" y="23191"/>
                  </a:cubicBezTo>
                  <a:cubicBezTo>
                    <a:pt x="4019" y="23777"/>
                    <a:pt x="5358" y="24279"/>
                    <a:pt x="6782" y="24781"/>
                  </a:cubicBezTo>
                  <a:cubicBezTo>
                    <a:pt x="6800" y="24790"/>
                    <a:pt x="6818" y="24795"/>
                    <a:pt x="6835" y="24795"/>
                  </a:cubicBezTo>
                  <a:cubicBezTo>
                    <a:pt x="6981" y="24795"/>
                    <a:pt x="7098" y="24512"/>
                    <a:pt x="6949" y="24363"/>
                  </a:cubicBezTo>
                  <a:cubicBezTo>
                    <a:pt x="5777" y="23860"/>
                    <a:pt x="4605" y="23358"/>
                    <a:pt x="3516" y="22856"/>
                  </a:cubicBezTo>
                  <a:cubicBezTo>
                    <a:pt x="2512" y="22605"/>
                    <a:pt x="1591" y="21935"/>
                    <a:pt x="1005" y="21014"/>
                  </a:cubicBezTo>
                  <a:cubicBezTo>
                    <a:pt x="586" y="19926"/>
                    <a:pt x="419" y="18754"/>
                    <a:pt x="586" y="17582"/>
                  </a:cubicBezTo>
                  <a:cubicBezTo>
                    <a:pt x="586" y="16409"/>
                    <a:pt x="837" y="15237"/>
                    <a:pt x="1423" y="14149"/>
                  </a:cubicBezTo>
                  <a:cubicBezTo>
                    <a:pt x="2344" y="12391"/>
                    <a:pt x="4186" y="11470"/>
                    <a:pt x="5693" y="10298"/>
                  </a:cubicBezTo>
                  <a:cubicBezTo>
                    <a:pt x="7200" y="9126"/>
                    <a:pt x="8540" y="7619"/>
                    <a:pt x="9628" y="6028"/>
                  </a:cubicBezTo>
                  <a:cubicBezTo>
                    <a:pt x="11051" y="4019"/>
                    <a:pt x="12307" y="1842"/>
                    <a:pt x="13814" y="0"/>
                  </a:cubicBezTo>
                  <a:close/>
                </a:path>
              </a:pathLst>
            </a:custGeom>
            <a:solidFill>
              <a:srgbClr val="3819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9"/>
            <p:cNvSpPr/>
            <p:nvPr/>
          </p:nvSpPr>
          <p:spPr>
            <a:xfrm>
              <a:off x="3164300" y="2852250"/>
              <a:ext cx="481400" cy="650925"/>
            </a:xfrm>
            <a:custGeom>
              <a:avLst/>
              <a:gdLst/>
              <a:ahLst/>
              <a:cxnLst/>
              <a:rect l="l" t="t" r="r" b="b"/>
              <a:pathLst>
                <a:path w="19256" h="26037" extrusionOk="0">
                  <a:moveTo>
                    <a:pt x="1758" y="1"/>
                  </a:moveTo>
                  <a:cubicBezTo>
                    <a:pt x="502" y="5526"/>
                    <a:pt x="0" y="11135"/>
                    <a:pt x="168" y="16828"/>
                  </a:cubicBezTo>
                  <a:cubicBezTo>
                    <a:pt x="251" y="18252"/>
                    <a:pt x="502" y="19759"/>
                    <a:pt x="921" y="21098"/>
                  </a:cubicBezTo>
                  <a:cubicBezTo>
                    <a:pt x="1256" y="22521"/>
                    <a:pt x="1926" y="23777"/>
                    <a:pt x="3014" y="24698"/>
                  </a:cubicBezTo>
                  <a:cubicBezTo>
                    <a:pt x="3999" y="25585"/>
                    <a:pt x="5217" y="26037"/>
                    <a:pt x="6444" y="26037"/>
                  </a:cubicBezTo>
                  <a:cubicBezTo>
                    <a:pt x="7302" y="26037"/>
                    <a:pt x="8166" y="25816"/>
                    <a:pt x="8958" y="25368"/>
                  </a:cubicBezTo>
                  <a:cubicBezTo>
                    <a:pt x="10967" y="24112"/>
                    <a:pt x="12642" y="20428"/>
                    <a:pt x="14316" y="18586"/>
                  </a:cubicBezTo>
                  <a:cubicBezTo>
                    <a:pt x="15990" y="16745"/>
                    <a:pt x="18000" y="15907"/>
                    <a:pt x="18837" y="13480"/>
                  </a:cubicBezTo>
                  <a:cubicBezTo>
                    <a:pt x="19256" y="12307"/>
                    <a:pt x="17749" y="11135"/>
                    <a:pt x="17163" y="10131"/>
                  </a:cubicBezTo>
                  <a:cubicBezTo>
                    <a:pt x="16493" y="9126"/>
                    <a:pt x="15656" y="8205"/>
                    <a:pt x="14818" y="7452"/>
                  </a:cubicBezTo>
                  <a:cubicBezTo>
                    <a:pt x="12474" y="5108"/>
                    <a:pt x="10130" y="2847"/>
                    <a:pt x="7702" y="587"/>
                  </a:cubicBezTo>
                  <a:lnTo>
                    <a:pt x="1758" y="1"/>
                  </a:lnTo>
                  <a:close/>
                </a:path>
              </a:pathLst>
            </a:custGeom>
            <a:solidFill>
              <a:srgbClr val="3819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9"/>
            <p:cNvSpPr/>
            <p:nvPr/>
          </p:nvSpPr>
          <p:spPr>
            <a:xfrm>
              <a:off x="3264750" y="3138125"/>
              <a:ext cx="136075" cy="216475"/>
            </a:xfrm>
            <a:custGeom>
              <a:avLst/>
              <a:gdLst/>
              <a:ahLst/>
              <a:cxnLst/>
              <a:rect l="l" t="t" r="r" b="b"/>
              <a:pathLst>
                <a:path w="5443" h="8659" extrusionOk="0">
                  <a:moveTo>
                    <a:pt x="3042" y="1"/>
                  </a:moveTo>
                  <a:cubicBezTo>
                    <a:pt x="2901" y="1"/>
                    <a:pt x="2752" y="12"/>
                    <a:pt x="2596" y="35"/>
                  </a:cubicBezTo>
                  <a:cubicBezTo>
                    <a:pt x="1340" y="203"/>
                    <a:pt x="252" y="1124"/>
                    <a:pt x="1" y="2463"/>
                  </a:cubicBezTo>
                  <a:lnTo>
                    <a:pt x="1089" y="7989"/>
                  </a:lnTo>
                  <a:cubicBezTo>
                    <a:pt x="1089" y="8575"/>
                    <a:pt x="1926" y="8658"/>
                    <a:pt x="2261" y="8658"/>
                  </a:cubicBezTo>
                  <a:cubicBezTo>
                    <a:pt x="4521" y="8324"/>
                    <a:pt x="5442" y="5979"/>
                    <a:pt x="5442" y="3886"/>
                  </a:cubicBezTo>
                  <a:cubicBezTo>
                    <a:pt x="5442" y="2016"/>
                    <a:pt x="4935" y="1"/>
                    <a:pt x="3042" y="1"/>
                  </a:cubicBezTo>
                  <a:close/>
                </a:path>
              </a:pathLst>
            </a:custGeom>
            <a:solidFill>
              <a:srgbClr val="8E51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9"/>
            <p:cNvSpPr/>
            <p:nvPr/>
          </p:nvSpPr>
          <p:spPr>
            <a:xfrm>
              <a:off x="2505000" y="2562775"/>
              <a:ext cx="866525" cy="984350"/>
            </a:xfrm>
            <a:custGeom>
              <a:avLst/>
              <a:gdLst/>
              <a:ahLst/>
              <a:cxnLst/>
              <a:rect l="l" t="t" r="r" b="b"/>
              <a:pathLst>
                <a:path w="34661" h="39374" extrusionOk="0">
                  <a:moveTo>
                    <a:pt x="21627" y="0"/>
                  </a:moveTo>
                  <a:cubicBezTo>
                    <a:pt x="20328" y="0"/>
                    <a:pt x="18994" y="228"/>
                    <a:pt x="17749" y="278"/>
                  </a:cubicBezTo>
                  <a:cubicBezTo>
                    <a:pt x="15907" y="361"/>
                    <a:pt x="13228" y="278"/>
                    <a:pt x="11554" y="1031"/>
                  </a:cubicBezTo>
                  <a:cubicBezTo>
                    <a:pt x="9126" y="2119"/>
                    <a:pt x="6949" y="3710"/>
                    <a:pt x="5275" y="5803"/>
                  </a:cubicBezTo>
                  <a:cubicBezTo>
                    <a:pt x="2847" y="8566"/>
                    <a:pt x="503" y="11663"/>
                    <a:pt x="84" y="15347"/>
                  </a:cubicBezTo>
                  <a:cubicBezTo>
                    <a:pt x="1" y="16101"/>
                    <a:pt x="1" y="16938"/>
                    <a:pt x="84" y="17691"/>
                  </a:cubicBezTo>
                  <a:cubicBezTo>
                    <a:pt x="419" y="19952"/>
                    <a:pt x="1089" y="22128"/>
                    <a:pt x="2177" y="24221"/>
                  </a:cubicBezTo>
                  <a:cubicBezTo>
                    <a:pt x="3014" y="26063"/>
                    <a:pt x="4187" y="27989"/>
                    <a:pt x="4438" y="30082"/>
                  </a:cubicBezTo>
                  <a:cubicBezTo>
                    <a:pt x="4689" y="31840"/>
                    <a:pt x="5610" y="33514"/>
                    <a:pt x="6866" y="34686"/>
                  </a:cubicBezTo>
                  <a:cubicBezTo>
                    <a:pt x="8791" y="36528"/>
                    <a:pt x="11135" y="37868"/>
                    <a:pt x="13647" y="38621"/>
                  </a:cubicBezTo>
                  <a:cubicBezTo>
                    <a:pt x="15300" y="39117"/>
                    <a:pt x="17097" y="39373"/>
                    <a:pt x="18910" y="39373"/>
                  </a:cubicBezTo>
                  <a:cubicBezTo>
                    <a:pt x="24442" y="39373"/>
                    <a:pt x="30130" y="36989"/>
                    <a:pt x="32400" y="31756"/>
                  </a:cubicBezTo>
                  <a:cubicBezTo>
                    <a:pt x="32819" y="30417"/>
                    <a:pt x="33070" y="29077"/>
                    <a:pt x="33070" y="27654"/>
                  </a:cubicBezTo>
                  <a:cubicBezTo>
                    <a:pt x="33153" y="25896"/>
                    <a:pt x="33153" y="24138"/>
                    <a:pt x="33153" y="22463"/>
                  </a:cubicBezTo>
                  <a:cubicBezTo>
                    <a:pt x="33153" y="17608"/>
                    <a:pt x="34660" y="10910"/>
                    <a:pt x="31730" y="6640"/>
                  </a:cubicBezTo>
                  <a:cubicBezTo>
                    <a:pt x="30893" y="5552"/>
                    <a:pt x="29972" y="4547"/>
                    <a:pt x="28884" y="3794"/>
                  </a:cubicBezTo>
                  <a:cubicBezTo>
                    <a:pt x="27209" y="2371"/>
                    <a:pt x="26205" y="1282"/>
                    <a:pt x="24195" y="445"/>
                  </a:cubicBezTo>
                  <a:cubicBezTo>
                    <a:pt x="23381" y="106"/>
                    <a:pt x="22512" y="0"/>
                    <a:pt x="21627" y="0"/>
                  </a:cubicBezTo>
                  <a:close/>
                </a:path>
              </a:pathLst>
            </a:custGeom>
            <a:solidFill>
              <a:srgbClr val="D17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9"/>
            <p:cNvSpPr/>
            <p:nvPr/>
          </p:nvSpPr>
          <p:spPr>
            <a:xfrm>
              <a:off x="2751975" y="3037550"/>
              <a:ext cx="113050" cy="51250"/>
            </a:xfrm>
            <a:custGeom>
              <a:avLst/>
              <a:gdLst/>
              <a:ahLst/>
              <a:cxnLst/>
              <a:rect l="l" t="t" r="r" b="b"/>
              <a:pathLst>
                <a:path w="4522" h="2050" extrusionOk="0">
                  <a:moveTo>
                    <a:pt x="3052" y="1"/>
                  </a:moveTo>
                  <a:cubicBezTo>
                    <a:pt x="2709" y="1"/>
                    <a:pt x="2359" y="67"/>
                    <a:pt x="2010" y="207"/>
                  </a:cubicBezTo>
                  <a:cubicBezTo>
                    <a:pt x="1591" y="375"/>
                    <a:pt x="1172" y="626"/>
                    <a:pt x="838" y="877"/>
                  </a:cubicBezTo>
                  <a:cubicBezTo>
                    <a:pt x="586" y="1128"/>
                    <a:pt x="0" y="1463"/>
                    <a:pt x="0" y="1882"/>
                  </a:cubicBezTo>
                  <a:cubicBezTo>
                    <a:pt x="0" y="1965"/>
                    <a:pt x="84" y="2049"/>
                    <a:pt x="168" y="2049"/>
                  </a:cubicBezTo>
                  <a:cubicBezTo>
                    <a:pt x="503" y="2049"/>
                    <a:pt x="838" y="1630"/>
                    <a:pt x="1089" y="1379"/>
                  </a:cubicBezTo>
                  <a:cubicBezTo>
                    <a:pt x="1424" y="1128"/>
                    <a:pt x="1675" y="877"/>
                    <a:pt x="2093" y="710"/>
                  </a:cubicBezTo>
                  <a:cubicBezTo>
                    <a:pt x="2550" y="507"/>
                    <a:pt x="3037" y="396"/>
                    <a:pt x="3517" y="396"/>
                  </a:cubicBezTo>
                  <a:cubicBezTo>
                    <a:pt x="3830" y="396"/>
                    <a:pt x="4140" y="443"/>
                    <a:pt x="4438" y="542"/>
                  </a:cubicBezTo>
                  <a:cubicBezTo>
                    <a:pt x="4438" y="542"/>
                    <a:pt x="4521" y="542"/>
                    <a:pt x="4438" y="458"/>
                  </a:cubicBezTo>
                  <a:lnTo>
                    <a:pt x="4438" y="375"/>
                  </a:lnTo>
                  <a:cubicBezTo>
                    <a:pt x="3999" y="131"/>
                    <a:pt x="3531" y="1"/>
                    <a:pt x="3052" y="1"/>
                  </a:cubicBezTo>
                  <a:close/>
                </a:path>
              </a:pathLst>
            </a:custGeom>
            <a:solidFill>
              <a:srgbClr val="110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9"/>
            <p:cNvSpPr/>
            <p:nvPr/>
          </p:nvSpPr>
          <p:spPr>
            <a:xfrm>
              <a:off x="2676625" y="3232500"/>
              <a:ext cx="205150" cy="198125"/>
            </a:xfrm>
            <a:custGeom>
              <a:avLst/>
              <a:gdLst/>
              <a:ahLst/>
              <a:cxnLst/>
              <a:rect l="l" t="t" r="r" b="b"/>
              <a:pathLst>
                <a:path w="8206" h="7925" extrusionOk="0">
                  <a:moveTo>
                    <a:pt x="4215" y="0"/>
                  </a:moveTo>
                  <a:cubicBezTo>
                    <a:pt x="2239" y="0"/>
                    <a:pt x="568" y="1437"/>
                    <a:pt x="335" y="3376"/>
                  </a:cubicBezTo>
                  <a:cubicBezTo>
                    <a:pt x="1" y="5553"/>
                    <a:pt x="1424" y="7562"/>
                    <a:pt x="3600" y="7897"/>
                  </a:cubicBezTo>
                  <a:cubicBezTo>
                    <a:pt x="3754" y="7916"/>
                    <a:pt x="3906" y="7925"/>
                    <a:pt x="4058" y="7925"/>
                  </a:cubicBezTo>
                  <a:cubicBezTo>
                    <a:pt x="5978" y="7925"/>
                    <a:pt x="7721" y="6488"/>
                    <a:pt x="7954" y="4549"/>
                  </a:cubicBezTo>
                  <a:cubicBezTo>
                    <a:pt x="8205" y="2372"/>
                    <a:pt x="6782" y="363"/>
                    <a:pt x="4689" y="28"/>
                  </a:cubicBezTo>
                  <a:cubicBezTo>
                    <a:pt x="4529" y="9"/>
                    <a:pt x="4371" y="0"/>
                    <a:pt x="4215" y="0"/>
                  </a:cubicBezTo>
                  <a:close/>
                </a:path>
              </a:pathLst>
            </a:custGeom>
            <a:solidFill>
              <a:srgbClr val="B75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9"/>
            <p:cNvSpPr/>
            <p:nvPr/>
          </p:nvSpPr>
          <p:spPr>
            <a:xfrm>
              <a:off x="3118250" y="3238750"/>
              <a:ext cx="192575" cy="185625"/>
            </a:xfrm>
            <a:custGeom>
              <a:avLst/>
              <a:gdLst/>
              <a:ahLst/>
              <a:cxnLst/>
              <a:rect l="l" t="t" r="r" b="b"/>
              <a:pathLst>
                <a:path w="7703" h="7425" extrusionOk="0">
                  <a:moveTo>
                    <a:pt x="3895" y="0"/>
                  </a:moveTo>
                  <a:cubicBezTo>
                    <a:pt x="2083" y="0"/>
                    <a:pt x="567" y="1355"/>
                    <a:pt x="335" y="3210"/>
                  </a:cubicBezTo>
                  <a:cubicBezTo>
                    <a:pt x="0" y="5136"/>
                    <a:pt x="1340" y="7061"/>
                    <a:pt x="3349" y="7396"/>
                  </a:cubicBezTo>
                  <a:cubicBezTo>
                    <a:pt x="3504" y="7415"/>
                    <a:pt x="3657" y="7425"/>
                    <a:pt x="3809" y="7425"/>
                  </a:cubicBezTo>
                  <a:cubicBezTo>
                    <a:pt x="5632" y="7425"/>
                    <a:pt x="7219" y="6070"/>
                    <a:pt x="7451" y="4215"/>
                  </a:cubicBezTo>
                  <a:cubicBezTo>
                    <a:pt x="7702" y="2206"/>
                    <a:pt x="6363" y="364"/>
                    <a:pt x="4354" y="29"/>
                  </a:cubicBezTo>
                  <a:cubicBezTo>
                    <a:pt x="4199" y="9"/>
                    <a:pt x="4046" y="0"/>
                    <a:pt x="3895" y="0"/>
                  </a:cubicBezTo>
                  <a:close/>
                </a:path>
              </a:pathLst>
            </a:custGeom>
            <a:solidFill>
              <a:srgbClr val="B75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9"/>
            <p:cNvSpPr/>
            <p:nvPr/>
          </p:nvSpPr>
          <p:spPr>
            <a:xfrm>
              <a:off x="2777100" y="3151325"/>
              <a:ext cx="64900" cy="63275"/>
            </a:xfrm>
            <a:custGeom>
              <a:avLst/>
              <a:gdLst/>
              <a:ahLst/>
              <a:cxnLst/>
              <a:rect l="l" t="t" r="r" b="b"/>
              <a:pathLst>
                <a:path w="2596" h="2531" extrusionOk="0">
                  <a:moveTo>
                    <a:pt x="1360" y="0"/>
                  </a:moveTo>
                  <a:cubicBezTo>
                    <a:pt x="742" y="0"/>
                    <a:pt x="161" y="477"/>
                    <a:pt x="84" y="1098"/>
                  </a:cubicBezTo>
                  <a:cubicBezTo>
                    <a:pt x="0" y="1768"/>
                    <a:pt x="502" y="2437"/>
                    <a:pt x="1172" y="2521"/>
                  </a:cubicBezTo>
                  <a:cubicBezTo>
                    <a:pt x="1221" y="2527"/>
                    <a:pt x="1270" y="2530"/>
                    <a:pt x="1318" y="2530"/>
                  </a:cubicBezTo>
                  <a:cubicBezTo>
                    <a:pt x="1925" y="2530"/>
                    <a:pt x="2434" y="2053"/>
                    <a:pt x="2512" y="1433"/>
                  </a:cubicBezTo>
                  <a:cubicBezTo>
                    <a:pt x="2595" y="763"/>
                    <a:pt x="2177" y="93"/>
                    <a:pt x="1507" y="10"/>
                  </a:cubicBezTo>
                  <a:cubicBezTo>
                    <a:pt x="1458" y="3"/>
                    <a:pt x="1409" y="0"/>
                    <a:pt x="1360" y="0"/>
                  </a:cubicBezTo>
                  <a:close/>
                </a:path>
              </a:pathLst>
            </a:custGeom>
            <a:solidFill>
              <a:srgbClr val="110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9"/>
            <p:cNvSpPr/>
            <p:nvPr/>
          </p:nvSpPr>
          <p:spPr>
            <a:xfrm>
              <a:off x="3183125" y="3145050"/>
              <a:ext cx="64900" cy="61750"/>
            </a:xfrm>
            <a:custGeom>
              <a:avLst/>
              <a:gdLst/>
              <a:ahLst/>
              <a:cxnLst/>
              <a:rect l="l" t="t" r="r" b="b"/>
              <a:pathLst>
                <a:path w="2596" h="2470" extrusionOk="0">
                  <a:moveTo>
                    <a:pt x="1278" y="0"/>
                  </a:moveTo>
                  <a:cubicBezTo>
                    <a:pt x="671" y="0"/>
                    <a:pt x="162" y="477"/>
                    <a:pt x="84" y="1098"/>
                  </a:cubicBezTo>
                  <a:cubicBezTo>
                    <a:pt x="1" y="1768"/>
                    <a:pt x="419" y="2354"/>
                    <a:pt x="1089" y="2437"/>
                  </a:cubicBezTo>
                  <a:cubicBezTo>
                    <a:pt x="1177" y="2459"/>
                    <a:pt x="1264" y="2470"/>
                    <a:pt x="1348" y="2470"/>
                  </a:cubicBezTo>
                  <a:cubicBezTo>
                    <a:pt x="1904" y="2470"/>
                    <a:pt x="2356" y="2014"/>
                    <a:pt x="2428" y="1433"/>
                  </a:cubicBezTo>
                  <a:cubicBezTo>
                    <a:pt x="2596" y="763"/>
                    <a:pt x="2094" y="93"/>
                    <a:pt x="1424" y="9"/>
                  </a:cubicBezTo>
                  <a:cubicBezTo>
                    <a:pt x="1375" y="3"/>
                    <a:pt x="1326" y="0"/>
                    <a:pt x="1278" y="0"/>
                  </a:cubicBezTo>
                  <a:close/>
                </a:path>
              </a:pathLst>
            </a:custGeom>
            <a:solidFill>
              <a:srgbClr val="110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9"/>
            <p:cNvSpPr/>
            <p:nvPr/>
          </p:nvSpPr>
          <p:spPr>
            <a:xfrm>
              <a:off x="2222450" y="2527150"/>
              <a:ext cx="1442100" cy="962600"/>
            </a:xfrm>
            <a:custGeom>
              <a:avLst/>
              <a:gdLst/>
              <a:ahLst/>
              <a:cxnLst/>
              <a:rect l="l" t="t" r="r" b="b"/>
              <a:pathLst>
                <a:path w="57684" h="38504" extrusionOk="0">
                  <a:moveTo>
                    <a:pt x="31507" y="0"/>
                  </a:moveTo>
                  <a:cubicBezTo>
                    <a:pt x="30191" y="0"/>
                    <a:pt x="28884" y="233"/>
                    <a:pt x="27628" y="698"/>
                  </a:cubicBezTo>
                  <a:cubicBezTo>
                    <a:pt x="27042" y="865"/>
                    <a:pt x="26539" y="1033"/>
                    <a:pt x="25953" y="1117"/>
                  </a:cubicBezTo>
                  <a:cubicBezTo>
                    <a:pt x="24949" y="1117"/>
                    <a:pt x="23944" y="1033"/>
                    <a:pt x="22940" y="865"/>
                  </a:cubicBezTo>
                  <a:cubicBezTo>
                    <a:pt x="22863" y="863"/>
                    <a:pt x="22786" y="863"/>
                    <a:pt x="22710" y="863"/>
                  </a:cubicBezTo>
                  <a:cubicBezTo>
                    <a:pt x="19445" y="863"/>
                    <a:pt x="16354" y="2595"/>
                    <a:pt x="13982" y="4968"/>
                  </a:cubicBezTo>
                  <a:cubicBezTo>
                    <a:pt x="12391" y="6558"/>
                    <a:pt x="10800" y="9572"/>
                    <a:pt x="9544" y="11414"/>
                  </a:cubicBezTo>
                  <a:cubicBezTo>
                    <a:pt x="8289" y="13507"/>
                    <a:pt x="6782" y="15349"/>
                    <a:pt x="5024" y="17023"/>
                  </a:cubicBezTo>
                  <a:cubicBezTo>
                    <a:pt x="2847" y="18865"/>
                    <a:pt x="503" y="20623"/>
                    <a:pt x="168" y="23721"/>
                  </a:cubicBezTo>
                  <a:cubicBezTo>
                    <a:pt x="0" y="25898"/>
                    <a:pt x="838" y="28074"/>
                    <a:pt x="2428" y="29581"/>
                  </a:cubicBezTo>
                  <a:cubicBezTo>
                    <a:pt x="3517" y="30502"/>
                    <a:pt x="4940" y="31088"/>
                    <a:pt x="6028" y="32009"/>
                  </a:cubicBezTo>
                  <a:cubicBezTo>
                    <a:pt x="7200" y="33181"/>
                    <a:pt x="8205" y="34437"/>
                    <a:pt x="9126" y="35776"/>
                  </a:cubicBezTo>
                  <a:cubicBezTo>
                    <a:pt x="10047" y="37116"/>
                    <a:pt x="11470" y="38037"/>
                    <a:pt x="13061" y="38455"/>
                  </a:cubicBezTo>
                  <a:cubicBezTo>
                    <a:pt x="13245" y="38488"/>
                    <a:pt x="13427" y="38504"/>
                    <a:pt x="13607" y="38504"/>
                  </a:cubicBezTo>
                  <a:cubicBezTo>
                    <a:pt x="14817" y="38504"/>
                    <a:pt x="15899" y="37791"/>
                    <a:pt x="16409" y="36697"/>
                  </a:cubicBezTo>
                  <a:cubicBezTo>
                    <a:pt x="17163" y="35023"/>
                    <a:pt x="16577" y="33349"/>
                    <a:pt x="16409" y="31674"/>
                  </a:cubicBezTo>
                  <a:cubicBezTo>
                    <a:pt x="16075" y="29330"/>
                    <a:pt x="17079" y="26400"/>
                    <a:pt x="17916" y="24139"/>
                  </a:cubicBezTo>
                  <a:cubicBezTo>
                    <a:pt x="18921" y="21712"/>
                    <a:pt x="20344" y="19535"/>
                    <a:pt x="22102" y="17609"/>
                  </a:cubicBezTo>
                  <a:cubicBezTo>
                    <a:pt x="22437" y="17191"/>
                    <a:pt x="22856" y="16856"/>
                    <a:pt x="23358" y="16688"/>
                  </a:cubicBezTo>
                  <a:cubicBezTo>
                    <a:pt x="23460" y="16674"/>
                    <a:pt x="23553" y="16667"/>
                    <a:pt x="23637" y="16667"/>
                  </a:cubicBezTo>
                  <a:cubicBezTo>
                    <a:pt x="24519" y="16667"/>
                    <a:pt x="24483" y="17431"/>
                    <a:pt x="24865" y="18195"/>
                  </a:cubicBezTo>
                  <a:cubicBezTo>
                    <a:pt x="25081" y="18585"/>
                    <a:pt x="25521" y="18750"/>
                    <a:pt x="26011" y="18750"/>
                  </a:cubicBezTo>
                  <a:cubicBezTo>
                    <a:pt x="26470" y="18750"/>
                    <a:pt x="26972" y="18605"/>
                    <a:pt x="27377" y="18363"/>
                  </a:cubicBezTo>
                  <a:cubicBezTo>
                    <a:pt x="28465" y="17777"/>
                    <a:pt x="29470" y="16856"/>
                    <a:pt x="30139" y="15767"/>
                  </a:cubicBezTo>
                  <a:cubicBezTo>
                    <a:pt x="30642" y="16772"/>
                    <a:pt x="31563" y="17609"/>
                    <a:pt x="32651" y="17944"/>
                  </a:cubicBezTo>
                  <a:cubicBezTo>
                    <a:pt x="32736" y="17955"/>
                    <a:pt x="32820" y="17960"/>
                    <a:pt x="32902" y="17960"/>
                  </a:cubicBezTo>
                  <a:cubicBezTo>
                    <a:pt x="33467" y="17960"/>
                    <a:pt x="33960" y="17713"/>
                    <a:pt x="34325" y="17274"/>
                  </a:cubicBezTo>
                  <a:cubicBezTo>
                    <a:pt x="34744" y="16772"/>
                    <a:pt x="35079" y="16186"/>
                    <a:pt x="35330" y="15600"/>
                  </a:cubicBezTo>
                  <a:cubicBezTo>
                    <a:pt x="35832" y="16353"/>
                    <a:pt x="36502" y="17107"/>
                    <a:pt x="37172" y="17860"/>
                  </a:cubicBezTo>
                  <a:cubicBezTo>
                    <a:pt x="37339" y="18112"/>
                    <a:pt x="37590" y="18279"/>
                    <a:pt x="37925" y="18446"/>
                  </a:cubicBezTo>
                  <a:cubicBezTo>
                    <a:pt x="38428" y="18446"/>
                    <a:pt x="38930" y="18112"/>
                    <a:pt x="39097" y="17609"/>
                  </a:cubicBezTo>
                  <a:cubicBezTo>
                    <a:pt x="39181" y="17191"/>
                    <a:pt x="39265" y="16605"/>
                    <a:pt x="39181" y="16186"/>
                  </a:cubicBezTo>
                  <a:lnTo>
                    <a:pt x="39181" y="16186"/>
                  </a:lnTo>
                  <a:cubicBezTo>
                    <a:pt x="40939" y="17442"/>
                    <a:pt x="42279" y="19284"/>
                    <a:pt x="43032" y="21377"/>
                  </a:cubicBezTo>
                  <a:cubicBezTo>
                    <a:pt x="43451" y="23470"/>
                    <a:pt x="44121" y="25479"/>
                    <a:pt x="44958" y="27488"/>
                  </a:cubicBezTo>
                  <a:cubicBezTo>
                    <a:pt x="45460" y="28409"/>
                    <a:pt x="46130" y="29163"/>
                    <a:pt x="46716" y="30083"/>
                  </a:cubicBezTo>
                  <a:cubicBezTo>
                    <a:pt x="46967" y="30586"/>
                    <a:pt x="47218" y="31172"/>
                    <a:pt x="47386" y="31758"/>
                  </a:cubicBezTo>
                  <a:cubicBezTo>
                    <a:pt x="47302" y="32260"/>
                    <a:pt x="47302" y="32763"/>
                    <a:pt x="47218" y="33181"/>
                  </a:cubicBezTo>
                  <a:cubicBezTo>
                    <a:pt x="47361" y="33970"/>
                    <a:pt x="47996" y="34574"/>
                    <a:pt x="48753" y="34574"/>
                  </a:cubicBezTo>
                  <a:cubicBezTo>
                    <a:pt x="48880" y="34574"/>
                    <a:pt x="49011" y="34557"/>
                    <a:pt x="49144" y="34521"/>
                  </a:cubicBezTo>
                  <a:cubicBezTo>
                    <a:pt x="50567" y="34186"/>
                    <a:pt x="51153" y="32679"/>
                    <a:pt x="51990" y="31590"/>
                  </a:cubicBezTo>
                  <a:cubicBezTo>
                    <a:pt x="53162" y="30251"/>
                    <a:pt x="54669" y="29246"/>
                    <a:pt x="55757" y="27907"/>
                  </a:cubicBezTo>
                  <a:cubicBezTo>
                    <a:pt x="57683" y="25395"/>
                    <a:pt x="57181" y="22381"/>
                    <a:pt x="55925" y="19702"/>
                  </a:cubicBezTo>
                  <a:cubicBezTo>
                    <a:pt x="55255" y="18446"/>
                    <a:pt x="54418" y="17274"/>
                    <a:pt x="53413" y="16270"/>
                  </a:cubicBezTo>
                  <a:cubicBezTo>
                    <a:pt x="51572" y="14428"/>
                    <a:pt x="50232" y="13423"/>
                    <a:pt x="48558" y="11581"/>
                  </a:cubicBezTo>
                  <a:cubicBezTo>
                    <a:pt x="46967" y="9656"/>
                    <a:pt x="45376" y="6893"/>
                    <a:pt x="43702" y="5135"/>
                  </a:cubicBezTo>
                  <a:cubicBezTo>
                    <a:pt x="41776" y="3293"/>
                    <a:pt x="39600" y="1870"/>
                    <a:pt x="37172" y="1033"/>
                  </a:cubicBezTo>
                  <a:cubicBezTo>
                    <a:pt x="36335" y="698"/>
                    <a:pt x="35497" y="530"/>
                    <a:pt x="34660" y="447"/>
                  </a:cubicBezTo>
                  <a:cubicBezTo>
                    <a:pt x="33618" y="149"/>
                    <a:pt x="32560" y="0"/>
                    <a:pt x="31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9"/>
            <p:cNvSpPr/>
            <p:nvPr/>
          </p:nvSpPr>
          <p:spPr>
            <a:xfrm>
              <a:off x="2657800" y="2294550"/>
              <a:ext cx="366275" cy="314950"/>
            </a:xfrm>
            <a:custGeom>
              <a:avLst/>
              <a:gdLst/>
              <a:ahLst/>
              <a:cxnLst/>
              <a:rect l="l" t="t" r="r" b="b"/>
              <a:pathLst>
                <a:path w="14651" h="12598" extrusionOk="0">
                  <a:moveTo>
                    <a:pt x="7115" y="1"/>
                  </a:moveTo>
                  <a:cubicBezTo>
                    <a:pt x="5443" y="1"/>
                    <a:pt x="3790" y="583"/>
                    <a:pt x="2512" y="1714"/>
                  </a:cubicBezTo>
                  <a:cubicBezTo>
                    <a:pt x="0" y="4142"/>
                    <a:pt x="586" y="8579"/>
                    <a:pt x="2847" y="10923"/>
                  </a:cubicBezTo>
                  <a:cubicBezTo>
                    <a:pt x="3516" y="11509"/>
                    <a:pt x="4270" y="12011"/>
                    <a:pt x="5107" y="12346"/>
                  </a:cubicBezTo>
                  <a:cubicBezTo>
                    <a:pt x="5526" y="12514"/>
                    <a:pt x="5965" y="12597"/>
                    <a:pt x="6405" y="12597"/>
                  </a:cubicBezTo>
                  <a:cubicBezTo>
                    <a:pt x="6844" y="12597"/>
                    <a:pt x="7284" y="12514"/>
                    <a:pt x="7702" y="12346"/>
                  </a:cubicBezTo>
                  <a:lnTo>
                    <a:pt x="9963" y="11927"/>
                  </a:lnTo>
                  <a:cubicBezTo>
                    <a:pt x="14316" y="9751"/>
                    <a:pt x="14651" y="3556"/>
                    <a:pt x="10549" y="877"/>
                  </a:cubicBezTo>
                  <a:cubicBezTo>
                    <a:pt x="9477" y="289"/>
                    <a:pt x="8291" y="1"/>
                    <a:pt x="7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a:off x="2731050" y="2313425"/>
              <a:ext cx="70600" cy="279750"/>
            </a:xfrm>
            <a:custGeom>
              <a:avLst/>
              <a:gdLst/>
              <a:ahLst/>
              <a:cxnLst/>
              <a:rect l="l" t="t" r="r" b="b"/>
              <a:pathLst>
                <a:path w="2824" h="11190" extrusionOk="0">
                  <a:moveTo>
                    <a:pt x="1613" y="1"/>
                  </a:moveTo>
                  <a:cubicBezTo>
                    <a:pt x="1600" y="1"/>
                    <a:pt x="1591" y="10"/>
                    <a:pt x="1591" y="38"/>
                  </a:cubicBezTo>
                  <a:cubicBezTo>
                    <a:pt x="586" y="1796"/>
                    <a:pt x="84" y="3805"/>
                    <a:pt x="84" y="5814"/>
                  </a:cubicBezTo>
                  <a:cubicBezTo>
                    <a:pt x="0" y="6819"/>
                    <a:pt x="168" y="7907"/>
                    <a:pt x="586" y="8828"/>
                  </a:cubicBezTo>
                  <a:cubicBezTo>
                    <a:pt x="921" y="9833"/>
                    <a:pt x="1591" y="10670"/>
                    <a:pt x="2512" y="11172"/>
                  </a:cubicBezTo>
                  <a:cubicBezTo>
                    <a:pt x="2535" y="11184"/>
                    <a:pt x="2559" y="11189"/>
                    <a:pt x="2581" y="11189"/>
                  </a:cubicBezTo>
                  <a:cubicBezTo>
                    <a:pt x="2719" y="11189"/>
                    <a:pt x="2823" y="10993"/>
                    <a:pt x="2679" y="10921"/>
                  </a:cubicBezTo>
                  <a:cubicBezTo>
                    <a:pt x="2009" y="10252"/>
                    <a:pt x="1423" y="9582"/>
                    <a:pt x="1005" y="8745"/>
                  </a:cubicBezTo>
                  <a:cubicBezTo>
                    <a:pt x="503" y="7740"/>
                    <a:pt x="335" y="6652"/>
                    <a:pt x="419" y="5563"/>
                  </a:cubicBezTo>
                  <a:cubicBezTo>
                    <a:pt x="503" y="4642"/>
                    <a:pt x="670" y="3638"/>
                    <a:pt x="837" y="2717"/>
                  </a:cubicBezTo>
                  <a:cubicBezTo>
                    <a:pt x="1005" y="1796"/>
                    <a:pt x="1256" y="875"/>
                    <a:pt x="1675" y="38"/>
                  </a:cubicBezTo>
                  <a:cubicBezTo>
                    <a:pt x="1675" y="38"/>
                    <a:pt x="1637" y="1"/>
                    <a:pt x="1613" y="1"/>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9"/>
            <p:cNvSpPr/>
            <p:nvPr/>
          </p:nvSpPr>
          <p:spPr>
            <a:xfrm>
              <a:off x="2701750" y="2389700"/>
              <a:ext cx="69075" cy="192575"/>
            </a:xfrm>
            <a:custGeom>
              <a:avLst/>
              <a:gdLst/>
              <a:ahLst/>
              <a:cxnLst/>
              <a:rect l="l" t="t" r="r" b="b"/>
              <a:pathLst>
                <a:path w="2763" h="7703" extrusionOk="0">
                  <a:moveTo>
                    <a:pt x="921" y="1"/>
                  </a:moveTo>
                  <a:cubicBezTo>
                    <a:pt x="251" y="1424"/>
                    <a:pt x="0" y="3015"/>
                    <a:pt x="168" y="4605"/>
                  </a:cubicBezTo>
                  <a:cubicBezTo>
                    <a:pt x="419" y="5861"/>
                    <a:pt x="1089" y="7368"/>
                    <a:pt x="2512" y="7703"/>
                  </a:cubicBezTo>
                  <a:cubicBezTo>
                    <a:pt x="2595" y="7703"/>
                    <a:pt x="2763" y="7535"/>
                    <a:pt x="2595" y="7452"/>
                  </a:cubicBezTo>
                  <a:cubicBezTo>
                    <a:pt x="2009" y="7201"/>
                    <a:pt x="1591" y="6782"/>
                    <a:pt x="1256" y="6363"/>
                  </a:cubicBezTo>
                  <a:cubicBezTo>
                    <a:pt x="837" y="5777"/>
                    <a:pt x="586" y="5108"/>
                    <a:pt x="502" y="4438"/>
                  </a:cubicBezTo>
                  <a:cubicBezTo>
                    <a:pt x="335" y="2931"/>
                    <a:pt x="502" y="1508"/>
                    <a:pt x="1005" y="168"/>
                  </a:cubicBezTo>
                  <a:cubicBezTo>
                    <a:pt x="1005" y="109"/>
                    <a:pt x="1005" y="50"/>
                    <a:pt x="975" y="50"/>
                  </a:cubicBezTo>
                  <a:cubicBezTo>
                    <a:pt x="963" y="50"/>
                    <a:pt x="946" y="60"/>
                    <a:pt x="921" y="84"/>
                  </a:cubicBezTo>
                  <a:lnTo>
                    <a:pt x="921" y="1"/>
                  </a:ln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a:off x="2791750" y="2444650"/>
              <a:ext cx="85825" cy="135550"/>
            </a:xfrm>
            <a:custGeom>
              <a:avLst/>
              <a:gdLst/>
              <a:ahLst/>
              <a:cxnLst/>
              <a:rect l="l" t="t" r="r" b="b"/>
              <a:pathLst>
                <a:path w="3433" h="5422" extrusionOk="0">
                  <a:moveTo>
                    <a:pt x="126" y="0"/>
                  </a:moveTo>
                  <a:cubicBezTo>
                    <a:pt x="63" y="0"/>
                    <a:pt x="0" y="21"/>
                    <a:pt x="0" y="63"/>
                  </a:cubicBezTo>
                  <a:cubicBezTo>
                    <a:pt x="335" y="2156"/>
                    <a:pt x="921" y="4919"/>
                    <a:pt x="3349" y="5421"/>
                  </a:cubicBezTo>
                  <a:cubicBezTo>
                    <a:pt x="3433" y="5421"/>
                    <a:pt x="3433" y="5337"/>
                    <a:pt x="3349" y="5337"/>
                  </a:cubicBezTo>
                  <a:cubicBezTo>
                    <a:pt x="1256" y="4333"/>
                    <a:pt x="670" y="2072"/>
                    <a:pt x="251" y="63"/>
                  </a:cubicBezTo>
                  <a:cubicBezTo>
                    <a:pt x="251" y="21"/>
                    <a:pt x="188" y="0"/>
                    <a:pt x="126" y="0"/>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9"/>
            <p:cNvSpPr/>
            <p:nvPr/>
          </p:nvSpPr>
          <p:spPr>
            <a:xfrm>
              <a:off x="2448500" y="2896200"/>
              <a:ext cx="349550" cy="568400"/>
            </a:xfrm>
            <a:custGeom>
              <a:avLst/>
              <a:gdLst/>
              <a:ahLst/>
              <a:cxnLst/>
              <a:rect l="l" t="t" r="r" b="b"/>
              <a:pathLst>
                <a:path w="13982" h="22736" extrusionOk="0">
                  <a:moveTo>
                    <a:pt x="13981" y="1"/>
                  </a:moveTo>
                  <a:lnTo>
                    <a:pt x="13981" y="1"/>
                  </a:lnTo>
                  <a:cubicBezTo>
                    <a:pt x="11135" y="2178"/>
                    <a:pt x="8958" y="5024"/>
                    <a:pt x="7451" y="8289"/>
                  </a:cubicBezTo>
                  <a:cubicBezTo>
                    <a:pt x="6781" y="9880"/>
                    <a:pt x="6363" y="11638"/>
                    <a:pt x="6112" y="13396"/>
                  </a:cubicBezTo>
                  <a:cubicBezTo>
                    <a:pt x="5944" y="15405"/>
                    <a:pt x="6112" y="17414"/>
                    <a:pt x="5526" y="19340"/>
                  </a:cubicBezTo>
                  <a:cubicBezTo>
                    <a:pt x="5191" y="20428"/>
                    <a:pt x="4437" y="21349"/>
                    <a:pt x="3433" y="21935"/>
                  </a:cubicBezTo>
                  <a:cubicBezTo>
                    <a:pt x="2780" y="22237"/>
                    <a:pt x="2096" y="22387"/>
                    <a:pt x="1419" y="22387"/>
                  </a:cubicBezTo>
                  <a:cubicBezTo>
                    <a:pt x="968" y="22387"/>
                    <a:pt x="519" y="22320"/>
                    <a:pt x="84" y="22186"/>
                  </a:cubicBezTo>
                  <a:cubicBezTo>
                    <a:pt x="0" y="22186"/>
                    <a:pt x="0" y="22270"/>
                    <a:pt x="0" y="22354"/>
                  </a:cubicBezTo>
                  <a:cubicBezTo>
                    <a:pt x="430" y="22622"/>
                    <a:pt x="919" y="22736"/>
                    <a:pt x="1422" y="22736"/>
                  </a:cubicBezTo>
                  <a:cubicBezTo>
                    <a:pt x="2488" y="22736"/>
                    <a:pt x="3614" y="22226"/>
                    <a:pt x="4354" y="21600"/>
                  </a:cubicBezTo>
                  <a:cubicBezTo>
                    <a:pt x="5693" y="20261"/>
                    <a:pt x="6447" y="18503"/>
                    <a:pt x="6363" y="16577"/>
                  </a:cubicBezTo>
                  <a:cubicBezTo>
                    <a:pt x="6363" y="14568"/>
                    <a:pt x="6614" y="12475"/>
                    <a:pt x="7033" y="10466"/>
                  </a:cubicBezTo>
                  <a:cubicBezTo>
                    <a:pt x="7535" y="8540"/>
                    <a:pt x="8372" y="6698"/>
                    <a:pt x="9460" y="5108"/>
                  </a:cubicBezTo>
                  <a:cubicBezTo>
                    <a:pt x="10716" y="3182"/>
                    <a:pt x="12307" y="1508"/>
                    <a:pt x="13981" y="1"/>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9"/>
            <p:cNvSpPr/>
            <p:nvPr/>
          </p:nvSpPr>
          <p:spPr>
            <a:xfrm>
              <a:off x="2400350" y="2843875"/>
              <a:ext cx="378850" cy="569550"/>
            </a:xfrm>
            <a:custGeom>
              <a:avLst/>
              <a:gdLst/>
              <a:ahLst/>
              <a:cxnLst/>
              <a:rect l="l" t="t" r="r" b="b"/>
              <a:pathLst>
                <a:path w="15154" h="22782" extrusionOk="0">
                  <a:moveTo>
                    <a:pt x="15070" y="1"/>
                  </a:moveTo>
                  <a:lnTo>
                    <a:pt x="15070" y="52"/>
                  </a:lnTo>
                  <a:lnTo>
                    <a:pt x="15070" y="52"/>
                  </a:lnTo>
                  <a:cubicBezTo>
                    <a:pt x="15098" y="35"/>
                    <a:pt x="15126" y="18"/>
                    <a:pt x="15154" y="1"/>
                  </a:cubicBezTo>
                  <a:close/>
                  <a:moveTo>
                    <a:pt x="15070" y="52"/>
                  </a:moveTo>
                  <a:cubicBezTo>
                    <a:pt x="12095" y="1892"/>
                    <a:pt x="9698" y="4552"/>
                    <a:pt x="8205" y="7787"/>
                  </a:cubicBezTo>
                  <a:cubicBezTo>
                    <a:pt x="6698" y="11303"/>
                    <a:pt x="6614" y="15238"/>
                    <a:pt x="5442" y="18838"/>
                  </a:cubicBezTo>
                  <a:cubicBezTo>
                    <a:pt x="5107" y="19926"/>
                    <a:pt x="4521" y="20931"/>
                    <a:pt x="3601" y="21684"/>
                  </a:cubicBezTo>
                  <a:cubicBezTo>
                    <a:pt x="2889" y="22159"/>
                    <a:pt x="2093" y="22381"/>
                    <a:pt x="1273" y="22381"/>
                  </a:cubicBezTo>
                  <a:cubicBezTo>
                    <a:pt x="935" y="22381"/>
                    <a:pt x="593" y="22343"/>
                    <a:pt x="252" y="22270"/>
                  </a:cubicBezTo>
                  <a:cubicBezTo>
                    <a:pt x="1" y="22270"/>
                    <a:pt x="1" y="22689"/>
                    <a:pt x="252" y="22689"/>
                  </a:cubicBezTo>
                  <a:cubicBezTo>
                    <a:pt x="564" y="22751"/>
                    <a:pt x="877" y="22782"/>
                    <a:pt x="1185" y="22782"/>
                  </a:cubicBezTo>
                  <a:cubicBezTo>
                    <a:pt x="2531" y="22782"/>
                    <a:pt x="3804" y="22203"/>
                    <a:pt x="4689" y="21182"/>
                  </a:cubicBezTo>
                  <a:cubicBezTo>
                    <a:pt x="5694" y="19591"/>
                    <a:pt x="6363" y="17833"/>
                    <a:pt x="6614" y="15908"/>
                  </a:cubicBezTo>
                  <a:cubicBezTo>
                    <a:pt x="6949" y="13982"/>
                    <a:pt x="7284" y="11973"/>
                    <a:pt x="7786" y="10047"/>
                  </a:cubicBezTo>
                  <a:cubicBezTo>
                    <a:pt x="8875" y="5861"/>
                    <a:pt x="11470" y="2345"/>
                    <a:pt x="15070" y="85"/>
                  </a:cubicBezTo>
                  <a:lnTo>
                    <a:pt x="15070" y="52"/>
                  </a:ln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9"/>
            <p:cNvSpPr/>
            <p:nvPr/>
          </p:nvSpPr>
          <p:spPr>
            <a:xfrm>
              <a:off x="2377325" y="2779000"/>
              <a:ext cx="282575" cy="569825"/>
            </a:xfrm>
            <a:custGeom>
              <a:avLst/>
              <a:gdLst/>
              <a:ahLst/>
              <a:cxnLst/>
              <a:rect l="l" t="t" r="r" b="b"/>
              <a:pathLst>
                <a:path w="11303" h="22793" extrusionOk="0">
                  <a:moveTo>
                    <a:pt x="11303" y="1"/>
                  </a:moveTo>
                  <a:cubicBezTo>
                    <a:pt x="10999" y="694"/>
                    <a:pt x="10641" y="1341"/>
                    <a:pt x="10242" y="1953"/>
                  </a:cubicBezTo>
                  <a:lnTo>
                    <a:pt x="10242" y="1953"/>
                  </a:lnTo>
                  <a:cubicBezTo>
                    <a:pt x="10640" y="1365"/>
                    <a:pt x="10999" y="745"/>
                    <a:pt x="11303" y="84"/>
                  </a:cubicBezTo>
                  <a:lnTo>
                    <a:pt x="11303" y="1"/>
                  </a:lnTo>
                  <a:close/>
                  <a:moveTo>
                    <a:pt x="10242" y="1953"/>
                  </a:moveTo>
                  <a:cubicBezTo>
                    <a:pt x="8117" y="5091"/>
                    <a:pt x="4852" y="7350"/>
                    <a:pt x="2596" y="10382"/>
                  </a:cubicBezTo>
                  <a:cubicBezTo>
                    <a:pt x="1256" y="12056"/>
                    <a:pt x="336" y="14065"/>
                    <a:pt x="84" y="16158"/>
                  </a:cubicBezTo>
                  <a:cubicBezTo>
                    <a:pt x="1" y="17163"/>
                    <a:pt x="84" y="18251"/>
                    <a:pt x="336" y="19256"/>
                  </a:cubicBezTo>
                  <a:cubicBezTo>
                    <a:pt x="503" y="19926"/>
                    <a:pt x="503" y="20596"/>
                    <a:pt x="419" y="21265"/>
                  </a:cubicBezTo>
                  <a:cubicBezTo>
                    <a:pt x="336" y="21684"/>
                    <a:pt x="336" y="22186"/>
                    <a:pt x="419" y="22605"/>
                  </a:cubicBezTo>
                  <a:cubicBezTo>
                    <a:pt x="453" y="22739"/>
                    <a:pt x="553" y="22792"/>
                    <a:pt x="651" y="22792"/>
                  </a:cubicBezTo>
                  <a:cubicBezTo>
                    <a:pt x="798" y="22792"/>
                    <a:pt x="938" y="22672"/>
                    <a:pt x="838" y="22521"/>
                  </a:cubicBezTo>
                  <a:cubicBezTo>
                    <a:pt x="754" y="21935"/>
                    <a:pt x="754" y="21349"/>
                    <a:pt x="922" y="20847"/>
                  </a:cubicBezTo>
                  <a:cubicBezTo>
                    <a:pt x="1005" y="20261"/>
                    <a:pt x="922" y="19758"/>
                    <a:pt x="838" y="19256"/>
                  </a:cubicBezTo>
                  <a:cubicBezTo>
                    <a:pt x="503" y="18251"/>
                    <a:pt x="419" y="17079"/>
                    <a:pt x="503" y="15991"/>
                  </a:cubicBezTo>
                  <a:cubicBezTo>
                    <a:pt x="838" y="13731"/>
                    <a:pt x="1843" y="11554"/>
                    <a:pt x="3349" y="9796"/>
                  </a:cubicBezTo>
                  <a:cubicBezTo>
                    <a:pt x="5497" y="7025"/>
                    <a:pt x="8331" y="4885"/>
                    <a:pt x="10242" y="1953"/>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9"/>
            <p:cNvSpPr/>
            <p:nvPr/>
          </p:nvSpPr>
          <p:spPr>
            <a:xfrm>
              <a:off x="2274775" y="2628300"/>
              <a:ext cx="403975" cy="661050"/>
            </a:xfrm>
            <a:custGeom>
              <a:avLst/>
              <a:gdLst/>
              <a:ahLst/>
              <a:cxnLst/>
              <a:rect l="l" t="t" r="r" b="b"/>
              <a:pathLst>
                <a:path w="16159" h="26442" extrusionOk="0">
                  <a:moveTo>
                    <a:pt x="16158" y="1"/>
                  </a:moveTo>
                  <a:cubicBezTo>
                    <a:pt x="11637" y="1591"/>
                    <a:pt x="9628" y="6447"/>
                    <a:pt x="7117" y="10131"/>
                  </a:cubicBezTo>
                  <a:cubicBezTo>
                    <a:pt x="6447" y="11219"/>
                    <a:pt x="5526" y="12224"/>
                    <a:pt x="4521" y="13145"/>
                  </a:cubicBezTo>
                  <a:cubicBezTo>
                    <a:pt x="3684" y="13898"/>
                    <a:pt x="2931" y="14652"/>
                    <a:pt x="2261" y="15573"/>
                  </a:cubicBezTo>
                  <a:cubicBezTo>
                    <a:pt x="1173" y="17163"/>
                    <a:pt x="419" y="18921"/>
                    <a:pt x="252" y="20847"/>
                  </a:cubicBezTo>
                  <a:cubicBezTo>
                    <a:pt x="0" y="22605"/>
                    <a:pt x="0" y="25033"/>
                    <a:pt x="1256" y="26372"/>
                  </a:cubicBezTo>
                  <a:cubicBezTo>
                    <a:pt x="1305" y="26421"/>
                    <a:pt x="1361" y="26442"/>
                    <a:pt x="1412" y="26442"/>
                  </a:cubicBezTo>
                  <a:cubicBezTo>
                    <a:pt x="1535" y="26442"/>
                    <a:pt x="1626" y="26323"/>
                    <a:pt x="1507" y="26205"/>
                  </a:cubicBezTo>
                  <a:cubicBezTo>
                    <a:pt x="754" y="24698"/>
                    <a:pt x="419" y="22940"/>
                    <a:pt x="670" y="21265"/>
                  </a:cubicBezTo>
                  <a:cubicBezTo>
                    <a:pt x="838" y="19340"/>
                    <a:pt x="1424" y="17582"/>
                    <a:pt x="2428" y="15991"/>
                  </a:cubicBezTo>
                  <a:cubicBezTo>
                    <a:pt x="3098" y="15154"/>
                    <a:pt x="3852" y="14317"/>
                    <a:pt x="4689" y="13647"/>
                  </a:cubicBezTo>
                  <a:cubicBezTo>
                    <a:pt x="5526" y="12894"/>
                    <a:pt x="6279" y="12056"/>
                    <a:pt x="6949" y="11219"/>
                  </a:cubicBezTo>
                  <a:cubicBezTo>
                    <a:pt x="8372" y="9294"/>
                    <a:pt x="9377" y="7201"/>
                    <a:pt x="10633" y="5275"/>
                  </a:cubicBezTo>
                  <a:cubicBezTo>
                    <a:pt x="11889" y="3015"/>
                    <a:pt x="13814" y="1173"/>
                    <a:pt x="16158" y="84"/>
                  </a:cubicBezTo>
                  <a:lnTo>
                    <a:pt x="16158" y="1"/>
                  </a:ln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a:off x="2327100" y="2829225"/>
              <a:ext cx="228150" cy="498975"/>
            </a:xfrm>
            <a:custGeom>
              <a:avLst/>
              <a:gdLst/>
              <a:ahLst/>
              <a:cxnLst/>
              <a:rect l="l" t="t" r="r" b="b"/>
              <a:pathLst>
                <a:path w="9126" h="19959" extrusionOk="0">
                  <a:moveTo>
                    <a:pt x="9126" y="1"/>
                  </a:moveTo>
                  <a:lnTo>
                    <a:pt x="9042" y="85"/>
                  </a:lnTo>
                  <a:cubicBezTo>
                    <a:pt x="8891" y="266"/>
                    <a:pt x="8740" y="448"/>
                    <a:pt x="8589" y="631"/>
                  </a:cubicBezTo>
                  <a:lnTo>
                    <a:pt x="8589" y="631"/>
                  </a:lnTo>
                  <a:cubicBezTo>
                    <a:pt x="8769" y="420"/>
                    <a:pt x="8948" y="210"/>
                    <a:pt x="9126" y="1"/>
                  </a:cubicBezTo>
                  <a:close/>
                  <a:moveTo>
                    <a:pt x="8589" y="631"/>
                  </a:moveTo>
                  <a:cubicBezTo>
                    <a:pt x="7328" y="2113"/>
                    <a:pt x="6018" y="3642"/>
                    <a:pt x="4772" y="5108"/>
                  </a:cubicBezTo>
                  <a:cubicBezTo>
                    <a:pt x="3349" y="6531"/>
                    <a:pt x="2177" y="8122"/>
                    <a:pt x="1172" y="9880"/>
                  </a:cubicBezTo>
                  <a:cubicBezTo>
                    <a:pt x="419" y="11554"/>
                    <a:pt x="84" y="13396"/>
                    <a:pt x="168" y="15238"/>
                  </a:cubicBezTo>
                  <a:cubicBezTo>
                    <a:pt x="0" y="16912"/>
                    <a:pt x="419" y="18503"/>
                    <a:pt x="1424" y="19926"/>
                  </a:cubicBezTo>
                  <a:cubicBezTo>
                    <a:pt x="1446" y="19948"/>
                    <a:pt x="1475" y="19959"/>
                    <a:pt x="1503" y="19959"/>
                  </a:cubicBezTo>
                  <a:cubicBezTo>
                    <a:pt x="1579" y="19959"/>
                    <a:pt x="1652" y="19881"/>
                    <a:pt x="1591" y="19759"/>
                  </a:cubicBezTo>
                  <a:cubicBezTo>
                    <a:pt x="838" y="18168"/>
                    <a:pt x="503" y="16494"/>
                    <a:pt x="503" y="14819"/>
                  </a:cubicBezTo>
                  <a:cubicBezTo>
                    <a:pt x="503" y="12894"/>
                    <a:pt x="1005" y="11052"/>
                    <a:pt x="1842" y="9377"/>
                  </a:cubicBezTo>
                  <a:cubicBezTo>
                    <a:pt x="2847" y="7703"/>
                    <a:pt x="3935" y="6196"/>
                    <a:pt x="5275" y="4773"/>
                  </a:cubicBezTo>
                  <a:cubicBezTo>
                    <a:pt x="6380" y="3373"/>
                    <a:pt x="7484" y="1974"/>
                    <a:pt x="8589" y="631"/>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a:off x="3256375" y="2940150"/>
              <a:ext cx="221875" cy="453250"/>
            </a:xfrm>
            <a:custGeom>
              <a:avLst/>
              <a:gdLst/>
              <a:ahLst/>
              <a:cxnLst/>
              <a:rect l="l" t="t" r="r" b="b"/>
              <a:pathLst>
                <a:path w="8875" h="18130" extrusionOk="0">
                  <a:moveTo>
                    <a:pt x="1" y="1"/>
                  </a:moveTo>
                  <a:cubicBezTo>
                    <a:pt x="1089" y="1173"/>
                    <a:pt x="2010" y="2596"/>
                    <a:pt x="2764" y="4019"/>
                  </a:cubicBezTo>
                  <a:cubicBezTo>
                    <a:pt x="3601" y="5526"/>
                    <a:pt x="4270" y="7117"/>
                    <a:pt x="4689" y="8791"/>
                  </a:cubicBezTo>
                  <a:cubicBezTo>
                    <a:pt x="4773" y="9545"/>
                    <a:pt x="4940" y="10215"/>
                    <a:pt x="5191" y="10884"/>
                  </a:cubicBezTo>
                  <a:cubicBezTo>
                    <a:pt x="5610" y="11554"/>
                    <a:pt x="6112" y="12140"/>
                    <a:pt x="6531" y="12726"/>
                  </a:cubicBezTo>
                  <a:cubicBezTo>
                    <a:pt x="7368" y="14066"/>
                    <a:pt x="8875" y="16326"/>
                    <a:pt x="7452" y="17749"/>
                  </a:cubicBezTo>
                  <a:cubicBezTo>
                    <a:pt x="7316" y="17885"/>
                    <a:pt x="7455" y="18130"/>
                    <a:pt x="7601" y="18130"/>
                  </a:cubicBezTo>
                  <a:cubicBezTo>
                    <a:pt x="7636" y="18130"/>
                    <a:pt x="7671" y="18116"/>
                    <a:pt x="7703" y="18084"/>
                  </a:cubicBezTo>
                  <a:cubicBezTo>
                    <a:pt x="8875" y="16912"/>
                    <a:pt x="8373" y="15322"/>
                    <a:pt x="7703" y="14066"/>
                  </a:cubicBezTo>
                  <a:cubicBezTo>
                    <a:pt x="7201" y="13229"/>
                    <a:pt x="6698" y="12475"/>
                    <a:pt x="6112" y="11722"/>
                  </a:cubicBezTo>
                  <a:cubicBezTo>
                    <a:pt x="5861" y="11387"/>
                    <a:pt x="5610" y="10968"/>
                    <a:pt x="5443" y="10633"/>
                  </a:cubicBezTo>
                  <a:cubicBezTo>
                    <a:pt x="5191" y="10131"/>
                    <a:pt x="5024" y="9545"/>
                    <a:pt x="5024" y="9043"/>
                  </a:cubicBezTo>
                  <a:cubicBezTo>
                    <a:pt x="4689" y="7368"/>
                    <a:pt x="4019" y="5694"/>
                    <a:pt x="3098" y="4271"/>
                  </a:cubicBezTo>
                  <a:cubicBezTo>
                    <a:pt x="2345" y="2680"/>
                    <a:pt x="1257" y="1173"/>
                    <a:pt x="1" y="1"/>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p:nvPr/>
          </p:nvSpPr>
          <p:spPr>
            <a:xfrm>
              <a:off x="3178950" y="2835500"/>
              <a:ext cx="364200" cy="521725"/>
            </a:xfrm>
            <a:custGeom>
              <a:avLst/>
              <a:gdLst/>
              <a:ahLst/>
              <a:cxnLst/>
              <a:rect l="l" t="t" r="r" b="b"/>
              <a:pathLst>
                <a:path w="14568" h="20869" extrusionOk="0">
                  <a:moveTo>
                    <a:pt x="0" y="1"/>
                  </a:moveTo>
                  <a:cubicBezTo>
                    <a:pt x="0" y="1"/>
                    <a:pt x="0" y="1"/>
                    <a:pt x="0" y="85"/>
                  </a:cubicBezTo>
                  <a:cubicBezTo>
                    <a:pt x="1926" y="1006"/>
                    <a:pt x="3684" y="2345"/>
                    <a:pt x="5023" y="4019"/>
                  </a:cubicBezTo>
                  <a:cubicBezTo>
                    <a:pt x="5777" y="4857"/>
                    <a:pt x="6363" y="5778"/>
                    <a:pt x="6865" y="6866"/>
                  </a:cubicBezTo>
                  <a:cubicBezTo>
                    <a:pt x="7367" y="7787"/>
                    <a:pt x="7702" y="8875"/>
                    <a:pt x="8205" y="9880"/>
                  </a:cubicBezTo>
                  <a:cubicBezTo>
                    <a:pt x="9126" y="11554"/>
                    <a:pt x="10381" y="13145"/>
                    <a:pt x="11888" y="14401"/>
                  </a:cubicBezTo>
                  <a:cubicBezTo>
                    <a:pt x="12642" y="14987"/>
                    <a:pt x="13228" y="15824"/>
                    <a:pt x="13646" y="16745"/>
                  </a:cubicBezTo>
                  <a:cubicBezTo>
                    <a:pt x="13981" y="18001"/>
                    <a:pt x="13981" y="19340"/>
                    <a:pt x="13730" y="20680"/>
                  </a:cubicBezTo>
                  <a:cubicBezTo>
                    <a:pt x="13730" y="20805"/>
                    <a:pt x="13856" y="20868"/>
                    <a:pt x="13981" y="20868"/>
                  </a:cubicBezTo>
                  <a:cubicBezTo>
                    <a:pt x="14107" y="20868"/>
                    <a:pt x="14232" y="20805"/>
                    <a:pt x="14232" y="20680"/>
                  </a:cubicBezTo>
                  <a:cubicBezTo>
                    <a:pt x="14400" y="18838"/>
                    <a:pt x="14567" y="17080"/>
                    <a:pt x="13479" y="15573"/>
                  </a:cubicBezTo>
                  <a:cubicBezTo>
                    <a:pt x="12474" y="14317"/>
                    <a:pt x="11470" y="13229"/>
                    <a:pt x="10298" y="12308"/>
                  </a:cubicBezTo>
                  <a:cubicBezTo>
                    <a:pt x="9042" y="10884"/>
                    <a:pt x="8121" y="9210"/>
                    <a:pt x="7535" y="7536"/>
                  </a:cubicBezTo>
                  <a:cubicBezTo>
                    <a:pt x="6865" y="5945"/>
                    <a:pt x="5861" y="4522"/>
                    <a:pt x="4772" y="3350"/>
                  </a:cubicBezTo>
                  <a:cubicBezTo>
                    <a:pt x="3433" y="1926"/>
                    <a:pt x="1842" y="754"/>
                    <a:pt x="0" y="1"/>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3348475" y="2767675"/>
              <a:ext cx="301400" cy="474425"/>
            </a:xfrm>
            <a:custGeom>
              <a:avLst/>
              <a:gdLst/>
              <a:ahLst/>
              <a:cxnLst/>
              <a:rect l="l" t="t" r="r" b="b"/>
              <a:pathLst>
                <a:path w="12056" h="18977" extrusionOk="0">
                  <a:moveTo>
                    <a:pt x="30" y="0"/>
                  </a:moveTo>
                  <a:cubicBezTo>
                    <a:pt x="0" y="0"/>
                    <a:pt x="0" y="59"/>
                    <a:pt x="0" y="119"/>
                  </a:cubicBezTo>
                  <a:cubicBezTo>
                    <a:pt x="754" y="788"/>
                    <a:pt x="1340" y="1709"/>
                    <a:pt x="1591" y="2714"/>
                  </a:cubicBezTo>
                  <a:cubicBezTo>
                    <a:pt x="1926" y="3467"/>
                    <a:pt x="2345" y="4137"/>
                    <a:pt x="2931" y="4807"/>
                  </a:cubicBezTo>
                  <a:cubicBezTo>
                    <a:pt x="4186" y="6063"/>
                    <a:pt x="5526" y="7235"/>
                    <a:pt x="6949" y="8239"/>
                  </a:cubicBezTo>
                  <a:cubicBezTo>
                    <a:pt x="8540" y="9328"/>
                    <a:pt x="9796" y="10835"/>
                    <a:pt x="10633" y="12509"/>
                  </a:cubicBezTo>
                  <a:cubicBezTo>
                    <a:pt x="11051" y="13514"/>
                    <a:pt x="11303" y="14602"/>
                    <a:pt x="11386" y="15690"/>
                  </a:cubicBezTo>
                  <a:cubicBezTo>
                    <a:pt x="11386" y="16695"/>
                    <a:pt x="11386" y="17783"/>
                    <a:pt x="11219" y="18788"/>
                  </a:cubicBezTo>
                  <a:cubicBezTo>
                    <a:pt x="11219" y="18914"/>
                    <a:pt x="11303" y="18976"/>
                    <a:pt x="11397" y="18976"/>
                  </a:cubicBezTo>
                  <a:cubicBezTo>
                    <a:pt x="11491" y="18976"/>
                    <a:pt x="11596" y="18914"/>
                    <a:pt x="11637" y="18788"/>
                  </a:cubicBezTo>
                  <a:cubicBezTo>
                    <a:pt x="11972" y="17783"/>
                    <a:pt x="12056" y="16695"/>
                    <a:pt x="11889" y="15690"/>
                  </a:cubicBezTo>
                  <a:cubicBezTo>
                    <a:pt x="11805" y="14686"/>
                    <a:pt x="11554" y="13681"/>
                    <a:pt x="11135" y="12760"/>
                  </a:cubicBezTo>
                  <a:cubicBezTo>
                    <a:pt x="10382" y="11002"/>
                    <a:pt x="9126" y="9495"/>
                    <a:pt x="7619" y="8323"/>
                  </a:cubicBezTo>
                  <a:cubicBezTo>
                    <a:pt x="6028" y="7151"/>
                    <a:pt x="4521" y="5895"/>
                    <a:pt x="3182" y="4556"/>
                  </a:cubicBezTo>
                  <a:cubicBezTo>
                    <a:pt x="2512" y="3802"/>
                    <a:pt x="2010" y="2965"/>
                    <a:pt x="1591" y="2044"/>
                  </a:cubicBezTo>
                  <a:cubicBezTo>
                    <a:pt x="1256" y="1207"/>
                    <a:pt x="754" y="537"/>
                    <a:pt x="84" y="35"/>
                  </a:cubicBezTo>
                  <a:cubicBezTo>
                    <a:pt x="60" y="10"/>
                    <a:pt x="42" y="0"/>
                    <a:pt x="30" y="0"/>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9"/>
            <p:cNvSpPr/>
            <p:nvPr/>
          </p:nvSpPr>
          <p:spPr>
            <a:xfrm>
              <a:off x="3417550" y="2929700"/>
              <a:ext cx="196750" cy="364400"/>
            </a:xfrm>
            <a:custGeom>
              <a:avLst/>
              <a:gdLst/>
              <a:ahLst/>
              <a:cxnLst/>
              <a:rect l="l" t="t" r="r" b="b"/>
              <a:pathLst>
                <a:path w="7870" h="14576" extrusionOk="0">
                  <a:moveTo>
                    <a:pt x="0" y="0"/>
                  </a:moveTo>
                  <a:lnTo>
                    <a:pt x="0" y="84"/>
                  </a:lnTo>
                  <a:cubicBezTo>
                    <a:pt x="754" y="1172"/>
                    <a:pt x="1675" y="2093"/>
                    <a:pt x="2763" y="2847"/>
                  </a:cubicBezTo>
                  <a:cubicBezTo>
                    <a:pt x="3935" y="3684"/>
                    <a:pt x="4940" y="4772"/>
                    <a:pt x="5693" y="6028"/>
                  </a:cubicBezTo>
                  <a:cubicBezTo>
                    <a:pt x="7116" y="8540"/>
                    <a:pt x="7451" y="11554"/>
                    <a:pt x="6698" y="14400"/>
                  </a:cubicBezTo>
                  <a:cubicBezTo>
                    <a:pt x="6698" y="14504"/>
                    <a:pt x="6794" y="14575"/>
                    <a:pt x="6887" y="14575"/>
                  </a:cubicBezTo>
                  <a:cubicBezTo>
                    <a:pt x="6944" y="14575"/>
                    <a:pt x="7001" y="14548"/>
                    <a:pt x="7033" y="14484"/>
                  </a:cubicBezTo>
                  <a:cubicBezTo>
                    <a:pt x="7870" y="11721"/>
                    <a:pt x="7535" y="8791"/>
                    <a:pt x="6195" y="6363"/>
                  </a:cubicBezTo>
                  <a:cubicBezTo>
                    <a:pt x="5609" y="5107"/>
                    <a:pt x="4688" y="4019"/>
                    <a:pt x="3600" y="3182"/>
                  </a:cubicBezTo>
                  <a:cubicBezTo>
                    <a:pt x="2261" y="2261"/>
                    <a:pt x="1005" y="1256"/>
                    <a:pt x="0" y="0"/>
                  </a:cubicBezTo>
                  <a:close/>
                </a:path>
              </a:pathLst>
            </a:custGeom>
            <a:solidFill>
              <a:srgbClr val="5B25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9"/>
            <p:cNvSpPr/>
            <p:nvPr/>
          </p:nvSpPr>
          <p:spPr>
            <a:xfrm>
              <a:off x="2559525" y="3121775"/>
              <a:ext cx="138050" cy="216075"/>
            </a:xfrm>
            <a:custGeom>
              <a:avLst/>
              <a:gdLst/>
              <a:ahLst/>
              <a:cxnLst/>
              <a:rect l="l" t="t" r="r" b="b"/>
              <a:pathLst>
                <a:path w="5522" h="8643" extrusionOk="0">
                  <a:moveTo>
                    <a:pt x="2518" y="0"/>
                  </a:moveTo>
                  <a:cubicBezTo>
                    <a:pt x="599" y="0"/>
                    <a:pt x="1" y="2128"/>
                    <a:pt x="80" y="3954"/>
                  </a:cubicBezTo>
                  <a:cubicBezTo>
                    <a:pt x="80" y="5964"/>
                    <a:pt x="1001" y="8308"/>
                    <a:pt x="3178" y="8643"/>
                  </a:cubicBezTo>
                  <a:cubicBezTo>
                    <a:pt x="3596" y="8643"/>
                    <a:pt x="4433" y="8643"/>
                    <a:pt x="4433" y="8057"/>
                  </a:cubicBezTo>
                  <a:lnTo>
                    <a:pt x="5522" y="2447"/>
                  </a:lnTo>
                  <a:cubicBezTo>
                    <a:pt x="5187" y="1192"/>
                    <a:pt x="4182" y="187"/>
                    <a:pt x="2843" y="20"/>
                  </a:cubicBezTo>
                  <a:cubicBezTo>
                    <a:pt x="2731" y="7"/>
                    <a:pt x="2622" y="0"/>
                    <a:pt x="2518" y="0"/>
                  </a:cubicBezTo>
                  <a:close/>
                </a:path>
              </a:pathLst>
            </a:custGeom>
            <a:solidFill>
              <a:srgbClr val="D17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9"/>
            <p:cNvSpPr/>
            <p:nvPr/>
          </p:nvSpPr>
          <p:spPr>
            <a:xfrm>
              <a:off x="2978025" y="3212775"/>
              <a:ext cx="77450" cy="112525"/>
            </a:xfrm>
            <a:custGeom>
              <a:avLst/>
              <a:gdLst/>
              <a:ahLst/>
              <a:cxnLst/>
              <a:rect l="l" t="t" r="r" b="b"/>
              <a:pathLst>
                <a:path w="3098" h="4501" extrusionOk="0">
                  <a:moveTo>
                    <a:pt x="1633" y="0"/>
                  </a:moveTo>
                  <a:cubicBezTo>
                    <a:pt x="1570" y="0"/>
                    <a:pt x="1507" y="21"/>
                    <a:pt x="1507" y="63"/>
                  </a:cubicBezTo>
                  <a:cubicBezTo>
                    <a:pt x="1507" y="649"/>
                    <a:pt x="1674" y="1235"/>
                    <a:pt x="2009" y="1738"/>
                  </a:cubicBezTo>
                  <a:cubicBezTo>
                    <a:pt x="2261" y="2072"/>
                    <a:pt x="2763" y="2491"/>
                    <a:pt x="2679" y="3077"/>
                  </a:cubicBezTo>
                  <a:cubicBezTo>
                    <a:pt x="2512" y="3496"/>
                    <a:pt x="2009" y="3831"/>
                    <a:pt x="1507" y="3914"/>
                  </a:cubicBezTo>
                  <a:lnTo>
                    <a:pt x="837" y="3914"/>
                  </a:lnTo>
                  <a:cubicBezTo>
                    <a:pt x="670" y="3831"/>
                    <a:pt x="419" y="3663"/>
                    <a:pt x="251" y="3663"/>
                  </a:cubicBezTo>
                  <a:cubicBezTo>
                    <a:pt x="84" y="3663"/>
                    <a:pt x="0" y="3747"/>
                    <a:pt x="0" y="3914"/>
                  </a:cubicBezTo>
                  <a:cubicBezTo>
                    <a:pt x="84" y="4082"/>
                    <a:pt x="251" y="4249"/>
                    <a:pt x="502" y="4333"/>
                  </a:cubicBezTo>
                  <a:cubicBezTo>
                    <a:pt x="670" y="4417"/>
                    <a:pt x="921" y="4500"/>
                    <a:pt x="1172" y="4500"/>
                  </a:cubicBezTo>
                  <a:cubicBezTo>
                    <a:pt x="1591" y="4500"/>
                    <a:pt x="2093" y="4417"/>
                    <a:pt x="2428" y="4165"/>
                  </a:cubicBezTo>
                  <a:cubicBezTo>
                    <a:pt x="2847" y="3914"/>
                    <a:pt x="3098" y="3412"/>
                    <a:pt x="3098" y="2910"/>
                  </a:cubicBezTo>
                  <a:cubicBezTo>
                    <a:pt x="3098" y="2407"/>
                    <a:pt x="2847" y="1989"/>
                    <a:pt x="2512" y="1738"/>
                  </a:cubicBezTo>
                  <a:cubicBezTo>
                    <a:pt x="2093" y="1235"/>
                    <a:pt x="1842" y="733"/>
                    <a:pt x="1758" y="63"/>
                  </a:cubicBezTo>
                  <a:cubicBezTo>
                    <a:pt x="1758" y="21"/>
                    <a:pt x="1695" y="0"/>
                    <a:pt x="1633" y="0"/>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9"/>
            <p:cNvSpPr/>
            <p:nvPr/>
          </p:nvSpPr>
          <p:spPr>
            <a:xfrm>
              <a:off x="3166375" y="3039775"/>
              <a:ext cx="108875" cy="42725"/>
            </a:xfrm>
            <a:custGeom>
              <a:avLst/>
              <a:gdLst/>
              <a:ahLst/>
              <a:cxnLst/>
              <a:rect l="l" t="t" r="r" b="b"/>
              <a:pathLst>
                <a:path w="4355" h="1709" extrusionOk="0">
                  <a:moveTo>
                    <a:pt x="1690" y="0"/>
                  </a:moveTo>
                  <a:cubicBezTo>
                    <a:pt x="1102" y="0"/>
                    <a:pt x="513" y="169"/>
                    <a:pt x="1" y="453"/>
                  </a:cubicBezTo>
                  <a:cubicBezTo>
                    <a:pt x="1" y="537"/>
                    <a:pt x="1" y="621"/>
                    <a:pt x="85" y="621"/>
                  </a:cubicBezTo>
                  <a:lnTo>
                    <a:pt x="168" y="621"/>
                  </a:lnTo>
                  <a:cubicBezTo>
                    <a:pt x="587" y="537"/>
                    <a:pt x="922" y="453"/>
                    <a:pt x="1340" y="369"/>
                  </a:cubicBezTo>
                  <a:cubicBezTo>
                    <a:pt x="1675" y="369"/>
                    <a:pt x="2094" y="453"/>
                    <a:pt x="2429" y="537"/>
                  </a:cubicBezTo>
                  <a:cubicBezTo>
                    <a:pt x="2680" y="621"/>
                    <a:pt x="3015" y="788"/>
                    <a:pt x="3266" y="955"/>
                  </a:cubicBezTo>
                  <a:cubicBezTo>
                    <a:pt x="3517" y="1207"/>
                    <a:pt x="3768" y="1458"/>
                    <a:pt x="4019" y="1709"/>
                  </a:cubicBezTo>
                  <a:cubicBezTo>
                    <a:pt x="4187" y="1709"/>
                    <a:pt x="4354" y="1625"/>
                    <a:pt x="4354" y="1458"/>
                  </a:cubicBezTo>
                  <a:cubicBezTo>
                    <a:pt x="4187" y="1123"/>
                    <a:pt x="3852" y="788"/>
                    <a:pt x="3517" y="537"/>
                  </a:cubicBezTo>
                  <a:cubicBezTo>
                    <a:pt x="3266" y="369"/>
                    <a:pt x="2847" y="202"/>
                    <a:pt x="2512" y="118"/>
                  </a:cubicBezTo>
                  <a:cubicBezTo>
                    <a:pt x="2244" y="38"/>
                    <a:pt x="1967" y="0"/>
                    <a:pt x="1690" y="0"/>
                  </a:cubicBezTo>
                  <a:close/>
                </a:path>
              </a:pathLst>
            </a:custGeom>
            <a:solidFill>
              <a:srgbClr val="110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9"/>
            <p:cNvSpPr/>
            <p:nvPr/>
          </p:nvSpPr>
          <p:spPr>
            <a:xfrm>
              <a:off x="2913125" y="3378125"/>
              <a:ext cx="173750" cy="68575"/>
            </a:xfrm>
            <a:custGeom>
              <a:avLst/>
              <a:gdLst/>
              <a:ahLst/>
              <a:cxnLst/>
              <a:rect l="l" t="t" r="r" b="b"/>
              <a:pathLst>
                <a:path w="6950" h="2743" extrusionOk="0">
                  <a:moveTo>
                    <a:pt x="1131" y="1"/>
                  </a:moveTo>
                  <a:cubicBezTo>
                    <a:pt x="935" y="1"/>
                    <a:pt x="748" y="39"/>
                    <a:pt x="587" y="147"/>
                  </a:cubicBezTo>
                  <a:cubicBezTo>
                    <a:pt x="503" y="230"/>
                    <a:pt x="419" y="314"/>
                    <a:pt x="419" y="398"/>
                  </a:cubicBezTo>
                  <a:cubicBezTo>
                    <a:pt x="1" y="984"/>
                    <a:pt x="503" y="1905"/>
                    <a:pt x="838" y="2407"/>
                  </a:cubicBezTo>
                  <a:cubicBezTo>
                    <a:pt x="1591" y="1654"/>
                    <a:pt x="2596" y="1319"/>
                    <a:pt x="3601" y="1319"/>
                  </a:cubicBezTo>
                  <a:cubicBezTo>
                    <a:pt x="4605" y="1486"/>
                    <a:pt x="5443" y="1905"/>
                    <a:pt x="6112" y="2742"/>
                  </a:cubicBezTo>
                  <a:cubicBezTo>
                    <a:pt x="6615" y="2240"/>
                    <a:pt x="6950" y="1570"/>
                    <a:pt x="6950" y="900"/>
                  </a:cubicBezTo>
                  <a:cubicBezTo>
                    <a:pt x="6950" y="269"/>
                    <a:pt x="6682" y="123"/>
                    <a:pt x="6331" y="123"/>
                  </a:cubicBezTo>
                  <a:cubicBezTo>
                    <a:pt x="6031" y="123"/>
                    <a:pt x="5668" y="230"/>
                    <a:pt x="5359" y="230"/>
                  </a:cubicBezTo>
                  <a:cubicBezTo>
                    <a:pt x="4857" y="314"/>
                    <a:pt x="4354" y="356"/>
                    <a:pt x="3852" y="356"/>
                  </a:cubicBezTo>
                  <a:cubicBezTo>
                    <a:pt x="3350" y="356"/>
                    <a:pt x="2847" y="314"/>
                    <a:pt x="2345" y="230"/>
                  </a:cubicBezTo>
                  <a:cubicBezTo>
                    <a:pt x="2004" y="174"/>
                    <a:pt x="1547" y="1"/>
                    <a:pt x="1131" y="1"/>
                  </a:cubicBezTo>
                  <a:close/>
                </a:path>
              </a:pathLst>
            </a:custGeom>
            <a:solidFill>
              <a:srgbClr val="6D32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9"/>
            <p:cNvSpPr/>
            <p:nvPr/>
          </p:nvSpPr>
          <p:spPr>
            <a:xfrm>
              <a:off x="2934075" y="3411075"/>
              <a:ext cx="131875" cy="58975"/>
            </a:xfrm>
            <a:custGeom>
              <a:avLst/>
              <a:gdLst/>
              <a:ahLst/>
              <a:cxnLst/>
              <a:rect l="l" t="t" r="r" b="b"/>
              <a:pathLst>
                <a:path w="5275" h="2359" extrusionOk="0">
                  <a:moveTo>
                    <a:pt x="2763" y="1"/>
                  </a:moveTo>
                  <a:cubicBezTo>
                    <a:pt x="1758" y="1"/>
                    <a:pt x="753" y="336"/>
                    <a:pt x="0" y="1089"/>
                  </a:cubicBezTo>
                  <a:cubicBezTo>
                    <a:pt x="419" y="1675"/>
                    <a:pt x="1088" y="2094"/>
                    <a:pt x="1842" y="2261"/>
                  </a:cubicBezTo>
                  <a:cubicBezTo>
                    <a:pt x="2126" y="2327"/>
                    <a:pt x="2417" y="2358"/>
                    <a:pt x="2706" y="2358"/>
                  </a:cubicBezTo>
                  <a:cubicBezTo>
                    <a:pt x="3526" y="2358"/>
                    <a:pt x="4343" y="2108"/>
                    <a:pt x="5023" y="1675"/>
                  </a:cubicBezTo>
                  <a:cubicBezTo>
                    <a:pt x="5107" y="1591"/>
                    <a:pt x="5191" y="1508"/>
                    <a:pt x="5274" y="1424"/>
                  </a:cubicBezTo>
                  <a:cubicBezTo>
                    <a:pt x="4688" y="587"/>
                    <a:pt x="3767" y="168"/>
                    <a:pt x="2763" y="1"/>
                  </a:cubicBezTo>
                  <a:close/>
                </a:path>
              </a:pathLst>
            </a:custGeom>
            <a:solidFill>
              <a:srgbClr val="9647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9"/>
            <p:cNvSpPr/>
            <p:nvPr/>
          </p:nvSpPr>
          <p:spPr>
            <a:xfrm>
              <a:off x="3068025" y="3724300"/>
              <a:ext cx="937675" cy="596150"/>
            </a:xfrm>
            <a:custGeom>
              <a:avLst/>
              <a:gdLst/>
              <a:ahLst/>
              <a:cxnLst/>
              <a:rect l="l" t="t" r="r" b="b"/>
              <a:pathLst>
                <a:path w="37507" h="23846" extrusionOk="0">
                  <a:moveTo>
                    <a:pt x="8138" y="1"/>
                  </a:moveTo>
                  <a:cubicBezTo>
                    <a:pt x="6908" y="1"/>
                    <a:pt x="5689" y="124"/>
                    <a:pt x="4521" y="448"/>
                  </a:cubicBezTo>
                  <a:cubicBezTo>
                    <a:pt x="3684" y="448"/>
                    <a:pt x="2846" y="867"/>
                    <a:pt x="2260" y="1453"/>
                  </a:cubicBezTo>
                  <a:cubicBezTo>
                    <a:pt x="2009" y="1955"/>
                    <a:pt x="2009" y="2458"/>
                    <a:pt x="2260" y="2960"/>
                  </a:cubicBezTo>
                  <a:cubicBezTo>
                    <a:pt x="2251" y="2940"/>
                    <a:pt x="2228" y="2931"/>
                    <a:pt x="2197" y="2931"/>
                  </a:cubicBezTo>
                  <a:cubicBezTo>
                    <a:pt x="1955" y="2931"/>
                    <a:pt x="1162" y="3466"/>
                    <a:pt x="1088" y="4132"/>
                  </a:cubicBezTo>
                  <a:cubicBezTo>
                    <a:pt x="1005" y="4718"/>
                    <a:pt x="1256" y="5304"/>
                    <a:pt x="1758" y="5639"/>
                  </a:cubicBezTo>
                  <a:cubicBezTo>
                    <a:pt x="1423" y="5723"/>
                    <a:pt x="1088" y="5890"/>
                    <a:pt x="837" y="6225"/>
                  </a:cubicBezTo>
                  <a:cubicBezTo>
                    <a:pt x="586" y="6644"/>
                    <a:pt x="502" y="7146"/>
                    <a:pt x="586" y="7648"/>
                  </a:cubicBezTo>
                  <a:cubicBezTo>
                    <a:pt x="586" y="7899"/>
                    <a:pt x="754" y="8151"/>
                    <a:pt x="921" y="8318"/>
                  </a:cubicBezTo>
                  <a:cubicBezTo>
                    <a:pt x="997" y="8394"/>
                    <a:pt x="1420" y="8748"/>
                    <a:pt x="1558" y="8748"/>
                  </a:cubicBezTo>
                  <a:cubicBezTo>
                    <a:pt x="1560" y="8748"/>
                    <a:pt x="1561" y="8748"/>
                    <a:pt x="1563" y="8747"/>
                  </a:cubicBezTo>
                  <a:lnTo>
                    <a:pt x="1563" y="8747"/>
                  </a:lnTo>
                  <a:cubicBezTo>
                    <a:pt x="1157" y="8900"/>
                    <a:pt x="830" y="8828"/>
                    <a:pt x="502" y="9155"/>
                  </a:cubicBezTo>
                  <a:cubicBezTo>
                    <a:pt x="167" y="9406"/>
                    <a:pt x="0" y="9741"/>
                    <a:pt x="0" y="10160"/>
                  </a:cubicBezTo>
                  <a:cubicBezTo>
                    <a:pt x="0" y="10578"/>
                    <a:pt x="167" y="10913"/>
                    <a:pt x="419" y="11248"/>
                  </a:cubicBezTo>
                  <a:cubicBezTo>
                    <a:pt x="670" y="11583"/>
                    <a:pt x="1005" y="11918"/>
                    <a:pt x="1256" y="12253"/>
                  </a:cubicBezTo>
                  <a:cubicBezTo>
                    <a:pt x="1507" y="12671"/>
                    <a:pt x="1842" y="13174"/>
                    <a:pt x="2093" y="13676"/>
                  </a:cubicBezTo>
                  <a:cubicBezTo>
                    <a:pt x="2260" y="13425"/>
                    <a:pt x="2344" y="13090"/>
                    <a:pt x="2344" y="12839"/>
                  </a:cubicBezTo>
                  <a:cubicBezTo>
                    <a:pt x="3098" y="13174"/>
                    <a:pt x="3851" y="13425"/>
                    <a:pt x="4605" y="13676"/>
                  </a:cubicBezTo>
                  <a:cubicBezTo>
                    <a:pt x="5358" y="13927"/>
                    <a:pt x="6112" y="14178"/>
                    <a:pt x="6949" y="14346"/>
                  </a:cubicBezTo>
                  <a:cubicBezTo>
                    <a:pt x="8539" y="14932"/>
                    <a:pt x="10130" y="15602"/>
                    <a:pt x="11637" y="16355"/>
                  </a:cubicBezTo>
                  <a:cubicBezTo>
                    <a:pt x="12809" y="16941"/>
                    <a:pt x="13981" y="17527"/>
                    <a:pt x="15153" y="18197"/>
                  </a:cubicBezTo>
                  <a:cubicBezTo>
                    <a:pt x="18837" y="20457"/>
                    <a:pt x="22604" y="22885"/>
                    <a:pt x="26623" y="23639"/>
                  </a:cubicBezTo>
                  <a:cubicBezTo>
                    <a:pt x="27363" y="23777"/>
                    <a:pt x="28103" y="23846"/>
                    <a:pt x="28835" y="23846"/>
                  </a:cubicBezTo>
                  <a:cubicBezTo>
                    <a:pt x="30756" y="23846"/>
                    <a:pt x="32628" y="23376"/>
                    <a:pt x="34325" y="22467"/>
                  </a:cubicBezTo>
                  <a:cubicBezTo>
                    <a:pt x="36418" y="21211"/>
                    <a:pt x="37506" y="18867"/>
                    <a:pt x="37255" y="16439"/>
                  </a:cubicBezTo>
                  <a:cubicBezTo>
                    <a:pt x="37088" y="14597"/>
                    <a:pt x="36669" y="12671"/>
                    <a:pt x="35999" y="10913"/>
                  </a:cubicBezTo>
                  <a:cubicBezTo>
                    <a:pt x="35246" y="9323"/>
                    <a:pt x="34325" y="7816"/>
                    <a:pt x="33404" y="6309"/>
                  </a:cubicBezTo>
                  <a:cubicBezTo>
                    <a:pt x="31813" y="6727"/>
                    <a:pt x="30306" y="7230"/>
                    <a:pt x="30306" y="7230"/>
                  </a:cubicBezTo>
                  <a:cubicBezTo>
                    <a:pt x="30306" y="7230"/>
                    <a:pt x="26623" y="5220"/>
                    <a:pt x="25786" y="4885"/>
                  </a:cubicBezTo>
                  <a:cubicBezTo>
                    <a:pt x="24195" y="4132"/>
                    <a:pt x="22521" y="3462"/>
                    <a:pt x="20846" y="2876"/>
                  </a:cubicBezTo>
                  <a:cubicBezTo>
                    <a:pt x="17079" y="1537"/>
                    <a:pt x="13144" y="616"/>
                    <a:pt x="9209" y="30"/>
                  </a:cubicBezTo>
                  <a:cubicBezTo>
                    <a:pt x="8852" y="11"/>
                    <a:pt x="8494" y="1"/>
                    <a:pt x="8138" y="1"/>
                  </a:cubicBezTo>
                  <a:close/>
                </a:path>
              </a:pathLst>
            </a:custGeom>
            <a:solidFill>
              <a:srgbClr val="D17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9"/>
            <p:cNvSpPr/>
            <p:nvPr/>
          </p:nvSpPr>
          <p:spPr>
            <a:xfrm>
              <a:off x="3132900" y="3787075"/>
              <a:ext cx="127700" cy="13325"/>
            </a:xfrm>
            <a:custGeom>
              <a:avLst/>
              <a:gdLst/>
              <a:ahLst/>
              <a:cxnLst/>
              <a:rect l="l" t="t" r="r" b="b"/>
              <a:pathLst>
                <a:path w="5108" h="533" extrusionOk="0">
                  <a:moveTo>
                    <a:pt x="3176" y="0"/>
                  </a:moveTo>
                  <a:cubicBezTo>
                    <a:pt x="2986" y="0"/>
                    <a:pt x="2793" y="11"/>
                    <a:pt x="2596" y="30"/>
                  </a:cubicBezTo>
                  <a:cubicBezTo>
                    <a:pt x="2177" y="30"/>
                    <a:pt x="1758" y="114"/>
                    <a:pt x="1340" y="114"/>
                  </a:cubicBezTo>
                  <a:lnTo>
                    <a:pt x="754" y="282"/>
                  </a:lnTo>
                  <a:cubicBezTo>
                    <a:pt x="503" y="282"/>
                    <a:pt x="335" y="282"/>
                    <a:pt x="168" y="365"/>
                  </a:cubicBezTo>
                  <a:cubicBezTo>
                    <a:pt x="0" y="365"/>
                    <a:pt x="168" y="533"/>
                    <a:pt x="168" y="533"/>
                  </a:cubicBezTo>
                  <a:cubicBezTo>
                    <a:pt x="335" y="533"/>
                    <a:pt x="503" y="533"/>
                    <a:pt x="670" y="449"/>
                  </a:cubicBezTo>
                  <a:lnTo>
                    <a:pt x="1424" y="365"/>
                  </a:lnTo>
                  <a:cubicBezTo>
                    <a:pt x="1758" y="282"/>
                    <a:pt x="2177" y="282"/>
                    <a:pt x="2596" y="198"/>
                  </a:cubicBezTo>
                  <a:lnTo>
                    <a:pt x="3768" y="198"/>
                  </a:lnTo>
                  <a:cubicBezTo>
                    <a:pt x="4186" y="282"/>
                    <a:pt x="4605" y="365"/>
                    <a:pt x="5023" y="449"/>
                  </a:cubicBezTo>
                  <a:cubicBezTo>
                    <a:pt x="5023" y="449"/>
                    <a:pt x="5107" y="365"/>
                    <a:pt x="5023" y="365"/>
                  </a:cubicBezTo>
                  <a:lnTo>
                    <a:pt x="4940" y="365"/>
                  </a:lnTo>
                  <a:cubicBezTo>
                    <a:pt x="4364" y="109"/>
                    <a:pt x="3789" y="0"/>
                    <a:pt x="3176" y="0"/>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9"/>
            <p:cNvSpPr/>
            <p:nvPr/>
          </p:nvSpPr>
          <p:spPr>
            <a:xfrm>
              <a:off x="3109875" y="3857650"/>
              <a:ext cx="123500" cy="18100"/>
            </a:xfrm>
            <a:custGeom>
              <a:avLst/>
              <a:gdLst/>
              <a:ahLst/>
              <a:cxnLst/>
              <a:rect l="l" t="t" r="r" b="b"/>
              <a:pathLst>
                <a:path w="4940" h="724" extrusionOk="0">
                  <a:moveTo>
                    <a:pt x="2651" y="1"/>
                  </a:moveTo>
                  <a:cubicBezTo>
                    <a:pt x="1831" y="1"/>
                    <a:pt x="999" y="126"/>
                    <a:pt x="168" y="389"/>
                  </a:cubicBezTo>
                  <a:cubicBezTo>
                    <a:pt x="0" y="389"/>
                    <a:pt x="84" y="724"/>
                    <a:pt x="335" y="724"/>
                  </a:cubicBezTo>
                  <a:cubicBezTo>
                    <a:pt x="1308" y="438"/>
                    <a:pt x="2359" y="308"/>
                    <a:pt x="3408" y="308"/>
                  </a:cubicBezTo>
                  <a:cubicBezTo>
                    <a:pt x="3893" y="308"/>
                    <a:pt x="4379" y="336"/>
                    <a:pt x="4856" y="389"/>
                  </a:cubicBezTo>
                  <a:cubicBezTo>
                    <a:pt x="4940" y="389"/>
                    <a:pt x="4940" y="305"/>
                    <a:pt x="4856" y="305"/>
                  </a:cubicBezTo>
                  <a:cubicBezTo>
                    <a:pt x="4137" y="105"/>
                    <a:pt x="3399" y="1"/>
                    <a:pt x="2651" y="1"/>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9"/>
            <p:cNvSpPr/>
            <p:nvPr/>
          </p:nvSpPr>
          <p:spPr>
            <a:xfrm>
              <a:off x="3103600" y="3930150"/>
              <a:ext cx="98400" cy="16775"/>
            </a:xfrm>
            <a:custGeom>
              <a:avLst/>
              <a:gdLst/>
              <a:ahLst/>
              <a:cxnLst/>
              <a:rect l="l" t="t" r="r" b="b"/>
              <a:pathLst>
                <a:path w="3936" h="671" extrusionOk="0">
                  <a:moveTo>
                    <a:pt x="1926" y="0"/>
                  </a:moveTo>
                  <a:cubicBezTo>
                    <a:pt x="1675" y="0"/>
                    <a:pt x="1340" y="84"/>
                    <a:pt x="1089" y="84"/>
                  </a:cubicBezTo>
                  <a:cubicBezTo>
                    <a:pt x="754" y="84"/>
                    <a:pt x="503" y="168"/>
                    <a:pt x="168" y="335"/>
                  </a:cubicBezTo>
                  <a:cubicBezTo>
                    <a:pt x="0" y="419"/>
                    <a:pt x="84" y="670"/>
                    <a:pt x="335" y="670"/>
                  </a:cubicBezTo>
                  <a:cubicBezTo>
                    <a:pt x="586" y="670"/>
                    <a:pt x="837" y="586"/>
                    <a:pt x="1089" y="586"/>
                  </a:cubicBezTo>
                  <a:cubicBezTo>
                    <a:pt x="1423" y="503"/>
                    <a:pt x="1675" y="503"/>
                    <a:pt x="2010" y="419"/>
                  </a:cubicBezTo>
                  <a:lnTo>
                    <a:pt x="3684" y="419"/>
                  </a:lnTo>
                  <a:cubicBezTo>
                    <a:pt x="3851" y="419"/>
                    <a:pt x="3935" y="251"/>
                    <a:pt x="3684" y="168"/>
                  </a:cubicBezTo>
                  <a:lnTo>
                    <a:pt x="3768" y="168"/>
                  </a:lnTo>
                  <a:cubicBezTo>
                    <a:pt x="3182" y="0"/>
                    <a:pt x="2596" y="0"/>
                    <a:pt x="1926" y="0"/>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9"/>
            <p:cNvSpPr/>
            <p:nvPr/>
          </p:nvSpPr>
          <p:spPr>
            <a:xfrm>
              <a:off x="3070100" y="4002850"/>
              <a:ext cx="276300" cy="109725"/>
            </a:xfrm>
            <a:custGeom>
              <a:avLst/>
              <a:gdLst/>
              <a:ahLst/>
              <a:cxnLst/>
              <a:rect l="l" t="t" r="r" b="b"/>
              <a:pathLst>
                <a:path w="11052" h="4389" extrusionOk="0">
                  <a:moveTo>
                    <a:pt x="5305" y="1"/>
                  </a:moveTo>
                  <a:cubicBezTo>
                    <a:pt x="5102" y="1"/>
                    <a:pt x="4897" y="8"/>
                    <a:pt x="4689" y="22"/>
                  </a:cubicBezTo>
                  <a:cubicBezTo>
                    <a:pt x="3936" y="22"/>
                    <a:pt x="3098" y="22"/>
                    <a:pt x="2345" y="106"/>
                  </a:cubicBezTo>
                  <a:lnTo>
                    <a:pt x="1173" y="190"/>
                  </a:lnTo>
                  <a:cubicBezTo>
                    <a:pt x="838" y="190"/>
                    <a:pt x="419" y="190"/>
                    <a:pt x="84" y="357"/>
                  </a:cubicBezTo>
                  <a:cubicBezTo>
                    <a:pt x="1" y="441"/>
                    <a:pt x="1" y="608"/>
                    <a:pt x="84" y="692"/>
                  </a:cubicBezTo>
                  <a:cubicBezTo>
                    <a:pt x="252" y="734"/>
                    <a:pt x="440" y="755"/>
                    <a:pt x="629" y="755"/>
                  </a:cubicBezTo>
                  <a:cubicBezTo>
                    <a:pt x="817" y="755"/>
                    <a:pt x="1005" y="734"/>
                    <a:pt x="1173" y="692"/>
                  </a:cubicBezTo>
                  <a:lnTo>
                    <a:pt x="2094" y="608"/>
                  </a:lnTo>
                  <a:cubicBezTo>
                    <a:pt x="2847" y="608"/>
                    <a:pt x="3517" y="525"/>
                    <a:pt x="4187" y="525"/>
                  </a:cubicBezTo>
                  <a:cubicBezTo>
                    <a:pt x="4501" y="502"/>
                    <a:pt x="4809" y="492"/>
                    <a:pt x="5114" y="492"/>
                  </a:cubicBezTo>
                  <a:cubicBezTo>
                    <a:pt x="5948" y="492"/>
                    <a:pt x="6761" y="570"/>
                    <a:pt x="7619" y="692"/>
                  </a:cubicBezTo>
                  <a:cubicBezTo>
                    <a:pt x="8373" y="860"/>
                    <a:pt x="9042" y="1195"/>
                    <a:pt x="9712" y="1613"/>
                  </a:cubicBezTo>
                  <a:cubicBezTo>
                    <a:pt x="10549" y="2199"/>
                    <a:pt x="10884" y="3288"/>
                    <a:pt x="10549" y="4292"/>
                  </a:cubicBezTo>
                  <a:cubicBezTo>
                    <a:pt x="10501" y="4340"/>
                    <a:pt x="10536" y="4389"/>
                    <a:pt x="10591" y="4389"/>
                  </a:cubicBezTo>
                  <a:cubicBezTo>
                    <a:pt x="10631" y="4389"/>
                    <a:pt x="10681" y="4363"/>
                    <a:pt x="10717" y="4292"/>
                  </a:cubicBezTo>
                  <a:lnTo>
                    <a:pt x="10633" y="4292"/>
                  </a:lnTo>
                  <a:cubicBezTo>
                    <a:pt x="11052" y="3455"/>
                    <a:pt x="10884" y="2450"/>
                    <a:pt x="10298" y="1697"/>
                  </a:cubicBezTo>
                  <a:cubicBezTo>
                    <a:pt x="9712" y="1027"/>
                    <a:pt x="8959" y="608"/>
                    <a:pt x="8122" y="357"/>
                  </a:cubicBezTo>
                  <a:cubicBezTo>
                    <a:pt x="7157" y="151"/>
                    <a:pt x="6249" y="1"/>
                    <a:pt x="5305" y="1"/>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9"/>
            <p:cNvSpPr/>
            <p:nvPr/>
          </p:nvSpPr>
          <p:spPr>
            <a:xfrm>
              <a:off x="3176850" y="4089725"/>
              <a:ext cx="139650" cy="35950"/>
            </a:xfrm>
            <a:custGeom>
              <a:avLst/>
              <a:gdLst/>
              <a:ahLst/>
              <a:cxnLst/>
              <a:rect l="l" t="t" r="r" b="b"/>
              <a:pathLst>
                <a:path w="5586" h="1438" extrusionOk="0">
                  <a:moveTo>
                    <a:pt x="545" y="1"/>
                  </a:moveTo>
                  <a:cubicBezTo>
                    <a:pt x="398" y="1"/>
                    <a:pt x="252" y="22"/>
                    <a:pt x="84" y="64"/>
                  </a:cubicBezTo>
                  <a:cubicBezTo>
                    <a:pt x="0" y="147"/>
                    <a:pt x="0" y="315"/>
                    <a:pt x="84" y="315"/>
                  </a:cubicBezTo>
                  <a:cubicBezTo>
                    <a:pt x="210" y="357"/>
                    <a:pt x="335" y="378"/>
                    <a:pt x="461" y="378"/>
                  </a:cubicBezTo>
                  <a:cubicBezTo>
                    <a:pt x="586" y="378"/>
                    <a:pt x="712" y="357"/>
                    <a:pt x="838" y="315"/>
                  </a:cubicBezTo>
                  <a:lnTo>
                    <a:pt x="1759" y="315"/>
                  </a:lnTo>
                  <a:cubicBezTo>
                    <a:pt x="2177" y="315"/>
                    <a:pt x="2596" y="315"/>
                    <a:pt x="3014" y="399"/>
                  </a:cubicBezTo>
                  <a:cubicBezTo>
                    <a:pt x="3935" y="482"/>
                    <a:pt x="4772" y="817"/>
                    <a:pt x="5442" y="1403"/>
                  </a:cubicBezTo>
                  <a:cubicBezTo>
                    <a:pt x="5442" y="1428"/>
                    <a:pt x="5457" y="1438"/>
                    <a:pt x="5475" y="1438"/>
                  </a:cubicBezTo>
                  <a:cubicBezTo>
                    <a:pt x="5519" y="1438"/>
                    <a:pt x="5585" y="1379"/>
                    <a:pt x="5526" y="1319"/>
                  </a:cubicBezTo>
                  <a:lnTo>
                    <a:pt x="5442" y="1319"/>
                  </a:lnTo>
                  <a:cubicBezTo>
                    <a:pt x="4856" y="733"/>
                    <a:pt x="4103" y="315"/>
                    <a:pt x="3182" y="231"/>
                  </a:cubicBezTo>
                  <a:cubicBezTo>
                    <a:pt x="2763" y="147"/>
                    <a:pt x="2261" y="64"/>
                    <a:pt x="1842" y="64"/>
                  </a:cubicBezTo>
                  <a:lnTo>
                    <a:pt x="1005" y="64"/>
                  </a:lnTo>
                  <a:cubicBezTo>
                    <a:pt x="838" y="22"/>
                    <a:pt x="691" y="1"/>
                    <a:pt x="545" y="1"/>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9"/>
            <p:cNvSpPr/>
            <p:nvPr/>
          </p:nvSpPr>
          <p:spPr>
            <a:xfrm>
              <a:off x="3170575" y="4156900"/>
              <a:ext cx="118700" cy="35750"/>
            </a:xfrm>
            <a:custGeom>
              <a:avLst/>
              <a:gdLst/>
              <a:ahLst/>
              <a:cxnLst/>
              <a:rect l="l" t="t" r="r" b="b"/>
              <a:pathLst>
                <a:path w="4748" h="1430" extrusionOk="0">
                  <a:moveTo>
                    <a:pt x="820" y="1"/>
                  </a:moveTo>
                  <a:cubicBezTo>
                    <a:pt x="574" y="1"/>
                    <a:pt x="329" y="41"/>
                    <a:pt x="84" y="139"/>
                  </a:cubicBezTo>
                  <a:cubicBezTo>
                    <a:pt x="0" y="139"/>
                    <a:pt x="0" y="223"/>
                    <a:pt x="84" y="307"/>
                  </a:cubicBezTo>
                  <a:cubicBezTo>
                    <a:pt x="419" y="391"/>
                    <a:pt x="754" y="474"/>
                    <a:pt x="1089" y="474"/>
                  </a:cubicBezTo>
                  <a:cubicBezTo>
                    <a:pt x="1591" y="474"/>
                    <a:pt x="2010" y="558"/>
                    <a:pt x="2428" y="642"/>
                  </a:cubicBezTo>
                  <a:cubicBezTo>
                    <a:pt x="3182" y="642"/>
                    <a:pt x="3935" y="977"/>
                    <a:pt x="4605" y="1395"/>
                  </a:cubicBezTo>
                  <a:cubicBezTo>
                    <a:pt x="4629" y="1420"/>
                    <a:pt x="4654" y="1430"/>
                    <a:pt x="4674" y="1430"/>
                  </a:cubicBezTo>
                  <a:cubicBezTo>
                    <a:pt x="4723" y="1430"/>
                    <a:pt x="4748" y="1371"/>
                    <a:pt x="4689" y="1311"/>
                  </a:cubicBezTo>
                  <a:cubicBezTo>
                    <a:pt x="4103" y="725"/>
                    <a:pt x="3433" y="391"/>
                    <a:pt x="2596" y="307"/>
                  </a:cubicBezTo>
                  <a:cubicBezTo>
                    <a:pt x="2177" y="223"/>
                    <a:pt x="1758" y="139"/>
                    <a:pt x="1340" y="56"/>
                  </a:cubicBezTo>
                  <a:cubicBezTo>
                    <a:pt x="1166" y="21"/>
                    <a:pt x="993" y="1"/>
                    <a:pt x="820" y="1"/>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9"/>
            <p:cNvSpPr/>
            <p:nvPr/>
          </p:nvSpPr>
          <p:spPr>
            <a:xfrm>
              <a:off x="3160100" y="4234150"/>
              <a:ext cx="110150" cy="27275"/>
            </a:xfrm>
            <a:custGeom>
              <a:avLst/>
              <a:gdLst/>
              <a:ahLst/>
              <a:cxnLst/>
              <a:rect l="l" t="t" r="r" b="b"/>
              <a:pathLst>
                <a:path w="4406" h="1091" extrusionOk="0">
                  <a:moveTo>
                    <a:pt x="1675" y="1"/>
                  </a:moveTo>
                  <a:cubicBezTo>
                    <a:pt x="1508" y="1"/>
                    <a:pt x="1340" y="21"/>
                    <a:pt x="1173" y="63"/>
                  </a:cubicBezTo>
                  <a:cubicBezTo>
                    <a:pt x="1068" y="42"/>
                    <a:pt x="969" y="32"/>
                    <a:pt x="873" y="32"/>
                  </a:cubicBezTo>
                  <a:cubicBezTo>
                    <a:pt x="587" y="32"/>
                    <a:pt x="336" y="126"/>
                    <a:pt x="84" y="314"/>
                  </a:cubicBezTo>
                  <a:cubicBezTo>
                    <a:pt x="1" y="314"/>
                    <a:pt x="1" y="482"/>
                    <a:pt x="84" y="482"/>
                  </a:cubicBezTo>
                  <a:cubicBezTo>
                    <a:pt x="419" y="482"/>
                    <a:pt x="838" y="398"/>
                    <a:pt x="1173" y="314"/>
                  </a:cubicBezTo>
                  <a:lnTo>
                    <a:pt x="2177" y="314"/>
                  </a:lnTo>
                  <a:cubicBezTo>
                    <a:pt x="2931" y="482"/>
                    <a:pt x="3601" y="733"/>
                    <a:pt x="4270" y="1068"/>
                  </a:cubicBezTo>
                  <a:cubicBezTo>
                    <a:pt x="4286" y="1084"/>
                    <a:pt x="4302" y="1091"/>
                    <a:pt x="4317" y="1091"/>
                  </a:cubicBezTo>
                  <a:cubicBezTo>
                    <a:pt x="4377" y="1091"/>
                    <a:pt x="4406" y="968"/>
                    <a:pt x="4270" y="901"/>
                  </a:cubicBezTo>
                  <a:cubicBezTo>
                    <a:pt x="3684" y="398"/>
                    <a:pt x="2931" y="147"/>
                    <a:pt x="2177" y="63"/>
                  </a:cubicBezTo>
                  <a:cubicBezTo>
                    <a:pt x="2010" y="21"/>
                    <a:pt x="1843" y="1"/>
                    <a:pt x="1675" y="1"/>
                  </a:cubicBezTo>
                  <a:close/>
                </a:path>
              </a:pathLst>
            </a:custGeom>
            <a:solidFill>
              <a:srgbClr val="75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9"/>
            <p:cNvSpPr/>
            <p:nvPr/>
          </p:nvSpPr>
          <p:spPr>
            <a:xfrm>
              <a:off x="3390325" y="2218075"/>
              <a:ext cx="2624625" cy="2800450"/>
            </a:xfrm>
            <a:custGeom>
              <a:avLst/>
              <a:gdLst/>
              <a:ahLst/>
              <a:cxnLst/>
              <a:rect l="l" t="t" r="r" b="b"/>
              <a:pathLst>
                <a:path w="104985" h="112018" extrusionOk="0">
                  <a:moveTo>
                    <a:pt x="78781" y="1"/>
                  </a:moveTo>
                  <a:cubicBezTo>
                    <a:pt x="75013" y="18838"/>
                    <a:pt x="65469" y="35749"/>
                    <a:pt x="54167" y="50232"/>
                  </a:cubicBezTo>
                  <a:cubicBezTo>
                    <a:pt x="44456" y="62623"/>
                    <a:pt x="32902" y="73423"/>
                    <a:pt x="21098" y="83971"/>
                  </a:cubicBezTo>
                  <a:cubicBezTo>
                    <a:pt x="18838" y="85562"/>
                    <a:pt x="16661" y="87320"/>
                    <a:pt x="14484" y="89162"/>
                  </a:cubicBezTo>
                  <a:cubicBezTo>
                    <a:pt x="12308" y="90920"/>
                    <a:pt x="10047" y="92343"/>
                    <a:pt x="7954" y="94101"/>
                  </a:cubicBezTo>
                  <a:cubicBezTo>
                    <a:pt x="7619" y="94353"/>
                    <a:pt x="7284" y="94771"/>
                    <a:pt x="7452" y="95190"/>
                  </a:cubicBezTo>
                  <a:cubicBezTo>
                    <a:pt x="7619" y="95357"/>
                    <a:pt x="7787" y="95441"/>
                    <a:pt x="8038" y="95441"/>
                  </a:cubicBezTo>
                  <a:cubicBezTo>
                    <a:pt x="8334" y="95461"/>
                    <a:pt x="8631" y="95471"/>
                    <a:pt x="8926" y="95471"/>
                  </a:cubicBezTo>
                  <a:cubicBezTo>
                    <a:pt x="9882" y="95471"/>
                    <a:pt x="10826" y="95362"/>
                    <a:pt x="11721" y="95106"/>
                  </a:cubicBezTo>
                  <a:cubicBezTo>
                    <a:pt x="11889" y="95106"/>
                    <a:pt x="12056" y="95106"/>
                    <a:pt x="12224" y="95190"/>
                  </a:cubicBezTo>
                  <a:cubicBezTo>
                    <a:pt x="12475" y="95441"/>
                    <a:pt x="12224" y="95860"/>
                    <a:pt x="12056" y="96111"/>
                  </a:cubicBezTo>
                  <a:cubicBezTo>
                    <a:pt x="10298" y="97869"/>
                    <a:pt x="8373" y="99459"/>
                    <a:pt x="6363" y="100966"/>
                  </a:cubicBezTo>
                  <a:cubicBezTo>
                    <a:pt x="4270" y="102306"/>
                    <a:pt x="2429" y="103813"/>
                    <a:pt x="754" y="105655"/>
                  </a:cubicBezTo>
                  <a:cubicBezTo>
                    <a:pt x="503" y="105906"/>
                    <a:pt x="252" y="106241"/>
                    <a:pt x="168" y="106659"/>
                  </a:cubicBezTo>
                  <a:cubicBezTo>
                    <a:pt x="1" y="107580"/>
                    <a:pt x="838" y="107915"/>
                    <a:pt x="1508" y="107915"/>
                  </a:cubicBezTo>
                  <a:cubicBezTo>
                    <a:pt x="1173" y="108501"/>
                    <a:pt x="1005" y="109171"/>
                    <a:pt x="922" y="109924"/>
                  </a:cubicBezTo>
                  <a:cubicBezTo>
                    <a:pt x="1011" y="110549"/>
                    <a:pt x="1433" y="110722"/>
                    <a:pt x="1959" y="110722"/>
                  </a:cubicBezTo>
                  <a:cubicBezTo>
                    <a:pt x="2421" y="110722"/>
                    <a:pt x="2964" y="110589"/>
                    <a:pt x="3433" y="110510"/>
                  </a:cubicBezTo>
                  <a:lnTo>
                    <a:pt x="3433" y="110510"/>
                  </a:lnTo>
                  <a:cubicBezTo>
                    <a:pt x="3098" y="110678"/>
                    <a:pt x="3098" y="111264"/>
                    <a:pt x="3433" y="111515"/>
                  </a:cubicBezTo>
                  <a:cubicBezTo>
                    <a:pt x="3678" y="111638"/>
                    <a:pt x="3968" y="111715"/>
                    <a:pt x="4270" y="111715"/>
                  </a:cubicBezTo>
                  <a:cubicBezTo>
                    <a:pt x="4381" y="111715"/>
                    <a:pt x="4493" y="111705"/>
                    <a:pt x="4605" y="111683"/>
                  </a:cubicBezTo>
                  <a:cubicBezTo>
                    <a:pt x="5777" y="111515"/>
                    <a:pt x="6866" y="111348"/>
                    <a:pt x="7954" y="111013"/>
                  </a:cubicBezTo>
                  <a:lnTo>
                    <a:pt x="7954" y="111013"/>
                  </a:lnTo>
                  <a:cubicBezTo>
                    <a:pt x="7703" y="111180"/>
                    <a:pt x="7787" y="111683"/>
                    <a:pt x="8038" y="111850"/>
                  </a:cubicBezTo>
                  <a:cubicBezTo>
                    <a:pt x="8373" y="112017"/>
                    <a:pt x="8708" y="112017"/>
                    <a:pt x="9042" y="112017"/>
                  </a:cubicBezTo>
                  <a:cubicBezTo>
                    <a:pt x="14903" y="111515"/>
                    <a:pt x="20345" y="108752"/>
                    <a:pt x="25535" y="106325"/>
                  </a:cubicBezTo>
                  <a:cubicBezTo>
                    <a:pt x="29889" y="104315"/>
                    <a:pt x="34158" y="102055"/>
                    <a:pt x="38344" y="99627"/>
                  </a:cubicBezTo>
                  <a:cubicBezTo>
                    <a:pt x="47302" y="94939"/>
                    <a:pt x="55842" y="89413"/>
                    <a:pt x="63711" y="83050"/>
                  </a:cubicBezTo>
                  <a:cubicBezTo>
                    <a:pt x="73674" y="75181"/>
                    <a:pt x="83301" y="66641"/>
                    <a:pt x="90752" y="56260"/>
                  </a:cubicBezTo>
                  <a:cubicBezTo>
                    <a:pt x="98120" y="45963"/>
                    <a:pt x="102557" y="38428"/>
                    <a:pt x="104985" y="24614"/>
                  </a:cubicBezTo>
                  <a:lnTo>
                    <a:pt x="787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9"/>
            <p:cNvSpPr/>
            <p:nvPr/>
          </p:nvSpPr>
          <p:spPr>
            <a:xfrm>
              <a:off x="3436375" y="4733275"/>
              <a:ext cx="259150" cy="178500"/>
            </a:xfrm>
            <a:custGeom>
              <a:avLst/>
              <a:gdLst/>
              <a:ahLst/>
              <a:cxnLst/>
              <a:rect l="l" t="t" r="r" b="b"/>
              <a:pathLst>
                <a:path w="10366" h="7140" extrusionOk="0">
                  <a:moveTo>
                    <a:pt x="10217" y="1"/>
                  </a:moveTo>
                  <a:cubicBezTo>
                    <a:pt x="10192" y="1"/>
                    <a:pt x="10163" y="8"/>
                    <a:pt x="10131" y="24"/>
                  </a:cubicBezTo>
                  <a:cubicBezTo>
                    <a:pt x="8456" y="1028"/>
                    <a:pt x="6949" y="2451"/>
                    <a:pt x="5275" y="3624"/>
                  </a:cubicBezTo>
                  <a:cubicBezTo>
                    <a:pt x="3601" y="4879"/>
                    <a:pt x="1926" y="5884"/>
                    <a:pt x="168" y="6889"/>
                  </a:cubicBezTo>
                  <a:cubicBezTo>
                    <a:pt x="1" y="6889"/>
                    <a:pt x="168" y="7056"/>
                    <a:pt x="252" y="7056"/>
                  </a:cubicBezTo>
                  <a:lnTo>
                    <a:pt x="252" y="7140"/>
                  </a:lnTo>
                  <a:cubicBezTo>
                    <a:pt x="2094" y="6219"/>
                    <a:pt x="3852" y="5130"/>
                    <a:pt x="5526" y="3958"/>
                  </a:cubicBezTo>
                  <a:cubicBezTo>
                    <a:pt x="6280" y="3456"/>
                    <a:pt x="7033" y="2870"/>
                    <a:pt x="7787" y="2284"/>
                  </a:cubicBezTo>
                  <a:cubicBezTo>
                    <a:pt x="8624" y="1614"/>
                    <a:pt x="9461" y="944"/>
                    <a:pt x="10298" y="191"/>
                  </a:cubicBezTo>
                  <a:cubicBezTo>
                    <a:pt x="10366" y="123"/>
                    <a:pt x="10324" y="1"/>
                    <a:pt x="10217" y="1"/>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9"/>
            <p:cNvSpPr/>
            <p:nvPr/>
          </p:nvSpPr>
          <p:spPr>
            <a:xfrm>
              <a:off x="3478250" y="4810725"/>
              <a:ext cx="285950" cy="163850"/>
            </a:xfrm>
            <a:custGeom>
              <a:avLst/>
              <a:gdLst/>
              <a:ahLst/>
              <a:cxnLst/>
              <a:rect l="l" t="t" r="r" b="b"/>
              <a:pathLst>
                <a:path w="11438" h="6554" extrusionOk="0">
                  <a:moveTo>
                    <a:pt x="11228" y="0"/>
                  </a:moveTo>
                  <a:cubicBezTo>
                    <a:pt x="11199" y="0"/>
                    <a:pt x="11167" y="7"/>
                    <a:pt x="11135" y="23"/>
                  </a:cubicBezTo>
                  <a:cubicBezTo>
                    <a:pt x="10214" y="526"/>
                    <a:pt x="9377" y="1195"/>
                    <a:pt x="8456" y="1865"/>
                  </a:cubicBezTo>
                  <a:cubicBezTo>
                    <a:pt x="7535" y="2451"/>
                    <a:pt x="6530" y="3037"/>
                    <a:pt x="5609" y="3539"/>
                  </a:cubicBezTo>
                  <a:cubicBezTo>
                    <a:pt x="3851" y="4628"/>
                    <a:pt x="2009" y="5465"/>
                    <a:pt x="84" y="6302"/>
                  </a:cubicBezTo>
                  <a:cubicBezTo>
                    <a:pt x="0" y="6386"/>
                    <a:pt x="84" y="6553"/>
                    <a:pt x="251" y="6553"/>
                  </a:cubicBezTo>
                  <a:cubicBezTo>
                    <a:pt x="2093" y="5632"/>
                    <a:pt x="4019" y="4711"/>
                    <a:pt x="5777" y="3791"/>
                  </a:cubicBezTo>
                  <a:cubicBezTo>
                    <a:pt x="6781" y="3288"/>
                    <a:pt x="7786" y="2702"/>
                    <a:pt x="8707" y="2116"/>
                  </a:cubicBezTo>
                  <a:cubicBezTo>
                    <a:pt x="9628" y="1530"/>
                    <a:pt x="10549" y="944"/>
                    <a:pt x="11302" y="191"/>
                  </a:cubicBezTo>
                  <a:cubicBezTo>
                    <a:pt x="11438" y="123"/>
                    <a:pt x="11354" y="0"/>
                    <a:pt x="11228" y="0"/>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9"/>
            <p:cNvSpPr/>
            <p:nvPr/>
          </p:nvSpPr>
          <p:spPr>
            <a:xfrm>
              <a:off x="3581200" y="4859425"/>
              <a:ext cx="271700" cy="130375"/>
            </a:xfrm>
            <a:custGeom>
              <a:avLst/>
              <a:gdLst/>
              <a:ahLst/>
              <a:cxnLst/>
              <a:rect l="l" t="t" r="r" b="b"/>
              <a:pathLst>
                <a:path w="10868" h="5215" extrusionOk="0">
                  <a:moveTo>
                    <a:pt x="10533" y="1"/>
                  </a:moveTo>
                  <a:cubicBezTo>
                    <a:pt x="9863" y="336"/>
                    <a:pt x="9193" y="754"/>
                    <a:pt x="8607" y="1173"/>
                  </a:cubicBezTo>
                  <a:cubicBezTo>
                    <a:pt x="8021" y="1424"/>
                    <a:pt x="7435" y="1759"/>
                    <a:pt x="6849" y="2094"/>
                  </a:cubicBezTo>
                  <a:cubicBezTo>
                    <a:pt x="5845" y="2596"/>
                    <a:pt x="4840" y="3098"/>
                    <a:pt x="3835" y="3517"/>
                  </a:cubicBezTo>
                  <a:cubicBezTo>
                    <a:pt x="2580" y="4103"/>
                    <a:pt x="1324" y="4522"/>
                    <a:pt x="68" y="5024"/>
                  </a:cubicBezTo>
                  <a:cubicBezTo>
                    <a:pt x="0" y="5092"/>
                    <a:pt x="42" y="5214"/>
                    <a:pt x="149" y="5214"/>
                  </a:cubicBezTo>
                  <a:cubicBezTo>
                    <a:pt x="175" y="5214"/>
                    <a:pt x="203" y="5207"/>
                    <a:pt x="235" y="5191"/>
                  </a:cubicBezTo>
                  <a:cubicBezTo>
                    <a:pt x="1491" y="4605"/>
                    <a:pt x="2831" y="4187"/>
                    <a:pt x="4086" y="3684"/>
                  </a:cubicBezTo>
                  <a:cubicBezTo>
                    <a:pt x="5175" y="3266"/>
                    <a:pt x="6179" y="2847"/>
                    <a:pt x="7100" y="2345"/>
                  </a:cubicBezTo>
                  <a:cubicBezTo>
                    <a:pt x="7686" y="2010"/>
                    <a:pt x="8272" y="1759"/>
                    <a:pt x="8858" y="1424"/>
                  </a:cubicBezTo>
                  <a:cubicBezTo>
                    <a:pt x="9528" y="1089"/>
                    <a:pt x="10114" y="754"/>
                    <a:pt x="10700" y="336"/>
                  </a:cubicBezTo>
                  <a:cubicBezTo>
                    <a:pt x="10868" y="168"/>
                    <a:pt x="10700" y="1"/>
                    <a:pt x="10533" y="1"/>
                  </a:cubicBezTo>
                  <a:close/>
                </a:path>
              </a:pathLst>
            </a:custGeom>
            <a:solidFill>
              <a:srgbClr val="D68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9"/>
            <p:cNvSpPr/>
            <p:nvPr/>
          </p:nvSpPr>
          <p:spPr>
            <a:xfrm>
              <a:off x="5047975" y="2109250"/>
              <a:ext cx="1031875" cy="1513250"/>
            </a:xfrm>
            <a:custGeom>
              <a:avLst/>
              <a:gdLst/>
              <a:ahLst/>
              <a:cxnLst/>
              <a:rect l="l" t="t" r="r" b="b"/>
              <a:pathLst>
                <a:path w="41275" h="60530" extrusionOk="0">
                  <a:moveTo>
                    <a:pt x="0" y="35330"/>
                  </a:moveTo>
                  <a:cubicBezTo>
                    <a:pt x="5945" y="24279"/>
                    <a:pt x="10047" y="12391"/>
                    <a:pt x="12223" y="0"/>
                  </a:cubicBezTo>
                  <a:lnTo>
                    <a:pt x="41274" y="27628"/>
                  </a:lnTo>
                  <a:cubicBezTo>
                    <a:pt x="40437" y="39851"/>
                    <a:pt x="33153" y="50567"/>
                    <a:pt x="26037" y="60529"/>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9"/>
            <p:cNvSpPr/>
            <p:nvPr/>
          </p:nvSpPr>
          <p:spPr>
            <a:xfrm>
              <a:off x="5064725" y="2102975"/>
              <a:ext cx="313975" cy="866500"/>
            </a:xfrm>
            <a:custGeom>
              <a:avLst/>
              <a:gdLst/>
              <a:ahLst/>
              <a:cxnLst/>
              <a:rect l="l" t="t" r="r" b="b"/>
              <a:pathLst>
                <a:path w="12559" h="34660" fill="none" extrusionOk="0">
                  <a:moveTo>
                    <a:pt x="0" y="34660"/>
                  </a:moveTo>
                  <a:cubicBezTo>
                    <a:pt x="0" y="34660"/>
                    <a:pt x="12558" y="10549"/>
                    <a:pt x="11637" y="0"/>
                  </a:cubicBezTo>
                </a:path>
              </a:pathLst>
            </a:custGeom>
            <a:noFill/>
            <a:ln w="18825" cap="flat" cmpd="sng">
              <a:solidFill>
                <a:srgbClr val="B2581B"/>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9"/>
            <p:cNvSpPr/>
            <p:nvPr/>
          </p:nvSpPr>
          <p:spPr>
            <a:xfrm>
              <a:off x="5744925" y="2737150"/>
              <a:ext cx="366300" cy="833025"/>
            </a:xfrm>
            <a:custGeom>
              <a:avLst/>
              <a:gdLst/>
              <a:ahLst/>
              <a:cxnLst/>
              <a:rect l="l" t="t" r="r" b="b"/>
              <a:pathLst>
                <a:path w="14652" h="33321" fill="none" extrusionOk="0">
                  <a:moveTo>
                    <a:pt x="1" y="33321"/>
                  </a:moveTo>
                  <a:cubicBezTo>
                    <a:pt x="1" y="33321"/>
                    <a:pt x="14652" y="7200"/>
                    <a:pt x="14484" y="0"/>
                  </a:cubicBezTo>
                </a:path>
              </a:pathLst>
            </a:custGeom>
            <a:noFill/>
            <a:ln w="18825" cap="flat" cmpd="sng">
              <a:solidFill>
                <a:srgbClr val="B2581B"/>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9"/>
            <p:cNvSpPr/>
            <p:nvPr/>
          </p:nvSpPr>
          <p:spPr>
            <a:xfrm>
              <a:off x="6077725" y="2781100"/>
              <a:ext cx="69100" cy="117225"/>
            </a:xfrm>
            <a:custGeom>
              <a:avLst/>
              <a:gdLst/>
              <a:ahLst/>
              <a:cxnLst/>
              <a:rect l="l" t="t" r="r" b="b"/>
              <a:pathLst>
                <a:path w="2764" h="4689" fill="none" extrusionOk="0">
                  <a:moveTo>
                    <a:pt x="2763" y="0"/>
                  </a:moveTo>
                  <a:cubicBezTo>
                    <a:pt x="1926" y="1591"/>
                    <a:pt x="1005" y="3182"/>
                    <a:pt x="0" y="4689"/>
                  </a:cubicBezTo>
                </a:path>
              </a:pathLst>
            </a:custGeom>
            <a:noFill/>
            <a:ln w="18825" cap="flat" cmpd="sng">
              <a:solidFill>
                <a:srgbClr val="B2581B"/>
              </a:solidFill>
              <a:prstDash val="solid"/>
              <a:miter lim="837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 name="Google Shape;466;p39"/>
          <p:cNvSpPr txBox="1">
            <a:spLocks noGrp="1"/>
          </p:cNvSpPr>
          <p:nvPr>
            <p:ph type="ctrTitle"/>
          </p:nvPr>
        </p:nvSpPr>
        <p:spPr>
          <a:xfrm flipH="1">
            <a:off x="883658" y="2972269"/>
            <a:ext cx="3989675" cy="1134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Principios aplicables a los Procesos de Familia</a:t>
            </a:r>
            <a:endParaRPr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0"/>
          <p:cNvSpPr txBox="1">
            <a:spLocks noGrp="1"/>
          </p:cNvSpPr>
          <p:nvPr>
            <p:ph type="title"/>
          </p:nvPr>
        </p:nvSpPr>
        <p:spPr>
          <a:xfrm>
            <a:off x="712788" y="2534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INTRODUCCION </a:t>
            </a:r>
            <a:endParaRPr dirty="0"/>
          </a:p>
        </p:txBody>
      </p:sp>
      <p:sp>
        <p:nvSpPr>
          <p:cNvPr id="6" name="Marcador de texto 3">
            <a:extLst>
              <a:ext uri="{FF2B5EF4-FFF2-40B4-BE49-F238E27FC236}">
                <a16:creationId xmlns:a16="http://schemas.microsoft.com/office/drawing/2014/main" id="{438FE59F-6C2B-44F7-B123-31E84F291FF4}"/>
              </a:ext>
            </a:extLst>
          </p:cNvPr>
          <p:cNvSpPr>
            <a:spLocks noGrp="1"/>
          </p:cNvSpPr>
          <p:nvPr>
            <p:ph type="body" idx="1"/>
          </p:nvPr>
        </p:nvSpPr>
        <p:spPr>
          <a:xfrm>
            <a:off x="711863" y="1050625"/>
            <a:ext cx="7718425" cy="3357562"/>
          </a:xfrm>
        </p:spPr>
        <p:txBody>
          <a:bodyPr>
            <a:noAutofit/>
          </a:bodyPr>
          <a:lstStyle/>
          <a:p>
            <a:pPr algn="just"/>
            <a:r>
              <a:rPr lang="es-PE" sz="2200" dirty="0">
                <a:solidFill>
                  <a:schemeClr val="bg1"/>
                </a:solidFill>
                <a:effectLst/>
                <a:latin typeface="Open Sans" panose="020B0604020202020204" charset="0"/>
                <a:ea typeface="Open Sans" panose="020B0604020202020204" charset="0"/>
                <a:cs typeface="Open Sans" panose="020B0604020202020204" charset="0"/>
              </a:rPr>
              <a:t>Profesor Alex Plácido </a:t>
            </a:r>
            <a:r>
              <a:rPr lang="es-PE" sz="2200" dirty="0" err="1">
                <a:solidFill>
                  <a:schemeClr val="bg1"/>
                </a:solidFill>
                <a:effectLst/>
                <a:latin typeface="Open Sans" panose="020B0604020202020204" charset="0"/>
                <a:ea typeface="Open Sans" panose="020B0604020202020204" charset="0"/>
                <a:cs typeface="Open Sans" panose="020B0604020202020204" charset="0"/>
              </a:rPr>
              <a:t>Vilcachagua</a:t>
            </a:r>
            <a:r>
              <a:rPr lang="es-PE" sz="2200" dirty="0">
                <a:solidFill>
                  <a:schemeClr val="bg1"/>
                </a:solidFill>
                <a:effectLst/>
                <a:latin typeface="Open Sans" panose="020B0604020202020204" charset="0"/>
                <a:ea typeface="Open Sans" panose="020B0604020202020204" charset="0"/>
                <a:cs typeface="Open Sans" panose="020B0604020202020204" charset="0"/>
              </a:rPr>
              <a:t>: “En la Constitución se inspiran el sistema jurídico familiar peruano y que son aludidos en el Art. 233 del Código Civil, cuando establece que la regulación jurídica de la familia tiene por finalidad contribuir a su consolidación y fortalecimiento, en armonía con los principios y normas proclamados en la Constitución Política del Perú. Estos principios conforman el modelo constitucional de familia de nuestro sistema jurídico.”</a:t>
            </a:r>
            <a:endParaRPr lang="en-US" sz="2200" dirty="0">
              <a:solidFill>
                <a:schemeClr val="bg1"/>
              </a:solidFill>
              <a:effectLst/>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4207595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0"/>
          <p:cNvSpPr txBox="1">
            <a:spLocks noGrp="1"/>
          </p:cNvSpPr>
          <p:nvPr>
            <p:ph type="title"/>
          </p:nvPr>
        </p:nvSpPr>
        <p:spPr>
          <a:xfrm>
            <a:off x="712788" y="2534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Visi</a:t>
            </a:r>
            <a:r>
              <a:rPr lang="en" sz="3600" b="1" dirty="0"/>
              <a:t>ó</a:t>
            </a:r>
            <a:r>
              <a:rPr lang="en" dirty="0"/>
              <a:t>n androc</a:t>
            </a:r>
            <a:r>
              <a:rPr lang="en" sz="3600" b="1" dirty="0"/>
              <a:t>é</a:t>
            </a:r>
            <a:r>
              <a:rPr lang="en" dirty="0"/>
              <a:t>ntrica</a:t>
            </a:r>
            <a:endParaRPr dirty="0"/>
          </a:p>
        </p:txBody>
      </p:sp>
      <p:sp>
        <p:nvSpPr>
          <p:cNvPr id="6" name="Marcador de texto 3">
            <a:extLst>
              <a:ext uri="{FF2B5EF4-FFF2-40B4-BE49-F238E27FC236}">
                <a16:creationId xmlns:a16="http://schemas.microsoft.com/office/drawing/2014/main" id="{438FE59F-6C2B-44F7-B123-31E84F291FF4}"/>
              </a:ext>
            </a:extLst>
          </p:cNvPr>
          <p:cNvSpPr>
            <a:spLocks noGrp="1"/>
          </p:cNvSpPr>
          <p:nvPr>
            <p:ph type="body" idx="1"/>
          </p:nvPr>
        </p:nvSpPr>
        <p:spPr>
          <a:xfrm>
            <a:off x="484188" y="892968"/>
            <a:ext cx="7946100" cy="3997131"/>
          </a:xfrm>
        </p:spPr>
        <p:txBody>
          <a:bodyPr>
            <a:noAutofit/>
          </a:bodyPr>
          <a:lstStyle/>
          <a:p>
            <a:pPr algn="just"/>
            <a:r>
              <a:rPr lang="es-PE" sz="2000" dirty="0">
                <a:solidFill>
                  <a:schemeClr val="bg1"/>
                </a:solidFill>
                <a:effectLst/>
                <a:latin typeface="Open Sans" panose="020B0604020202020204" charset="0"/>
                <a:ea typeface="Open Sans" panose="020B0604020202020204" charset="0"/>
                <a:cs typeface="Open Sans" panose="020B0604020202020204" charset="0"/>
              </a:rPr>
              <a:t>En su origen, la ideología de los derechos humanos fue totalmente ajena a los derechos de la familia. </a:t>
            </a:r>
          </a:p>
          <a:p>
            <a:pPr algn="just"/>
            <a:r>
              <a:rPr lang="es-PE" sz="2000" b="1" dirty="0">
                <a:solidFill>
                  <a:schemeClr val="bg1"/>
                </a:solidFill>
                <a:latin typeface="Open Sans" panose="020B0604020202020204" charset="0"/>
                <a:ea typeface="Open Sans" panose="020B0604020202020204" charset="0"/>
                <a:cs typeface="Open Sans" panose="020B0604020202020204" charset="0"/>
              </a:rPr>
              <a:t>La D</a:t>
            </a:r>
            <a:r>
              <a:rPr lang="es-PE" sz="2000" b="1" dirty="0">
                <a:solidFill>
                  <a:schemeClr val="bg1"/>
                </a:solidFill>
                <a:effectLst/>
                <a:latin typeface="Open Sans" panose="020B0604020202020204" charset="0"/>
                <a:ea typeface="Open Sans" panose="020B0604020202020204" charset="0"/>
                <a:cs typeface="Open Sans" panose="020B0604020202020204" charset="0"/>
              </a:rPr>
              <a:t>eclaración de los Derechos del hombre y del Ciudadano </a:t>
            </a:r>
            <a:r>
              <a:rPr lang="es-PE" sz="2000" dirty="0">
                <a:solidFill>
                  <a:schemeClr val="bg1"/>
                </a:solidFill>
                <a:effectLst/>
                <a:latin typeface="Open Sans" panose="020B0604020202020204" charset="0"/>
                <a:ea typeface="Open Sans" panose="020B0604020202020204" charset="0"/>
                <a:cs typeface="Open Sans" panose="020B0604020202020204" charset="0"/>
              </a:rPr>
              <a:t>no hacia referencia a las preocupaciones o problemáticas de orden familiar. </a:t>
            </a:r>
          </a:p>
          <a:p>
            <a:pPr algn="just"/>
            <a:r>
              <a:rPr lang="es-PE" sz="2000" dirty="0">
                <a:solidFill>
                  <a:schemeClr val="bg1"/>
                </a:solidFill>
                <a:effectLst/>
                <a:latin typeface="Open Sans" panose="020B0604020202020204" charset="0"/>
                <a:ea typeface="Open Sans" panose="020B0604020202020204" charset="0"/>
                <a:cs typeface="Open Sans" panose="020B0604020202020204" charset="0"/>
              </a:rPr>
              <a:t>Las palabras claves son libertad, igualdad, propiedad y seguridad; el domicilio no es el lugar donde reside la familia </a:t>
            </a:r>
            <a:r>
              <a:rPr lang="es-PE" sz="2000" u="sng" dirty="0">
                <a:solidFill>
                  <a:schemeClr val="bg1"/>
                </a:solidFill>
                <a:effectLst/>
                <a:latin typeface="Open Sans" panose="020B0604020202020204" charset="0"/>
                <a:ea typeface="Open Sans" panose="020B0604020202020204" charset="0"/>
                <a:cs typeface="Open Sans" panose="020B0604020202020204" charset="0"/>
              </a:rPr>
              <a:t>sino aquel donde vive el hombre</a:t>
            </a:r>
            <a:r>
              <a:rPr lang="es-PE" sz="2000" dirty="0">
                <a:solidFill>
                  <a:schemeClr val="bg1"/>
                </a:solidFill>
                <a:effectLst/>
                <a:latin typeface="Open Sans" panose="020B0604020202020204" charset="0"/>
                <a:ea typeface="Open Sans" panose="020B0604020202020204" charset="0"/>
                <a:cs typeface="Open Sans" panose="020B0604020202020204" charset="0"/>
              </a:rPr>
              <a:t>; </a:t>
            </a:r>
            <a:r>
              <a:rPr lang="es-PE" sz="2000" b="1" i="1" u="sng" dirty="0">
                <a:solidFill>
                  <a:schemeClr val="bg1"/>
                </a:solidFill>
                <a:effectLst/>
                <a:latin typeface="Open Sans" panose="020B0604020202020204" charset="0"/>
                <a:ea typeface="Open Sans" panose="020B0604020202020204" charset="0"/>
                <a:cs typeface="Open Sans" panose="020B0604020202020204" charset="0"/>
              </a:rPr>
              <a:t>y la mujer es ignorada por completo en el texto de la declaración.</a:t>
            </a:r>
          </a:p>
          <a:p>
            <a:pPr algn="just"/>
            <a:r>
              <a:rPr lang="es-PE" sz="2000" dirty="0">
                <a:solidFill>
                  <a:schemeClr val="bg1"/>
                </a:solidFill>
                <a:latin typeface="Open Sans" panose="020B0604020202020204" charset="0"/>
                <a:ea typeface="Open Sans" panose="020B0604020202020204" charset="0"/>
                <a:cs typeface="Open Sans" panose="020B0604020202020204" charset="0"/>
              </a:rPr>
              <a:t>Años más tarde en la Declaración de Beijing, recién se reconoce que los Derechos de la mujeres y las niñas son parte de los Derechos Humanos. </a:t>
            </a:r>
            <a:endParaRPr lang="en-US" sz="2000" dirty="0">
              <a:solidFill>
                <a:schemeClr val="bg1"/>
              </a:solidFill>
              <a:latin typeface="Open Sans" panose="020B0604020202020204" charset="0"/>
              <a:ea typeface="Open Sans" panose="020B0604020202020204" charset="0"/>
              <a:cs typeface="Open Sans" panose="020B060402020202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1"/>
          <p:cNvSpPr txBox="1">
            <a:spLocks noGrp="1"/>
          </p:cNvSpPr>
          <p:nvPr>
            <p:ph type="title"/>
          </p:nvPr>
        </p:nvSpPr>
        <p:spPr>
          <a:xfrm>
            <a:off x="-278454" y="432903"/>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Principios </a:t>
            </a:r>
            <a:endParaRPr dirty="0"/>
          </a:p>
        </p:txBody>
      </p:sp>
      <p:sp>
        <p:nvSpPr>
          <p:cNvPr id="9" name="CuadroTexto 8">
            <a:extLst>
              <a:ext uri="{FF2B5EF4-FFF2-40B4-BE49-F238E27FC236}">
                <a16:creationId xmlns:a16="http://schemas.microsoft.com/office/drawing/2014/main" id="{0E3A589C-48F9-4114-8D1C-5220668CB545}"/>
              </a:ext>
            </a:extLst>
          </p:cNvPr>
          <p:cNvSpPr txBox="1"/>
          <p:nvPr/>
        </p:nvSpPr>
        <p:spPr>
          <a:xfrm>
            <a:off x="912093" y="1806468"/>
            <a:ext cx="7319813" cy="2308324"/>
          </a:xfrm>
          <a:prstGeom prst="rect">
            <a:avLst/>
          </a:prstGeom>
          <a:noFill/>
        </p:spPr>
        <p:txBody>
          <a:bodyPr wrap="square">
            <a:spAutoFit/>
          </a:bodyPr>
          <a:lstStyle/>
          <a:p>
            <a:pPr algn="just"/>
            <a:r>
              <a:rPr lang="es-MX" sz="2400" dirty="0">
                <a:solidFill>
                  <a:schemeClr val="tx1"/>
                </a:solidFill>
                <a:latin typeface="Open Sans" panose="020B0604020202020204" charset="0"/>
                <a:ea typeface="Open Sans" panose="020B0604020202020204" charset="0"/>
                <a:cs typeface="Open Sans" panose="020B0604020202020204" charset="0"/>
              </a:rPr>
              <a:t>Son fundamentos del ordenamiento jurídico y que preceptúan o regulan como debe crearse, interpretarse e integrarse el ordenamiento y poseen una naturaleza filosófica y también jurídica. </a:t>
            </a:r>
          </a:p>
          <a:p>
            <a:pPr algn="just"/>
            <a:endParaRPr lang="es-MX" sz="2400" dirty="0">
              <a:solidFill>
                <a:schemeClr val="tx1"/>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783619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1"/>
          <p:cNvSpPr txBox="1">
            <a:spLocks noGrp="1"/>
          </p:cNvSpPr>
          <p:nvPr>
            <p:ph type="title"/>
          </p:nvPr>
        </p:nvSpPr>
        <p:spPr>
          <a:xfrm>
            <a:off x="-371760" y="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Significado de Principio </a:t>
            </a:r>
            <a:endParaRPr dirty="0"/>
          </a:p>
        </p:txBody>
      </p:sp>
      <p:sp>
        <p:nvSpPr>
          <p:cNvPr id="480" name="Google Shape;480;p41"/>
          <p:cNvSpPr txBox="1">
            <a:spLocks noGrp="1"/>
          </p:cNvSpPr>
          <p:nvPr>
            <p:ph type="subTitle" idx="15"/>
          </p:nvPr>
        </p:nvSpPr>
        <p:spPr>
          <a:xfrm>
            <a:off x="1033391" y="2765413"/>
            <a:ext cx="7077217" cy="1922202"/>
          </a:xfrm>
          <a:prstGeom prst="rect">
            <a:avLst/>
          </a:prstGeom>
        </p:spPr>
        <p:txBody>
          <a:bodyPr spcFirstLastPara="1" wrap="square" lIns="91425" tIns="91425" rIns="91425" bIns="91425" anchor="t" anchorCtr="0">
            <a:noAutofit/>
          </a:bodyPr>
          <a:lstStyle/>
          <a:p>
            <a:pPr marL="283210" indent="-342900" algn="just">
              <a:lnSpc>
                <a:spcPct val="107000"/>
              </a:lnSpc>
              <a:spcAft>
                <a:spcPts val="800"/>
              </a:spcAft>
              <a:buFont typeface="Arial" panose="020B0604020202020204" pitchFamily="34" charset="0"/>
              <a:buChar char="•"/>
            </a:pPr>
            <a:r>
              <a:rPr lang="es-PE" sz="2000" dirty="0">
                <a:latin typeface="Open Sans" panose="020B0604020202020204" charset="0"/>
                <a:ea typeface="Open Sans" panose="020B0604020202020204" charset="0"/>
                <a:cs typeface="Open Sans" panose="020B0604020202020204" charset="0"/>
              </a:rPr>
              <a:t>Significa cabeza de un serie o primer singular de un todo plural, como titular o cabeza de una magistratura. </a:t>
            </a:r>
          </a:p>
          <a:p>
            <a:pPr marL="283210" indent="-342900" algn="just">
              <a:lnSpc>
                <a:spcPct val="107000"/>
              </a:lnSpc>
              <a:spcAft>
                <a:spcPts val="800"/>
              </a:spcAft>
              <a:buFont typeface="Arial" panose="020B0604020202020204" pitchFamily="34" charset="0"/>
              <a:buChar char="•"/>
            </a:pPr>
            <a:r>
              <a:rPr lang="es-PE" sz="2000" dirty="0">
                <a:latin typeface="Open Sans" panose="020B0604020202020204" charset="0"/>
                <a:ea typeface="Open Sans" panose="020B0604020202020204" charset="0"/>
                <a:cs typeface="Open Sans" panose="020B0604020202020204" charset="0"/>
              </a:rPr>
              <a:t>Según esta acepción, los principios del derecho son cabeza de todo ordenamiento o las primeras normas del conjunto de las mismas. </a:t>
            </a:r>
            <a:endParaRPr sz="2000" dirty="0">
              <a:latin typeface="Open Sans" panose="020B0604020202020204" charset="0"/>
              <a:ea typeface="Open Sans" panose="020B0604020202020204" charset="0"/>
              <a:cs typeface="Open Sans" panose="020B0604020202020204" charset="0"/>
            </a:endParaRPr>
          </a:p>
        </p:txBody>
      </p:sp>
      <p:sp>
        <p:nvSpPr>
          <p:cNvPr id="485" name="Google Shape;485;p41"/>
          <p:cNvSpPr txBox="1">
            <a:spLocks noGrp="1"/>
          </p:cNvSpPr>
          <p:nvPr>
            <p:ph type="title" idx="4"/>
          </p:nvPr>
        </p:nvSpPr>
        <p:spPr>
          <a:xfrm>
            <a:off x="3852193" y="1929570"/>
            <a:ext cx="1084985" cy="86938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01</a:t>
            </a:r>
            <a:endParaRPr sz="3600" dirty="0"/>
          </a:p>
        </p:txBody>
      </p:sp>
      <p:sp>
        <p:nvSpPr>
          <p:cNvPr id="9" name="CuadroTexto 8">
            <a:extLst>
              <a:ext uri="{FF2B5EF4-FFF2-40B4-BE49-F238E27FC236}">
                <a16:creationId xmlns:a16="http://schemas.microsoft.com/office/drawing/2014/main" id="{0E3A589C-48F9-4114-8D1C-5220668CB545}"/>
              </a:ext>
            </a:extLst>
          </p:cNvPr>
          <p:cNvSpPr txBox="1"/>
          <p:nvPr/>
        </p:nvSpPr>
        <p:spPr>
          <a:xfrm>
            <a:off x="856078" y="811388"/>
            <a:ext cx="7077217" cy="1200329"/>
          </a:xfrm>
          <a:prstGeom prst="rect">
            <a:avLst/>
          </a:prstGeom>
          <a:noFill/>
        </p:spPr>
        <p:txBody>
          <a:bodyPr wrap="square">
            <a:spAutoFit/>
          </a:bodyPr>
          <a:lstStyle/>
          <a:p>
            <a:pPr algn="just"/>
            <a:r>
              <a:rPr lang="es-MX" sz="2400" dirty="0">
                <a:solidFill>
                  <a:schemeClr val="tx1"/>
                </a:solidFill>
                <a:latin typeface="Open Sans" panose="020B0604020202020204" charset="0"/>
                <a:ea typeface="Open Sans" panose="020B0604020202020204" charset="0"/>
                <a:cs typeface="Open Sans" panose="020B0604020202020204" charset="0"/>
              </a:rPr>
              <a:t>Se atribuye el origen etimológico de principio a la palabra “</a:t>
            </a:r>
            <a:r>
              <a:rPr lang="es-MX" sz="2400" dirty="0" err="1">
                <a:solidFill>
                  <a:schemeClr val="tx1"/>
                </a:solidFill>
                <a:latin typeface="Open Sans" panose="020B0604020202020204" charset="0"/>
                <a:ea typeface="Open Sans" panose="020B0604020202020204" charset="0"/>
                <a:cs typeface="Open Sans" panose="020B0604020202020204" charset="0"/>
              </a:rPr>
              <a:t>principium</a:t>
            </a:r>
            <a:r>
              <a:rPr lang="es-MX" sz="2400" dirty="0">
                <a:solidFill>
                  <a:schemeClr val="tx1"/>
                </a:solidFill>
                <a:latin typeface="Open Sans" panose="020B0604020202020204" charset="0"/>
                <a:ea typeface="Open Sans" panose="020B0604020202020204" charset="0"/>
                <a:cs typeface="Open Sans" panose="020B0604020202020204" charset="0"/>
              </a:rPr>
              <a:t>”, que podría tener 2 acepciones:</a:t>
            </a:r>
            <a:endParaRPr lang="es-PE" sz="2400" dirty="0">
              <a:solidFill>
                <a:schemeClr val="tx1"/>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62596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9" name="Google Shape;479;p41"/>
          <p:cNvSpPr txBox="1">
            <a:spLocks noGrp="1"/>
          </p:cNvSpPr>
          <p:nvPr>
            <p:ph type="title" idx="13"/>
          </p:nvPr>
        </p:nvSpPr>
        <p:spPr>
          <a:xfrm>
            <a:off x="3780849" y="85858"/>
            <a:ext cx="1291500" cy="1428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4000" dirty="0"/>
              <a:t>02</a:t>
            </a:r>
            <a:endParaRPr sz="4000" dirty="0"/>
          </a:p>
        </p:txBody>
      </p:sp>
      <p:sp>
        <p:nvSpPr>
          <p:cNvPr id="480" name="Google Shape;480;p41"/>
          <p:cNvSpPr txBox="1">
            <a:spLocks noGrp="1"/>
          </p:cNvSpPr>
          <p:nvPr>
            <p:ph type="subTitle" idx="15"/>
          </p:nvPr>
        </p:nvSpPr>
        <p:spPr>
          <a:xfrm>
            <a:off x="858173" y="1513858"/>
            <a:ext cx="7719224" cy="2964836"/>
          </a:xfrm>
          <a:prstGeom prst="rect">
            <a:avLst/>
          </a:prstGeom>
        </p:spPr>
        <p:txBody>
          <a:bodyPr spcFirstLastPara="1" wrap="square" lIns="91425" tIns="91425" rIns="91425" bIns="91425" anchor="t" anchorCtr="0">
            <a:noAutofit/>
          </a:bodyPr>
          <a:lstStyle/>
          <a:p>
            <a:pPr marL="342900" lvl="0" indent="-342900" algn="just" rtl="0">
              <a:spcBef>
                <a:spcPts val="0"/>
              </a:spcBef>
              <a:spcAft>
                <a:spcPts val="0"/>
              </a:spcAft>
              <a:buFont typeface="Arial" panose="020B0604020202020204" pitchFamily="34" charset="0"/>
              <a:buChar char="•"/>
            </a:pPr>
            <a:r>
              <a:rPr lang="en" sz="2400" dirty="0">
                <a:latin typeface="Open Sans" panose="020B0604020202020204" charset="0"/>
                <a:ea typeface="Open Sans" panose="020B0604020202020204" charset="0"/>
                <a:cs typeface="Open Sans" panose="020B0604020202020204" charset="0"/>
              </a:rPr>
              <a:t>Los principios son el </a:t>
            </a:r>
            <a:r>
              <a:rPr lang="es-PE" sz="2400" dirty="0">
                <a:latin typeface="Open Sans" panose="020B0604020202020204" charset="0"/>
                <a:ea typeface="Open Sans" panose="020B0604020202020204" charset="0"/>
                <a:cs typeface="Open Sans" panose="020B0604020202020204" charset="0"/>
              </a:rPr>
              <a:t>origen permanente o punto fundamental de partida de algo. </a:t>
            </a:r>
          </a:p>
          <a:p>
            <a:pPr marL="342900" lvl="0" indent="-342900" algn="just" rtl="0">
              <a:spcBef>
                <a:spcPts val="0"/>
              </a:spcBef>
              <a:spcAft>
                <a:spcPts val="0"/>
              </a:spcAft>
              <a:buFont typeface="Arial" panose="020B0604020202020204" pitchFamily="34" charset="0"/>
              <a:buChar char="•"/>
            </a:pPr>
            <a:r>
              <a:rPr lang="es-PE" sz="2400" dirty="0">
                <a:latin typeface="Open Sans" panose="020B0604020202020204" charset="0"/>
                <a:ea typeface="Open Sans" panose="020B0604020202020204" charset="0"/>
                <a:cs typeface="Open Sans" panose="020B0604020202020204" charset="0"/>
              </a:rPr>
              <a:t>Así, los principios en derecho serían normas fundamentales del sistema normativo, punto de donde surgen de modo permanente las demás normas del sistema jurídico. </a:t>
            </a:r>
            <a:endParaRPr sz="2400" dirty="0">
              <a:latin typeface="Open Sans" panose="020B0604020202020204" charset="0"/>
              <a:ea typeface="Open Sans" panose="020B0604020202020204" charset="0"/>
              <a:cs typeface="Open Sans" panose="020B06040202020202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46"/>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PE" dirty="0"/>
              <a:t>Principios Generales del Derecho</a:t>
            </a:r>
          </a:p>
        </p:txBody>
      </p:sp>
      <p:sp>
        <p:nvSpPr>
          <p:cNvPr id="43" name="CuadroTexto 42">
            <a:extLst>
              <a:ext uri="{FF2B5EF4-FFF2-40B4-BE49-F238E27FC236}">
                <a16:creationId xmlns:a16="http://schemas.microsoft.com/office/drawing/2014/main" id="{B9F9C67D-5270-4C31-A6CD-88F4EF39335D}"/>
              </a:ext>
            </a:extLst>
          </p:cNvPr>
          <p:cNvSpPr txBox="1"/>
          <p:nvPr/>
        </p:nvSpPr>
        <p:spPr>
          <a:xfrm>
            <a:off x="515208" y="1448365"/>
            <a:ext cx="8113534" cy="2554545"/>
          </a:xfrm>
          <a:prstGeom prst="rect">
            <a:avLst/>
          </a:prstGeom>
          <a:noFill/>
        </p:spPr>
        <p:txBody>
          <a:bodyPr wrap="square">
            <a:spAutoFit/>
          </a:bodyPr>
          <a:lstStyle/>
          <a:p>
            <a:pPr algn="just"/>
            <a:r>
              <a:rPr lang="es-MX" sz="2000" dirty="0">
                <a:solidFill>
                  <a:schemeClr val="tx1"/>
                </a:solidFill>
                <a:latin typeface="Verdana" panose="020B0604030504040204" pitchFamily="34" charset="0"/>
                <a:ea typeface="Verdana" panose="020B0604030504040204" pitchFamily="34" charset="0"/>
              </a:rPr>
              <a:t>“Los principios generales del Derecho, son el origen o el fundamento de las normas, y participan de la idea de principalidad, que les otorga primacía frente a las restantes fuentes del Derecho. </a:t>
            </a:r>
          </a:p>
          <a:p>
            <a:pPr algn="just"/>
            <a:r>
              <a:rPr lang="es-MX" sz="2000" dirty="0">
                <a:solidFill>
                  <a:schemeClr val="tx1"/>
                </a:solidFill>
                <a:latin typeface="Verdana" panose="020B0604030504040204" pitchFamily="34" charset="0"/>
                <a:ea typeface="Verdana" panose="020B0604030504040204" pitchFamily="34" charset="0"/>
              </a:rPr>
              <a:t>Se fundan en el respeto de la persona humana o en la naturaleza misma de las cosas . Por ello, se ha destacado que todo principio del Derecho lleva consigo la necesidad de su estricta observancia . (Miguel A. Lico)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E8CC5-A35A-4AF4-BE84-BDAC1474E2BC}"/>
              </a:ext>
            </a:extLst>
          </p:cNvPr>
          <p:cNvSpPr>
            <a:spLocks noGrp="1"/>
          </p:cNvSpPr>
          <p:nvPr>
            <p:ph type="title"/>
          </p:nvPr>
        </p:nvSpPr>
        <p:spPr>
          <a:xfrm>
            <a:off x="713226" y="272799"/>
            <a:ext cx="7717500" cy="1121349"/>
          </a:xfrm>
        </p:spPr>
        <p:txBody>
          <a:bodyPr/>
          <a:lstStyle/>
          <a:p>
            <a:r>
              <a:rPr lang="es-PE" dirty="0"/>
              <a:t>Estructura de los Principios Generales del Derecho</a:t>
            </a:r>
          </a:p>
        </p:txBody>
      </p:sp>
      <p:sp>
        <p:nvSpPr>
          <p:cNvPr id="7" name="Rectángulo 6">
            <a:extLst>
              <a:ext uri="{FF2B5EF4-FFF2-40B4-BE49-F238E27FC236}">
                <a16:creationId xmlns:a16="http://schemas.microsoft.com/office/drawing/2014/main" id="{724AD0D5-D950-4D25-8D89-D32F2FF64790}"/>
              </a:ext>
            </a:extLst>
          </p:cNvPr>
          <p:cNvSpPr/>
          <p:nvPr/>
        </p:nvSpPr>
        <p:spPr>
          <a:xfrm>
            <a:off x="713226" y="1394148"/>
            <a:ext cx="7717500" cy="3170099"/>
          </a:xfrm>
          <a:prstGeom prst="rect">
            <a:avLst/>
          </a:prstGeom>
        </p:spPr>
        <p:txBody>
          <a:bodyPr wrap="square">
            <a:spAutoFit/>
          </a:bodyPr>
          <a:lstStyle/>
          <a:p>
            <a:pPr marL="457200" indent="-457200" algn="just">
              <a:buAutoNum type="arabicParenR"/>
            </a:pPr>
            <a:r>
              <a:rPr lang="es-PE" sz="2000" b="1" dirty="0">
                <a:solidFill>
                  <a:schemeClr val="tx1"/>
                </a:solidFill>
                <a:latin typeface="Open Sans" panose="020B0604020202020204" charset="0"/>
                <a:ea typeface="Open Sans" panose="020B0604020202020204" charset="0"/>
                <a:cs typeface="Open Sans" panose="020B0604020202020204" charset="0"/>
              </a:rPr>
              <a:t>Son “principios”, </a:t>
            </a:r>
            <a:r>
              <a:rPr lang="es-PE" sz="2000" dirty="0">
                <a:solidFill>
                  <a:schemeClr val="tx1"/>
                </a:solidFill>
                <a:latin typeface="Open Sans" panose="020B0604020202020204" charset="0"/>
                <a:ea typeface="Open Sans" panose="020B0604020202020204" charset="0"/>
                <a:cs typeface="Open Sans" panose="020B0604020202020204" charset="0"/>
              </a:rPr>
              <a:t>por cuanto constituyen los soportes primarios estructurantes del sistema jurídico, al que prestan su contenido. </a:t>
            </a:r>
          </a:p>
          <a:p>
            <a:pPr algn="just"/>
            <a:endParaRPr lang="es-PE" sz="2000" dirty="0">
              <a:solidFill>
                <a:schemeClr val="tx1"/>
              </a:solidFill>
              <a:latin typeface="Open Sans" panose="020B0604020202020204" charset="0"/>
              <a:ea typeface="Open Sans" panose="020B0604020202020204" charset="0"/>
              <a:cs typeface="Open Sans" panose="020B0604020202020204" charset="0"/>
            </a:endParaRPr>
          </a:p>
          <a:p>
            <a:pPr algn="just"/>
            <a:r>
              <a:rPr lang="es-PE" sz="2000" dirty="0">
                <a:solidFill>
                  <a:schemeClr val="tx1"/>
                </a:solidFill>
                <a:latin typeface="Open Sans" panose="020B0604020202020204" charset="0"/>
                <a:ea typeface="Open Sans" panose="020B0604020202020204" charset="0"/>
                <a:cs typeface="Open Sans" panose="020B0604020202020204" charset="0"/>
              </a:rPr>
              <a:t>En todo sistema jurídico hay reglas fundamentales de carácter general, que pueden vincularse de un modo directo o indirecto, una serie de soluciones expresas del Derecho positivo para resolver, mediante su aplicación, casos no previstos, que dichas normas regulan.</a:t>
            </a:r>
          </a:p>
          <a:p>
            <a:pPr algn="just"/>
            <a:endParaRPr lang="es-PE" sz="2000" dirty="0">
              <a:solidFill>
                <a:schemeClr val="tx1"/>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424385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E8CC5-A35A-4AF4-BE84-BDAC1474E2BC}"/>
              </a:ext>
            </a:extLst>
          </p:cNvPr>
          <p:cNvSpPr>
            <a:spLocks noGrp="1"/>
          </p:cNvSpPr>
          <p:nvPr>
            <p:ph type="title"/>
          </p:nvPr>
        </p:nvSpPr>
        <p:spPr>
          <a:xfrm>
            <a:off x="713225" y="539499"/>
            <a:ext cx="7717500" cy="1121349"/>
          </a:xfrm>
        </p:spPr>
        <p:txBody>
          <a:bodyPr/>
          <a:lstStyle/>
          <a:p>
            <a:r>
              <a:rPr lang="es-PE" dirty="0"/>
              <a:t>Estructura de los Principios Generales del Derecho</a:t>
            </a:r>
          </a:p>
        </p:txBody>
      </p:sp>
      <p:sp>
        <p:nvSpPr>
          <p:cNvPr id="7" name="Rectángulo 6">
            <a:extLst>
              <a:ext uri="{FF2B5EF4-FFF2-40B4-BE49-F238E27FC236}">
                <a16:creationId xmlns:a16="http://schemas.microsoft.com/office/drawing/2014/main" id="{724AD0D5-D950-4D25-8D89-D32F2FF64790}"/>
              </a:ext>
            </a:extLst>
          </p:cNvPr>
          <p:cNvSpPr/>
          <p:nvPr/>
        </p:nvSpPr>
        <p:spPr>
          <a:xfrm>
            <a:off x="1187670" y="1660848"/>
            <a:ext cx="6579476" cy="2862322"/>
          </a:xfrm>
          <a:prstGeom prst="rect">
            <a:avLst/>
          </a:prstGeom>
        </p:spPr>
        <p:txBody>
          <a:bodyPr wrap="square">
            <a:spAutoFit/>
          </a:bodyPr>
          <a:lstStyle/>
          <a:p>
            <a:pPr algn="just"/>
            <a:endParaRPr lang="es-PE" sz="2000" dirty="0">
              <a:solidFill>
                <a:schemeClr val="tx1"/>
              </a:solidFill>
              <a:latin typeface="Open Sans" panose="020B0604020202020204" charset="0"/>
              <a:ea typeface="Open Sans" panose="020B0604020202020204" charset="0"/>
              <a:cs typeface="Open Sans" panose="020B0604020202020204" charset="0"/>
            </a:endParaRPr>
          </a:p>
          <a:p>
            <a:pPr algn="just"/>
            <a:r>
              <a:rPr lang="es-PE" sz="2000" dirty="0">
                <a:solidFill>
                  <a:schemeClr val="tx1"/>
                </a:solidFill>
                <a:latin typeface="Open Sans" panose="020B0604020202020204" charset="0"/>
                <a:ea typeface="Open Sans" panose="020B0604020202020204" charset="0"/>
                <a:cs typeface="Open Sans" panose="020B0604020202020204" charset="0"/>
              </a:rPr>
              <a:t>2) </a:t>
            </a:r>
            <a:r>
              <a:rPr lang="es-PE" sz="2000" b="1" dirty="0">
                <a:solidFill>
                  <a:schemeClr val="tx1"/>
                </a:solidFill>
                <a:latin typeface="Open Sans" panose="020B0604020202020204" charset="0"/>
                <a:ea typeface="Open Sans" panose="020B0604020202020204" charset="0"/>
                <a:cs typeface="Open Sans" panose="020B0604020202020204" charset="0"/>
              </a:rPr>
              <a:t>“Son reglas de carácter general”, </a:t>
            </a:r>
            <a:r>
              <a:rPr lang="es-PE" sz="2000" dirty="0">
                <a:solidFill>
                  <a:schemeClr val="tx1"/>
                </a:solidFill>
                <a:latin typeface="Open Sans" panose="020B0604020202020204" charset="0"/>
                <a:ea typeface="Open Sans" panose="020B0604020202020204" charset="0"/>
                <a:cs typeface="Open Sans" panose="020B0604020202020204" charset="0"/>
              </a:rPr>
              <a:t>porque trascienden un precepto concreto y no se confunden entonces con apreciaciones singulares o particulares. </a:t>
            </a:r>
          </a:p>
          <a:p>
            <a:pPr algn="just"/>
            <a:endParaRPr lang="es-PE" sz="2000" dirty="0">
              <a:solidFill>
                <a:schemeClr val="tx1"/>
              </a:solidFill>
              <a:latin typeface="Open Sans" panose="020B0604020202020204" charset="0"/>
              <a:ea typeface="Open Sans" panose="020B0604020202020204" charset="0"/>
              <a:cs typeface="Open Sans" panose="020B0604020202020204" charset="0"/>
            </a:endParaRPr>
          </a:p>
          <a:p>
            <a:pPr algn="just"/>
            <a:r>
              <a:rPr lang="es-PE" sz="2000" dirty="0">
                <a:solidFill>
                  <a:schemeClr val="tx1"/>
                </a:solidFill>
                <a:latin typeface="Open Sans" panose="020B0604020202020204" charset="0"/>
                <a:ea typeface="Open Sans" panose="020B0604020202020204" charset="0"/>
                <a:cs typeface="Open Sans" panose="020B0604020202020204" charset="0"/>
              </a:rPr>
              <a:t>Dicha cualidad, permite que tales principios puedan acomodarse mejor a la realidad, que se presenta siempre como nueva y cambiante.</a:t>
            </a:r>
          </a:p>
          <a:p>
            <a:pPr algn="just"/>
            <a:endParaRPr lang="es-PE" sz="2000" dirty="0">
              <a:solidFill>
                <a:schemeClr val="tx1"/>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654660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E8CC5-A35A-4AF4-BE84-BDAC1474E2BC}"/>
              </a:ext>
            </a:extLst>
          </p:cNvPr>
          <p:cNvSpPr>
            <a:spLocks noGrp="1"/>
          </p:cNvSpPr>
          <p:nvPr>
            <p:ph type="title"/>
          </p:nvPr>
        </p:nvSpPr>
        <p:spPr>
          <a:xfrm>
            <a:off x="713225" y="539499"/>
            <a:ext cx="7717500" cy="1121349"/>
          </a:xfrm>
        </p:spPr>
        <p:txBody>
          <a:bodyPr/>
          <a:lstStyle/>
          <a:p>
            <a:r>
              <a:rPr lang="es-PE" dirty="0"/>
              <a:t>Estructura de los Principios Generales del Derecho</a:t>
            </a:r>
          </a:p>
        </p:txBody>
      </p:sp>
      <p:sp>
        <p:nvSpPr>
          <p:cNvPr id="7" name="Rectángulo 6">
            <a:extLst>
              <a:ext uri="{FF2B5EF4-FFF2-40B4-BE49-F238E27FC236}">
                <a16:creationId xmlns:a16="http://schemas.microsoft.com/office/drawing/2014/main" id="{724AD0D5-D950-4D25-8D89-D32F2FF64790}"/>
              </a:ext>
            </a:extLst>
          </p:cNvPr>
          <p:cNvSpPr/>
          <p:nvPr/>
        </p:nvSpPr>
        <p:spPr>
          <a:xfrm>
            <a:off x="713225" y="1832342"/>
            <a:ext cx="7717500" cy="2246769"/>
          </a:xfrm>
          <a:prstGeom prst="rect">
            <a:avLst/>
          </a:prstGeom>
        </p:spPr>
        <p:txBody>
          <a:bodyPr wrap="square">
            <a:spAutoFit/>
          </a:bodyPr>
          <a:lstStyle/>
          <a:p>
            <a:pPr algn="just"/>
            <a:r>
              <a:rPr lang="es-PE" sz="2000" dirty="0">
                <a:solidFill>
                  <a:schemeClr val="tx1"/>
                </a:solidFill>
                <a:latin typeface="Verdana" panose="020B0604030504040204" pitchFamily="34" charset="0"/>
                <a:ea typeface="Verdana" panose="020B0604030504040204" pitchFamily="34" charset="0"/>
              </a:rPr>
              <a:t>3) </a:t>
            </a:r>
            <a:r>
              <a:rPr lang="es-PE" sz="2000" b="1" dirty="0">
                <a:solidFill>
                  <a:schemeClr val="tx1"/>
                </a:solidFill>
                <a:latin typeface="Verdana" panose="020B0604030504040204" pitchFamily="34" charset="0"/>
                <a:ea typeface="Verdana" panose="020B0604030504040204" pitchFamily="34" charset="0"/>
              </a:rPr>
              <a:t>Los principios generales “son de Derecho”, </a:t>
            </a:r>
            <a:r>
              <a:rPr lang="es-PE" sz="2000" dirty="0">
                <a:solidFill>
                  <a:schemeClr val="tx1"/>
                </a:solidFill>
                <a:latin typeface="Verdana" panose="020B0604030504040204" pitchFamily="34" charset="0"/>
                <a:ea typeface="Verdana" panose="020B0604030504040204" pitchFamily="34" charset="0"/>
              </a:rPr>
              <a:t>ya que se trata de fórmulas técnicas del mundo jurídico y no de simples criterios morales, buenas intenciones o vagas directivas. </a:t>
            </a:r>
          </a:p>
          <a:p>
            <a:pPr algn="just"/>
            <a:r>
              <a:rPr lang="es-PE" sz="2000" dirty="0">
                <a:solidFill>
                  <a:schemeClr val="tx1"/>
                </a:solidFill>
                <a:latin typeface="Verdana" panose="020B0604030504040204" pitchFamily="34" charset="0"/>
                <a:ea typeface="Verdana" panose="020B0604030504040204" pitchFamily="34" charset="0"/>
              </a:rPr>
              <a:t>A pesar de que no se presentan habitualmente con la estructura típica de una regla del Derecho, ninguna duda puede existir acerca de que revisten el carácter de tal .</a:t>
            </a:r>
            <a:endParaRPr lang="es-PE" sz="2000" b="0" i="0" dirty="0">
              <a:solidFill>
                <a:schemeClr val="tx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2419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34" name="Google Shape;487;p41">
            <a:extLst>
              <a:ext uri="{FF2B5EF4-FFF2-40B4-BE49-F238E27FC236}">
                <a16:creationId xmlns:a16="http://schemas.microsoft.com/office/drawing/2014/main" id="{D1942C3A-D96B-48B9-8BE8-5726D176BBBA}"/>
              </a:ext>
            </a:extLst>
          </p:cNvPr>
          <p:cNvSpPr txBox="1">
            <a:spLocks noGrp="1"/>
          </p:cNvSpPr>
          <p:nvPr>
            <p:ph type="title"/>
          </p:nvPr>
        </p:nvSpPr>
        <p:spPr>
          <a:xfrm>
            <a:off x="838912" y="1664936"/>
            <a:ext cx="7718425" cy="524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a:solidFill>
                  <a:schemeClr val="tx1"/>
                </a:solidFill>
              </a:rPr>
              <a:t>Problemática de la Violencia Familiar y de género en el Perú</a:t>
            </a:r>
            <a:endParaRPr sz="3200" dirty="0">
              <a:solidFill>
                <a:schemeClr val="tx1"/>
              </a:solidFill>
            </a:endParaRPr>
          </a:p>
        </p:txBody>
      </p:sp>
      <p:pic>
        <p:nvPicPr>
          <p:cNvPr id="4" name="Imagen 3">
            <a:extLst>
              <a:ext uri="{FF2B5EF4-FFF2-40B4-BE49-F238E27FC236}">
                <a16:creationId xmlns:a16="http://schemas.microsoft.com/office/drawing/2014/main" id="{5B8D1629-69C4-4A1E-A1B5-1B7A02BCC16A}"/>
              </a:ext>
            </a:extLst>
          </p:cNvPr>
          <p:cNvPicPr>
            <a:picLocks noChangeAspect="1"/>
          </p:cNvPicPr>
          <p:nvPr/>
        </p:nvPicPr>
        <p:blipFill>
          <a:blip r:embed="rId3"/>
          <a:stretch>
            <a:fillRect/>
          </a:stretch>
        </p:blipFill>
        <p:spPr>
          <a:xfrm>
            <a:off x="3033220" y="2331654"/>
            <a:ext cx="3336049" cy="2001629"/>
          </a:xfrm>
          <a:prstGeom prst="rect">
            <a:avLst/>
          </a:prstGeom>
        </p:spPr>
      </p:pic>
    </p:spTree>
    <p:extLst>
      <p:ext uri="{BB962C8B-B14F-4D97-AF65-F5344CB8AC3E}">
        <p14:creationId xmlns:p14="http://schemas.microsoft.com/office/powerpoint/2010/main" val="185864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E8CC5-A35A-4AF4-BE84-BDAC1474E2BC}"/>
              </a:ext>
            </a:extLst>
          </p:cNvPr>
          <p:cNvSpPr>
            <a:spLocks noGrp="1"/>
          </p:cNvSpPr>
          <p:nvPr>
            <p:ph type="title"/>
          </p:nvPr>
        </p:nvSpPr>
        <p:spPr>
          <a:xfrm>
            <a:off x="713225" y="539499"/>
            <a:ext cx="7717500" cy="1121349"/>
          </a:xfrm>
        </p:spPr>
        <p:txBody>
          <a:bodyPr/>
          <a:lstStyle/>
          <a:p>
            <a:r>
              <a:rPr lang="es-PE" dirty="0"/>
              <a:t>Los Procesos Judiciales de Familia </a:t>
            </a:r>
          </a:p>
        </p:txBody>
      </p:sp>
      <p:sp>
        <p:nvSpPr>
          <p:cNvPr id="7" name="Rectángulo 6">
            <a:extLst>
              <a:ext uri="{FF2B5EF4-FFF2-40B4-BE49-F238E27FC236}">
                <a16:creationId xmlns:a16="http://schemas.microsoft.com/office/drawing/2014/main" id="{724AD0D5-D950-4D25-8D89-D32F2FF64790}"/>
              </a:ext>
            </a:extLst>
          </p:cNvPr>
          <p:cNvSpPr/>
          <p:nvPr/>
        </p:nvSpPr>
        <p:spPr>
          <a:xfrm>
            <a:off x="533400" y="1298942"/>
            <a:ext cx="7897325" cy="3785652"/>
          </a:xfrm>
          <a:prstGeom prst="rect">
            <a:avLst/>
          </a:prstGeom>
        </p:spPr>
        <p:txBody>
          <a:bodyPr wrap="square">
            <a:spAutoFit/>
          </a:bodyPr>
          <a:lstStyle/>
          <a:p>
            <a:pPr algn="just"/>
            <a:r>
              <a:rPr lang="es-PE" sz="2000" dirty="0">
                <a:solidFill>
                  <a:schemeClr val="tx1"/>
                </a:solidFill>
                <a:latin typeface="Open Sans" panose="020B0604020202020204" charset="0"/>
                <a:ea typeface="Open Sans" panose="020B0604020202020204" charset="0"/>
                <a:cs typeface="Open Sans" panose="020B0604020202020204" charset="0"/>
              </a:rPr>
              <a:t>Es el conjunto de procesos en el sistema ordinario de administración de justicia que guarda particularidades y complejidades distintas a los otros procesos ordinarios, debido a que tiene que resolver conflictos de naturaleza familiar. </a:t>
            </a:r>
          </a:p>
          <a:p>
            <a:pPr algn="just"/>
            <a:endParaRPr lang="es-PE" sz="2000" dirty="0">
              <a:solidFill>
                <a:schemeClr val="tx1"/>
              </a:solidFill>
              <a:latin typeface="Open Sans" panose="020B0604020202020204" charset="0"/>
              <a:ea typeface="Open Sans" panose="020B0604020202020204" charset="0"/>
              <a:cs typeface="Open Sans" panose="020B0604020202020204" charset="0"/>
            </a:endParaRPr>
          </a:p>
          <a:p>
            <a:pPr algn="just"/>
            <a:r>
              <a:rPr lang="es-PE" sz="2000" dirty="0">
                <a:solidFill>
                  <a:schemeClr val="tx1"/>
                </a:solidFill>
                <a:latin typeface="Open Sans" panose="020B0604020202020204" charset="0"/>
                <a:ea typeface="Open Sans" panose="020B0604020202020204" charset="0"/>
                <a:cs typeface="Open Sans" panose="020B0604020202020204" charset="0"/>
              </a:rPr>
              <a:t>El juez debe preservar tanto su naturaleza, conformación y derechos de los integrantes de la familia, mujeres y hombres, sobre todo a las personas vulnerables como niños, niñas y adolescentes, gestantes y adultos mayores, como lo podemos evidenciar de forma concreta la naturaleza tuitiva de estos procesos en el ámbito procesal con e III Pleno Casatorio Civil. </a:t>
            </a:r>
            <a:endParaRPr lang="en-US" sz="2000" dirty="0">
              <a:solidFill>
                <a:schemeClr val="tx1"/>
              </a:solidFill>
              <a:latin typeface="Open Sans" panose="020B0604020202020204" charset="0"/>
              <a:ea typeface="Open Sans" panose="020B0604020202020204" charset="0"/>
              <a:cs typeface="Open Sans" panose="020B0604020202020204" charset="0"/>
            </a:endParaRPr>
          </a:p>
          <a:p>
            <a:pPr algn="just"/>
            <a:endParaRPr lang="es-PE" sz="2000" b="0" i="0" dirty="0">
              <a:solidFill>
                <a:schemeClr val="tx1"/>
              </a:solidFill>
              <a:effectLst/>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558239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E8CC5-A35A-4AF4-BE84-BDAC1474E2BC}"/>
              </a:ext>
            </a:extLst>
          </p:cNvPr>
          <p:cNvSpPr>
            <a:spLocks noGrp="1"/>
          </p:cNvSpPr>
          <p:nvPr>
            <p:ph type="title"/>
          </p:nvPr>
        </p:nvSpPr>
        <p:spPr>
          <a:xfrm>
            <a:off x="313175" y="158499"/>
            <a:ext cx="7717500" cy="1121349"/>
          </a:xfrm>
        </p:spPr>
        <p:txBody>
          <a:bodyPr/>
          <a:lstStyle/>
          <a:p>
            <a:r>
              <a:rPr lang="es-PE" sz="2400" dirty="0"/>
              <a:t>Principios internacionales sobre protección de los derechos humanos aplicables a los procesos de Familia </a:t>
            </a:r>
          </a:p>
        </p:txBody>
      </p:sp>
      <p:sp>
        <p:nvSpPr>
          <p:cNvPr id="7" name="Rectángulo 6">
            <a:extLst>
              <a:ext uri="{FF2B5EF4-FFF2-40B4-BE49-F238E27FC236}">
                <a16:creationId xmlns:a16="http://schemas.microsoft.com/office/drawing/2014/main" id="{724AD0D5-D950-4D25-8D89-D32F2FF64790}"/>
              </a:ext>
            </a:extLst>
          </p:cNvPr>
          <p:cNvSpPr/>
          <p:nvPr/>
        </p:nvSpPr>
        <p:spPr>
          <a:xfrm>
            <a:off x="2819005" y="1447470"/>
            <a:ext cx="5667045" cy="3170099"/>
          </a:xfrm>
          <a:prstGeom prst="rect">
            <a:avLst/>
          </a:prstGeom>
        </p:spPr>
        <p:txBody>
          <a:bodyPr wrap="square">
            <a:spAutoFit/>
          </a:bodyPr>
          <a:lstStyle/>
          <a:p>
            <a:pPr algn="just"/>
            <a:r>
              <a:rPr lang="es-PE" sz="2000" dirty="0">
                <a:solidFill>
                  <a:schemeClr val="tx1"/>
                </a:solidFill>
                <a:latin typeface="Verdana" panose="020B0604030504040204" pitchFamily="34" charset="0"/>
                <a:ea typeface="Verdana" panose="020B0604030504040204" pitchFamily="34" charset="0"/>
                <a:cs typeface="Times New Roman" panose="02020603050405020304" pitchFamily="18" charset="0"/>
              </a:rPr>
              <a:t>En el ámbito internacional tenemos diversos tratados e instrumentos jurídicos de protección de los derechos humanos que pueden ser aplicados a los procesos de familia, sobre todo porque protegen en específico derechos de integrantes como el niño, niña y adolescentes, mujer y adulto mayor, y que son pate del Derecho interno de acuerdo al artículo 55 y 4ta. DFT de la Constitución Política vigente. </a:t>
            </a:r>
            <a:endParaRPr lang="es-PE" sz="2000" b="0" i="0" dirty="0">
              <a:solidFill>
                <a:schemeClr val="tx1"/>
              </a:solidFill>
              <a:effectLst/>
              <a:latin typeface="Verdana" panose="020B0604030504040204" pitchFamily="34" charset="0"/>
              <a:ea typeface="Verdana" panose="020B0604030504040204" pitchFamily="34" charset="0"/>
            </a:endParaRPr>
          </a:p>
        </p:txBody>
      </p:sp>
      <p:grpSp>
        <p:nvGrpSpPr>
          <p:cNvPr id="4" name="Google Shape;576;p44">
            <a:extLst>
              <a:ext uri="{FF2B5EF4-FFF2-40B4-BE49-F238E27FC236}">
                <a16:creationId xmlns:a16="http://schemas.microsoft.com/office/drawing/2014/main" id="{D3D176BC-C3DC-4F8D-9A7E-87A792D51345}"/>
              </a:ext>
            </a:extLst>
          </p:cNvPr>
          <p:cNvGrpSpPr/>
          <p:nvPr/>
        </p:nvGrpSpPr>
        <p:grpSpPr>
          <a:xfrm>
            <a:off x="313175" y="1752600"/>
            <a:ext cx="2163325" cy="2822125"/>
            <a:chOff x="657950" y="1047026"/>
            <a:chExt cx="3423300" cy="3527699"/>
          </a:xfrm>
        </p:grpSpPr>
        <p:sp>
          <p:nvSpPr>
            <p:cNvPr id="5" name="Google Shape;577;p44">
              <a:extLst>
                <a:ext uri="{FF2B5EF4-FFF2-40B4-BE49-F238E27FC236}">
                  <a16:creationId xmlns:a16="http://schemas.microsoft.com/office/drawing/2014/main" id="{AED3FA23-172E-49D0-B8BD-61E1B6B43185}"/>
                </a:ext>
              </a:extLst>
            </p:cNvPr>
            <p:cNvSpPr/>
            <p:nvPr/>
          </p:nvSpPr>
          <p:spPr>
            <a:xfrm>
              <a:off x="657950" y="4221625"/>
              <a:ext cx="3423300" cy="353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578;p44">
              <a:extLst>
                <a:ext uri="{FF2B5EF4-FFF2-40B4-BE49-F238E27FC236}">
                  <a16:creationId xmlns:a16="http://schemas.microsoft.com/office/drawing/2014/main" id="{DEC4A456-D4D4-4504-9A85-98172CC1C7A1}"/>
                </a:ext>
              </a:extLst>
            </p:cNvPr>
            <p:cNvGrpSpPr/>
            <p:nvPr/>
          </p:nvGrpSpPr>
          <p:grpSpPr>
            <a:xfrm flipH="1">
              <a:off x="1027675" y="1047026"/>
              <a:ext cx="2876726" cy="3436581"/>
              <a:chOff x="1511549" y="-794336"/>
              <a:chExt cx="4695929" cy="5608913"/>
            </a:xfrm>
          </p:grpSpPr>
          <p:sp>
            <p:nvSpPr>
              <p:cNvPr id="8" name="Google Shape;579;p44">
                <a:extLst>
                  <a:ext uri="{FF2B5EF4-FFF2-40B4-BE49-F238E27FC236}">
                    <a16:creationId xmlns:a16="http://schemas.microsoft.com/office/drawing/2014/main" id="{3581C55E-32DB-4543-94DC-3CF89FBF5083}"/>
                  </a:ext>
                </a:extLst>
              </p:cNvPr>
              <p:cNvSpPr/>
              <p:nvPr/>
            </p:nvSpPr>
            <p:spPr>
              <a:xfrm rot="-1802528">
                <a:off x="5401870" y="3547807"/>
                <a:ext cx="554323" cy="506592"/>
              </a:xfrm>
              <a:custGeom>
                <a:avLst/>
                <a:gdLst/>
                <a:ahLst/>
                <a:cxnLst/>
                <a:rect l="l" t="t" r="r" b="b"/>
                <a:pathLst>
                  <a:path w="20428" h="18669" extrusionOk="0">
                    <a:moveTo>
                      <a:pt x="18132" y="1"/>
                    </a:moveTo>
                    <a:lnTo>
                      <a:pt x="0" y="2679"/>
                    </a:lnTo>
                    <a:lnTo>
                      <a:pt x="1683" y="18668"/>
                    </a:lnTo>
                    <a:lnTo>
                      <a:pt x="20427" y="17597"/>
                    </a:lnTo>
                    <a:lnTo>
                      <a:pt x="18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580;p44">
                <a:extLst>
                  <a:ext uri="{FF2B5EF4-FFF2-40B4-BE49-F238E27FC236}">
                    <a16:creationId xmlns:a16="http://schemas.microsoft.com/office/drawing/2014/main" id="{B6548678-071E-4F73-938D-0D673CC23A77}"/>
                  </a:ext>
                </a:extLst>
              </p:cNvPr>
              <p:cNvGrpSpPr/>
              <p:nvPr/>
            </p:nvGrpSpPr>
            <p:grpSpPr>
              <a:xfrm>
                <a:off x="1511549" y="-794336"/>
                <a:ext cx="4695929" cy="5608913"/>
                <a:chOff x="1634325" y="238525"/>
                <a:chExt cx="4326450" cy="5167600"/>
              </a:xfrm>
            </p:grpSpPr>
            <p:sp>
              <p:nvSpPr>
                <p:cNvPr id="10" name="Google Shape;581;p44">
                  <a:extLst>
                    <a:ext uri="{FF2B5EF4-FFF2-40B4-BE49-F238E27FC236}">
                      <a16:creationId xmlns:a16="http://schemas.microsoft.com/office/drawing/2014/main" id="{D488A6E8-83C2-456B-855F-D7B25581AC84}"/>
                    </a:ext>
                  </a:extLst>
                </p:cNvPr>
                <p:cNvSpPr/>
                <p:nvPr/>
              </p:nvSpPr>
              <p:spPr>
                <a:xfrm>
                  <a:off x="2357325" y="4356050"/>
                  <a:ext cx="397850" cy="803325"/>
                </a:xfrm>
                <a:custGeom>
                  <a:avLst/>
                  <a:gdLst/>
                  <a:ahLst/>
                  <a:cxnLst/>
                  <a:rect l="l" t="t" r="r" b="b"/>
                  <a:pathLst>
                    <a:path w="15914" h="32133" extrusionOk="0">
                      <a:moveTo>
                        <a:pt x="15913" y="0"/>
                      </a:moveTo>
                      <a:lnTo>
                        <a:pt x="3060" y="230"/>
                      </a:lnTo>
                      <a:cubicBezTo>
                        <a:pt x="0" y="10711"/>
                        <a:pt x="536" y="21958"/>
                        <a:pt x="4591" y="32133"/>
                      </a:cubicBezTo>
                      <a:lnTo>
                        <a:pt x="14919" y="31903"/>
                      </a:lnTo>
                      <a:cubicBezTo>
                        <a:pt x="11629" y="21422"/>
                        <a:pt x="12012" y="10176"/>
                        <a:pt x="15913" y="0"/>
                      </a:cubicBez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2;p44">
                  <a:extLst>
                    <a:ext uri="{FF2B5EF4-FFF2-40B4-BE49-F238E27FC236}">
                      <a16:creationId xmlns:a16="http://schemas.microsoft.com/office/drawing/2014/main" id="{8A8A0461-693A-4953-BF8E-4C14A6457A59}"/>
                    </a:ext>
                  </a:extLst>
                </p:cNvPr>
                <p:cNvSpPr/>
                <p:nvPr/>
              </p:nvSpPr>
              <p:spPr>
                <a:xfrm>
                  <a:off x="2820175" y="4327350"/>
                  <a:ext cx="558525" cy="723025"/>
                </a:xfrm>
                <a:custGeom>
                  <a:avLst/>
                  <a:gdLst/>
                  <a:ahLst/>
                  <a:cxnLst/>
                  <a:rect l="l" t="t" r="r" b="b"/>
                  <a:pathLst>
                    <a:path w="22341" h="28921" extrusionOk="0">
                      <a:moveTo>
                        <a:pt x="12089" y="1"/>
                      </a:moveTo>
                      <a:lnTo>
                        <a:pt x="307" y="154"/>
                      </a:lnTo>
                      <a:cubicBezTo>
                        <a:pt x="1" y="3291"/>
                        <a:pt x="230" y="6427"/>
                        <a:pt x="995" y="9488"/>
                      </a:cubicBezTo>
                      <a:cubicBezTo>
                        <a:pt x="2755" y="16756"/>
                        <a:pt x="8110" y="23641"/>
                        <a:pt x="14919" y="28920"/>
                      </a:cubicBezTo>
                      <a:lnTo>
                        <a:pt x="22340" y="23335"/>
                      </a:lnTo>
                      <a:cubicBezTo>
                        <a:pt x="19433" y="20428"/>
                        <a:pt x="15378" y="14001"/>
                        <a:pt x="13236" y="9258"/>
                      </a:cubicBezTo>
                      <a:cubicBezTo>
                        <a:pt x="11706" y="5815"/>
                        <a:pt x="12089" y="1"/>
                        <a:pt x="12089" y="1"/>
                      </a:cubicBez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p44">
                  <a:extLst>
                    <a:ext uri="{FF2B5EF4-FFF2-40B4-BE49-F238E27FC236}">
                      <a16:creationId xmlns:a16="http://schemas.microsoft.com/office/drawing/2014/main" id="{261E3C42-8462-4BD0-AAB4-9A7976FA0E85}"/>
                    </a:ext>
                  </a:extLst>
                </p:cNvPr>
                <p:cNvSpPr/>
                <p:nvPr/>
              </p:nvSpPr>
              <p:spPr>
                <a:xfrm>
                  <a:off x="1777775" y="2806800"/>
                  <a:ext cx="1763500" cy="1136150"/>
                </a:xfrm>
                <a:custGeom>
                  <a:avLst/>
                  <a:gdLst/>
                  <a:ahLst/>
                  <a:cxnLst/>
                  <a:rect l="l" t="t" r="r" b="b"/>
                  <a:pathLst>
                    <a:path w="70540" h="45446" extrusionOk="0">
                      <a:moveTo>
                        <a:pt x="63424" y="1"/>
                      </a:moveTo>
                      <a:lnTo>
                        <a:pt x="63427" y="1"/>
                      </a:lnTo>
                      <a:lnTo>
                        <a:pt x="63427" y="1"/>
                      </a:lnTo>
                      <a:cubicBezTo>
                        <a:pt x="63426" y="1"/>
                        <a:pt x="63425" y="1"/>
                        <a:pt x="63424" y="1"/>
                      </a:cubicBezTo>
                      <a:close/>
                      <a:moveTo>
                        <a:pt x="63427" y="1"/>
                      </a:moveTo>
                      <a:cubicBezTo>
                        <a:pt x="63699" y="130"/>
                        <a:pt x="57833" y="10181"/>
                        <a:pt x="55544" y="12242"/>
                      </a:cubicBezTo>
                      <a:cubicBezTo>
                        <a:pt x="53632" y="13848"/>
                        <a:pt x="50571" y="16755"/>
                        <a:pt x="48276" y="17826"/>
                      </a:cubicBezTo>
                      <a:cubicBezTo>
                        <a:pt x="47376" y="18247"/>
                        <a:pt x="44356" y="19750"/>
                        <a:pt x="42653" y="19750"/>
                      </a:cubicBezTo>
                      <a:cubicBezTo>
                        <a:pt x="42186" y="19750"/>
                        <a:pt x="41818" y="19637"/>
                        <a:pt x="41620" y="19357"/>
                      </a:cubicBezTo>
                      <a:cubicBezTo>
                        <a:pt x="41467" y="18974"/>
                        <a:pt x="41391" y="18592"/>
                        <a:pt x="41161" y="18286"/>
                      </a:cubicBezTo>
                      <a:cubicBezTo>
                        <a:pt x="40626" y="17214"/>
                        <a:pt x="39325" y="16985"/>
                        <a:pt x="38177" y="16832"/>
                      </a:cubicBezTo>
                      <a:cubicBezTo>
                        <a:pt x="37030" y="16755"/>
                        <a:pt x="35729" y="16679"/>
                        <a:pt x="34505" y="16679"/>
                      </a:cubicBezTo>
                      <a:cubicBezTo>
                        <a:pt x="34352" y="16679"/>
                        <a:pt x="34199" y="16679"/>
                        <a:pt x="34123" y="16755"/>
                      </a:cubicBezTo>
                      <a:cubicBezTo>
                        <a:pt x="33893" y="16985"/>
                        <a:pt x="33970" y="17291"/>
                        <a:pt x="33970" y="17597"/>
                      </a:cubicBezTo>
                      <a:cubicBezTo>
                        <a:pt x="34046" y="18668"/>
                        <a:pt x="33664" y="19663"/>
                        <a:pt x="32822" y="20275"/>
                      </a:cubicBezTo>
                      <a:cubicBezTo>
                        <a:pt x="32669" y="20428"/>
                        <a:pt x="32516" y="20581"/>
                        <a:pt x="32363" y="20657"/>
                      </a:cubicBezTo>
                      <a:cubicBezTo>
                        <a:pt x="30450" y="20657"/>
                        <a:pt x="28614" y="21193"/>
                        <a:pt x="26931" y="22187"/>
                      </a:cubicBezTo>
                      <a:cubicBezTo>
                        <a:pt x="24024" y="23564"/>
                        <a:pt x="21423" y="25401"/>
                        <a:pt x="18974" y="27466"/>
                      </a:cubicBezTo>
                      <a:cubicBezTo>
                        <a:pt x="16450" y="29685"/>
                        <a:pt x="14002" y="32057"/>
                        <a:pt x="11324" y="34122"/>
                      </a:cubicBezTo>
                      <a:cubicBezTo>
                        <a:pt x="7805" y="36723"/>
                        <a:pt x="3979" y="38942"/>
                        <a:pt x="1" y="40625"/>
                      </a:cubicBezTo>
                      <a:lnTo>
                        <a:pt x="4744" y="45445"/>
                      </a:lnTo>
                      <a:cubicBezTo>
                        <a:pt x="13542" y="42844"/>
                        <a:pt x="21958" y="39248"/>
                        <a:pt x="28002" y="32363"/>
                      </a:cubicBezTo>
                      <a:lnTo>
                        <a:pt x="28155" y="32057"/>
                      </a:lnTo>
                      <a:cubicBezTo>
                        <a:pt x="29379" y="33969"/>
                        <a:pt x="30756" y="35882"/>
                        <a:pt x="32210" y="37642"/>
                      </a:cubicBezTo>
                      <a:cubicBezTo>
                        <a:pt x="32975" y="38713"/>
                        <a:pt x="33970" y="39631"/>
                        <a:pt x="35041" y="40396"/>
                      </a:cubicBezTo>
                      <a:cubicBezTo>
                        <a:pt x="36418" y="41084"/>
                        <a:pt x="38024" y="41467"/>
                        <a:pt x="39555" y="41467"/>
                      </a:cubicBezTo>
                      <a:cubicBezTo>
                        <a:pt x="41314" y="41696"/>
                        <a:pt x="42997" y="41696"/>
                        <a:pt x="44757" y="41696"/>
                      </a:cubicBezTo>
                      <a:cubicBezTo>
                        <a:pt x="46134" y="41696"/>
                        <a:pt x="47435" y="41314"/>
                        <a:pt x="48659" y="40702"/>
                      </a:cubicBezTo>
                      <a:cubicBezTo>
                        <a:pt x="49041" y="40472"/>
                        <a:pt x="49424" y="40166"/>
                        <a:pt x="49653" y="39860"/>
                      </a:cubicBezTo>
                      <a:cubicBezTo>
                        <a:pt x="49959" y="39325"/>
                        <a:pt x="50112" y="38789"/>
                        <a:pt x="50189" y="38177"/>
                      </a:cubicBezTo>
                      <a:cubicBezTo>
                        <a:pt x="50648" y="35729"/>
                        <a:pt x="50877" y="32516"/>
                        <a:pt x="52408" y="30527"/>
                      </a:cubicBezTo>
                      <a:cubicBezTo>
                        <a:pt x="56539" y="25477"/>
                        <a:pt x="59217" y="23258"/>
                        <a:pt x="63348" y="18209"/>
                      </a:cubicBezTo>
                      <a:cubicBezTo>
                        <a:pt x="65107" y="15914"/>
                        <a:pt x="66561" y="13389"/>
                        <a:pt x="67632" y="10711"/>
                      </a:cubicBezTo>
                      <a:cubicBezTo>
                        <a:pt x="68168" y="9487"/>
                        <a:pt x="68703" y="8187"/>
                        <a:pt x="69162" y="6810"/>
                      </a:cubicBezTo>
                      <a:cubicBezTo>
                        <a:pt x="69239" y="6504"/>
                        <a:pt x="70539" y="2525"/>
                        <a:pt x="70310" y="2449"/>
                      </a:cubicBezTo>
                      <a:lnTo>
                        <a:pt x="63427" y="1"/>
                      </a:ln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4;p44">
                  <a:extLst>
                    <a:ext uri="{FF2B5EF4-FFF2-40B4-BE49-F238E27FC236}">
                      <a16:creationId xmlns:a16="http://schemas.microsoft.com/office/drawing/2014/main" id="{2CCB1060-820C-4DEF-90F6-1DB994942120}"/>
                    </a:ext>
                  </a:extLst>
                </p:cNvPr>
                <p:cNvSpPr/>
                <p:nvPr/>
              </p:nvSpPr>
              <p:spPr>
                <a:xfrm>
                  <a:off x="1634325" y="3772700"/>
                  <a:ext cx="321350" cy="218650"/>
                </a:xfrm>
                <a:custGeom>
                  <a:avLst/>
                  <a:gdLst/>
                  <a:ahLst/>
                  <a:cxnLst/>
                  <a:rect l="l" t="t" r="r" b="b"/>
                  <a:pathLst>
                    <a:path w="12854" h="8746" extrusionOk="0">
                      <a:moveTo>
                        <a:pt x="10023" y="0"/>
                      </a:moveTo>
                      <a:cubicBezTo>
                        <a:pt x="10023" y="0"/>
                        <a:pt x="3826" y="2907"/>
                        <a:pt x="1837" y="3749"/>
                      </a:cubicBezTo>
                      <a:cubicBezTo>
                        <a:pt x="1531" y="3902"/>
                        <a:pt x="230" y="4514"/>
                        <a:pt x="537" y="4820"/>
                      </a:cubicBezTo>
                      <a:cubicBezTo>
                        <a:pt x="569" y="4863"/>
                        <a:pt x="646" y="4882"/>
                        <a:pt x="755" y="4882"/>
                      </a:cubicBezTo>
                      <a:cubicBezTo>
                        <a:pt x="1422" y="4882"/>
                        <a:pt x="3311" y="4186"/>
                        <a:pt x="3903" y="4055"/>
                      </a:cubicBezTo>
                      <a:lnTo>
                        <a:pt x="3903" y="4055"/>
                      </a:lnTo>
                      <a:cubicBezTo>
                        <a:pt x="3061" y="4514"/>
                        <a:pt x="1" y="5432"/>
                        <a:pt x="307" y="5891"/>
                      </a:cubicBezTo>
                      <a:cubicBezTo>
                        <a:pt x="362" y="5946"/>
                        <a:pt x="479" y="5969"/>
                        <a:pt x="639" y="5969"/>
                      </a:cubicBezTo>
                      <a:cubicBezTo>
                        <a:pt x="1603" y="5969"/>
                        <a:pt x="4132" y="5126"/>
                        <a:pt x="4132" y="5126"/>
                      </a:cubicBezTo>
                      <a:lnTo>
                        <a:pt x="4132" y="5126"/>
                      </a:lnTo>
                      <a:cubicBezTo>
                        <a:pt x="4056" y="5356"/>
                        <a:pt x="154" y="6809"/>
                        <a:pt x="690" y="7345"/>
                      </a:cubicBezTo>
                      <a:cubicBezTo>
                        <a:pt x="728" y="7402"/>
                        <a:pt x="817" y="7428"/>
                        <a:pt x="944" y="7428"/>
                      </a:cubicBezTo>
                      <a:cubicBezTo>
                        <a:pt x="1780" y="7428"/>
                        <a:pt x="4247" y="6340"/>
                        <a:pt x="4560" y="6340"/>
                      </a:cubicBezTo>
                      <a:cubicBezTo>
                        <a:pt x="4577" y="6340"/>
                        <a:pt x="4588" y="6343"/>
                        <a:pt x="4591" y="6350"/>
                      </a:cubicBezTo>
                      <a:cubicBezTo>
                        <a:pt x="4591" y="6350"/>
                        <a:pt x="1302" y="7804"/>
                        <a:pt x="1684" y="8339"/>
                      </a:cubicBezTo>
                      <a:cubicBezTo>
                        <a:pt x="1740" y="8395"/>
                        <a:pt x="1837" y="8419"/>
                        <a:pt x="1962" y="8419"/>
                      </a:cubicBezTo>
                      <a:cubicBezTo>
                        <a:pt x="2348" y="8419"/>
                        <a:pt x="3000" y="8188"/>
                        <a:pt x="3520" y="7957"/>
                      </a:cubicBezTo>
                      <a:cubicBezTo>
                        <a:pt x="4036" y="7699"/>
                        <a:pt x="5096" y="7386"/>
                        <a:pt x="5508" y="7386"/>
                      </a:cubicBezTo>
                      <a:cubicBezTo>
                        <a:pt x="5584" y="7386"/>
                        <a:pt x="5638" y="7397"/>
                        <a:pt x="5662" y="7421"/>
                      </a:cubicBezTo>
                      <a:cubicBezTo>
                        <a:pt x="5815" y="7498"/>
                        <a:pt x="4362" y="8416"/>
                        <a:pt x="4438" y="8722"/>
                      </a:cubicBezTo>
                      <a:cubicBezTo>
                        <a:pt x="4446" y="8738"/>
                        <a:pt x="4474" y="8746"/>
                        <a:pt x="4518" y="8746"/>
                      </a:cubicBezTo>
                      <a:cubicBezTo>
                        <a:pt x="5322" y="8746"/>
                        <a:pt x="11767" y="6262"/>
                        <a:pt x="12854" y="6044"/>
                      </a:cubicBezTo>
                      <a:lnTo>
                        <a:pt x="10023" y="0"/>
                      </a:ln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5;p44">
                  <a:extLst>
                    <a:ext uri="{FF2B5EF4-FFF2-40B4-BE49-F238E27FC236}">
                      <a16:creationId xmlns:a16="http://schemas.microsoft.com/office/drawing/2014/main" id="{1AACB2F2-2D92-4E28-ADF1-C523B2EEF6A8}"/>
                    </a:ext>
                  </a:extLst>
                </p:cNvPr>
                <p:cNvSpPr/>
                <p:nvPr/>
              </p:nvSpPr>
              <p:spPr>
                <a:xfrm>
                  <a:off x="2347750" y="4015600"/>
                  <a:ext cx="837775" cy="451975"/>
                </a:xfrm>
                <a:custGeom>
                  <a:avLst/>
                  <a:gdLst/>
                  <a:ahLst/>
                  <a:cxnLst/>
                  <a:rect l="l" t="t" r="r" b="b"/>
                  <a:pathLst>
                    <a:path w="33511" h="18079" extrusionOk="0">
                      <a:moveTo>
                        <a:pt x="29073" y="0"/>
                      </a:moveTo>
                      <a:lnTo>
                        <a:pt x="2755" y="2143"/>
                      </a:lnTo>
                      <a:cubicBezTo>
                        <a:pt x="1454" y="6503"/>
                        <a:pt x="536" y="11017"/>
                        <a:pt x="1" y="15531"/>
                      </a:cubicBezTo>
                      <a:cubicBezTo>
                        <a:pt x="4323" y="17412"/>
                        <a:pt x="9043" y="18079"/>
                        <a:pt x="13833" y="18079"/>
                      </a:cubicBezTo>
                      <a:cubicBezTo>
                        <a:pt x="18199" y="18079"/>
                        <a:pt x="22622" y="17525"/>
                        <a:pt x="26854" y="16832"/>
                      </a:cubicBezTo>
                      <a:lnTo>
                        <a:pt x="33510" y="15837"/>
                      </a:lnTo>
                      <a:cubicBezTo>
                        <a:pt x="33357" y="12088"/>
                        <a:pt x="31062" y="3443"/>
                        <a:pt x="29073" y="0"/>
                      </a:cubicBezTo>
                      <a:close/>
                    </a:path>
                  </a:pathLst>
                </a:custGeom>
                <a:solidFill>
                  <a:srgbClr val="2E40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6;p44">
                  <a:extLst>
                    <a:ext uri="{FF2B5EF4-FFF2-40B4-BE49-F238E27FC236}">
                      <a16:creationId xmlns:a16="http://schemas.microsoft.com/office/drawing/2014/main" id="{77AA0D7A-DB89-486C-AA0B-B52C7AC8FD47}"/>
                    </a:ext>
                  </a:extLst>
                </p:cNvPr>
                <p:cNvSpPr/>
                <p:nvPr/>
              </p:nvSpPr>
              <p:spPr>
                <a:xfrm>
                  <a:off x="3034400" y="4048125"/>
                  <a:ext cx="74625" cy="374900"/>
                </a:xfrm>
                <a:custGeom>
                  <a:avLst/>
                  <a:gdLst/>
                  <a:ahLst/>
                  <a:cxnLst/>
                  <a:rect l="l" t="t" r="r" b="b"/>
                  <a:pathLst>
                    <a:path w="2985" h="14996" fill="none" extrusionOk="0">
                      <a:moveTo>
                        <a:pt x="0" y="0"/>
                      </a:moveTo>
                      <a:cubicBezTo>
                        <a:pt x="0" y="0"/>
                        <a:pt x="2525" y="5585"/>
                        <a:pt x="2984" y="14995"/>
                      </a:cubicBezTo>
                    </a:path>
                  </a:pathLst>
                </a:custGeom>
                <a:noFill/>
                <a:ln w="11475" cap="flat" cmpd="sng">
                  <a:solidFill>
                    <a:srgbClr val="5A80A3"/>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7;p44">
                  <a:extLst>
                    <a:ext uri="{FF2B5EF4-FFF2-40B4-BE49-F238E27FC236}">
                      <a16:creationId xmlns:a16="http://schemas.microsoft.com/office/drawing/2014/main" id="{9A4982CC-1FE6-4021-AE06-7605782EE8CE}"/>
                    </a:ext>
                  </a:extLst>
                </p:cNvPr>
                <p:cNvSpPr/>
                <p:nvPr/>
              </p:nvSpPr>
              <p:spPr>
                <a:xfrm>
                  <a:off x="2355400" y="4354125"/>
                  <a:ext cx="822475" cy="68900"/>
                </a:xfrm>
                <a:custGeom>
                  <a:avLst/>
                  <a:gdLst/>
                  <a:ahLst/>
                  <a:cxnLst/>
                  <a:rect l="l" t="t" r="r" b="b"/>
                  <a:pathLst>
                    <a:path w="32899" h="2756" fill="none" extrusionOk="0">
                      <a:moveTo>
                        <a:pt x="1" y="1"/>
                      </a:moveTo>
                      <a:cubicBezTo>
                        <a:pt x="2908" y="919"/>
                        <a:pt x="5892" y="1531"/>
                        <a:pt x="8875" y="1990"/>
                      </a:cubicBezTo>
                      <a:cubicBezTo>
                        <a:pt x="15761" y="2755"/>
                        <a:pt x="19892" y="1914"/>
                        <a:pt x="25477" y="996"/>
                      </a:cubicBezTo>
                      <a:cubicBezTo>
                        <a:pt x="29149" y="384"/>
                        <a:pt x="32898" y="1"/>
                        <a:pt x="32898" y="1"/>
                      </a:cubicBezTo>
                    </a:path>
                  </a:pathLst>
                </a:custGeom>
                <a:noFill/>
                <a:ln w="11475" cap="flat" cmpd="sng">
                  <a:solidFill>
                    <a:srgbClr val="5A80A3"/>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8;p44">
                  <a:extLst>
                    <a:ext uri="{FF2B5EF4-FFF2-40B4-BE49-F238E27FC236}">
                      <a16:creationId xmlns:a16="http://schemas.microsoft.com/office/drawing/2014/main" id="{3D3F9711-0BE0-4E10-9FC9-86D2CCE94F1D}"/>
                    </a:ext>
                  </a:extLst>
                </p:cNvPr>
                <p:cNvSpPr/>
                <p:nvPr/>
              </p:nvSpPr>
              <p:spPr>
                <a:xfrm>
                  <a:off x="2678650" y="3040150"/>
                  <a:ext cx="76525" cy="26800"/>
                </a:xfrm>
                <a:custGeom>
                  <a:avLst/>
                  <a:gdLst/>
                  <a:ahLst/>
                  <a:cxnLst/>
                  <a:rect l="l" t="t" r="r" b="b"/>
                  <a:pathLst>
                    <a:path w="3061" h="1072" extrusionOk="0">
                      <a:moveTo>
                        <a:pt x="1530" y="0"/>
                      </a:moveTo>
                      <a:cubicBezTo>
                        <a:pt x="1224" y="0"/>
                        <a:pt x="918" y="77"/>
                        <a:pt x="689" y="230"/>
                      </a:cubicBezTo>
                      <a:cubicBezTo>
                        <a:pt x="383" y="306"/>
                        <a:pt x="0" y="536"/>
                        <a:pt x="77" y="842"/>
                      </a:cubicBezTo>
                      <a:cubicBezTo>
                        <a:pt x="77" y="918"/>
                        <a:pt x="153" y="918"/>
                        <a:pt x="230" y="918"/>
                      </a:cubicBezTo>
                      <a:lnTo>
                        <a:pt x="230" y="995"/>
                      </a:lnTo>
                      <a:cubicBezTo>
                        <a:pt x="262" y="1006"/>
                        <a:pt x="292" y="1010"/>
                        <a:pt x="322" y="1010"/>
                      </a:cubicBezTo>
                      <a:cubicBezTo>
                        <a:pt x="503" y="1010"/>
                        <a:pt x="644" y="831"/>
                        <a:pt x="842" y="765"/>
                      </a:cubicBezTo>
                      <a:cubicBezTo>
                        <a:pt x="1071" y="689"/>
                        <a:pt x="1301" y="612"/>
                        <a:pt x="1530" y="612"/>
                      </a:cubicBezTo>
                      <a:cubicBezTo>
                        <a:pt x="1760" y="689"/>
                        <a:pt x="1913" y="689"/>
                        <a:pt x="2142" y="765"/>
                      </a:cubicBezTo>
                      <a:cubicBezTo>
                        <a:pt x="2219" y="842"/>
                        <a:pt x="2295" y="842"/>
                        <a:pt x="2372" y="918"/>
                      </a:cubicBezTo>
                      <a:lnTo>
                        <a:pt x="2448" y="918"/>
                      </a:lnTo>
                      <a:cubicBezTo>
                        <a:pt x="2601" y="995"/>
                        <a:pt x="2678" y="995"/>
                        <a:pt x="2831" y="1071"/>
                      </a:cubicBezTo>
                      <a:cubicBezTo>
                        <a:pt x="2907" y="1071"/>
                        <a:pt x="3060" y="995"/>
                        <a:pt x="2984" y="842"/>
                      </a:cubicBezTo>
                      <a:cubicBezTo>
                        <a:pt x="2984" y="765"/>
                        <a:pt x="2907" y="612"/>
                        <a:pt x="2754" y="536"/>
                      </a:cubicBezTo>
                      <a:lnTo>
                        <a:pt x="2678" y="383"/>
                      </a:lnTo>
                      <a:cubicBezTo>
                        <a:pt x="2601" y="306"/>
                        <a:pt x="2525" y="230"/>
                        <a:pt x="2448" y="230"/>
                      </a:cubicBezTo>
                      <a:cubicBezTo>
                        <a:pt x="2142" y="77"/>
                        <a:pt x="1836" y="0"/>
                        <a:pt x="1530" y="0"/>
                      </a:cubicBezTo>
                      <a:close/>
                    </a:path>
                  </a:pathLst>
                </a:custGeom>
                <a:solidFill>
                  <a:srgbClr val="040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89;p44">
                  <a:extLst>
                    <a:ext uri="{FF2B5EF4-FFF2-40B4-BE49-F238E27FC236}">
                      <a16:creationId xmlns:a16="http://schemas.microsoft.com/office/drawing/2014/main" id="{C779A266-8B7F-4C7A-8D53-E0A6E56DD36B}"/>
                    </a:ext>
                  </a:extLst>
                </p:cNvPr>
                <p:cNvSpPr/>
                <p:nvPr/>
              </p:nvSpPr>
              <p:spPr>
                <a:xfrm>
                  <a:off x="2491200" y="3075800"/>
                  <a:ext cx="58800" cy="24425"/>
                </a:xfrm>
                <a:custGeom>
                  <a:avLst/>
                  <a:gdLst/>
                  <a:ahLst/>
                  <a:cxnLst/>
                  <a:rect l="l" t="t" r="r" b="b"/>
                  <a:pathLst>
                    <a:path w="2352" h="977" extrusionOk="0">
                      <a:moveTo>
                        <a:pt x="1254" y="0"/>
                      </a:moveTo>
                      <a:cubicBezTo>
                        <a:pt x="1140" y="0"/>
                        <a:pt x="1027" y="10"/>
                        <a:pt x="919" y="28"/>
                      </a:cubicBezTo>
                      <a:cubicBezTo>
                        <a:pt x="689" y="28"/>
                        <a:pt x="536" y="104"/>
                        <a:pt x="307" y="257"/>
                      </a:cubicBezTo>
                      <a:cubicBezTo>
                        <a:pt x="230" y="334"/>
                        <a:pt x="154" y="410"/>
                        <a:pt x="77" y="487"/>
                      </a:cubicBezTo>
                      <a:cubicBezTo>
                        <a:pt x="1" y="563"/>
                        <a:pt x="1" y="640"/>
                        <a:pt x="1" y="716"/>
                      </a:cubicBezTo>
                      <a:lnTo>
                        <a:pt x="1" y="793"/>
                      </a:lnTo>
                      <a:cubicBezTo>
                        <a:pt x="1" y="905"/>
                        <a:pt x="42" y="976"/>
                        <a:pt x="94" y="976"/>
                      </a:cubicBezTo>
                      <a:cubicBezTo>
                        <a:pt x="113" y="976"/>
                        <a:pt x="133" y="967"/>
                        <a:pt x="154" y="946"/>
                      </a:cubicBezTo>
                      <a:lnTo>
                        <a:pt x="307" y="946"/>
                      </a:lnTo>
                      <a:lnTo>
                        <a:pt x="536" y="716"/>
                      </a:lnTo>
                      <a:cubicBezTo>
                        <a:pt x="689" y="640"/>
                        <a:pt x="842" y="563"/>
                        <a:pt x="995" y="563"/>
                      </a:cubicBezTo>
                      <a:cubicBezTo>
                        <a:pt x="1112" y="505"/>
                        <a:pt x="1240" y="480"/>
                        <a:pt x="1371" y="480"/>
                      </a:cubicBezTo>
                      <a:cubicBezTo>
                        <a:pt x="1582" y="480"/>
                        <a:pt x="1801" y="545"/>
                        <a:pt x="1990" y="640"/>
                      </a:cubicBezTo>
                      <a:cubicBezTo>
                        <a:pt x="2021" y="650"/>
                        <a:pt x="2051" y="655"/>
                        <a:pt x="2079" y="655"/>
                      </a:cubicBezTo>
                      <a:cubicBezTo>
                        <a:pt x="2255" y="655"/>
                        <a:pt x="2351" y="466"/>
                        <a:pt x="2219" y="334"/>
                      </a:cubicBezTo>
                      <a:lnTo>
                        <a:pt x="2296" y="334"/>
                      </a:lnTo>
                      <a:cubicBezTo>
                        <a:pt x="2004" y="100"/>
                        <a:pt x="1622" y="0"/>
                        <a:pt x="1254" y="0"/>
                      </a:cubicBezTo>
                      <a:close/>
                    </a:path>
                  </a:pathLst>
                </a:custGeom>
                <a:solidFill>
                  <a:srgbClr val="040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90;p44">
                  <a:extLst>
                    <a:ext uri="{FF2B5EF4-FFF2-40B4-BE49-F238E27FC236}">
                      <a16:creationId xmlns:a16="http://schemas.microsoft.com/office/drawing/2014/main" id="{0D932FD7-B8ED-48A1-A679-FC4F38BD498D}"/>
                    </a:ext>
                  </a:extLst>
                </p:cNvPr>
                <p:cNvSpPr/>
                <p:nvPr/>
              </p:nvSpPr>
              <p:spPr>
                <a:xfrm>
                  <a:off x="2443375" y="3094900"/>
                  <a:ext cx="65075" cy="105875"/>
                </a:xfrm>
                <a:custGeom>
                  <a:avLst/>
                  <a:gdLst/>
                  <a:ahLst/>
                  <a:cxnLst/>
                  <a:rect l="l" t="t" r="r" b="b"/>
                  <a:pathLst>
                    <a:path w="2603" h="4235" extrusionOk="0">
                      <a:moveTo>
                        <a:pt x="1496" y="0"/>
                      </a:moveTo>
                      <a:cubicBezTo>
                        <a:pt x="1426" y="0"/>
                        <a:pt x="1359" y="10"/>
                        <a:pt x="1302" y="29"/>
                      </a:cubicBezTo>
                      <a:cubicBezTo>
                        <a:pt x="1072" y="106"/>
                        <a:pt x="843" y="182"/>
                        <a:pt x="690" y="259"/>
                      </a:cubicBezTo>
                      <a:cubicBezTo>
                        <a:pt x="231" y="565"/>
                        <a:pt x="1" y="1100"/>
                        <a:pt x="1" y="1636"/>
                      </a:cubicBezTo>
                      <a:cubicBezTo>
                        <a:pt x="1" y="2588"/>
                        <a:pt x="696" y="4235"/>
                        <a:pt x="1688" y="4235"/>
                      </a:cubicBezTo>
                      <a:cubicBezTo>
                        <a:pt x="1972" y="4235"/>
                        <a:pt x="2279" y="4101"/>
                        <a:pt x="2602" y="3778"/>
                      </a:cubicBezTo>
                      <a:lnTo>
                        <a:pt x="2067" y="259"/>
                      </a:lnTo>
                      <a:cubicBezTo>
                        <a:pt x="1952" y="86"/>
                        <a:pt x="1708" y="0"/>
                        <a:pt x="1496" y="0"/>
                      </a:cubicBezTo>
                      <a:close/>
                    </a:path>
                  </a:pathLst>
                </a:custGeom>
                <a:solidFill>
                  <a:srgbClr val="F7A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91;p44">
                  <a:extLst>
                    <a:ext uri="{FF2B5EF4-FFF2-40B4-BE49-F238E27FC236}">
                      <a16:creationId xmlns:a16="http://schemas.microsoft.com/office/drawing/2014/main" id="{DA1287D3-5BC7-49B0-BEE3-20D98950B3F2}"/>
                    </a:ext>
                  </a:extLst>
                </p:cNvPr>
                <p:cNvSpPr/>
                <p:nvPr/>
              </p:nvSpPr>
              <p:spPr>
                <a:xfrm>
                  <a:off x="2470175" y="2825625"/>
                  <a:ext cx="447575" cy="503550"/>
                </a:xfrm>
                <a:custGeom>
                  <a:avLst/>
                  <a:gdLst/>
                  <a:ahLst/>
                  <a:cxnLst/>
                  <a:rect l="l" t="t" r="r" b="b"/>
                  <a:pathLst>
                    <a:path w="17903" h="20142" extrusionOk="0">
                      <a:moveTo>
                        <a:pt x="9343" y="1"/>
                      </a:moveTo>
                      <a:cubicBezTo>
                        <a:pt x="8041" y="1"/>
                        <a:pt x="6751" y="290"/>
                        <a:pt x="5585" y="701"/>
                      </a:cubicBezTo>
                      <a:cubicBezTo>
                        <a:pt x="4361" y="1237"/>
                        <a:pt x="3290" y="2078"/>
                        <a:pt x="2448" y="3149"/>
                      </a:cubicBezTo>
                      <a:cubicBezTo>
                        <a:pt x="1683" y="4220"/>
                        <a:pt x="995" y="5368"/>
                        <a:pt x="536" y="6592"/>
                      </a:cubicBezTo>
                      <a:cubicBezTo>
                        <a:pt x="77" y="7434"/>
                        <a:pt x="0" y="8428"/>
                        <a:pt x="230" y="9346"/>
                      </a:cubicBezTo>
                      <a:cubicBezTo>
                        <a:pt x="459" y="10494"/>
                        <a:pt x="612" y="11565"/>
                        <a:pt x="689" y="12713"/>
                      </a:cubicBezTo>
                      <a:cubicBezTo>
                        <a:pt x="765" y="14090"/>
                        <a:pt x="1071" y="15467"/>
                        <a:pt x="1683" y="16767"/>
                      </a:cubicBezTo>
                      <a:cubicBezTo>
                        <a:pt x="2754" y="18374"/>
                        <a:pt x="4437" y="19522"/>
                        <a:pt x="6350" y="19981"/>
                      </a:cubicBezTo>
                      <a:cubicBezTo>
                        <a:pt x="6789" y="20090"/>
                        <a:pt x="7253" y="20142"/>
                        <a:pt x="7730" y="20142"/>
                      </a:cubicBezTo>
                      <a:cubicBezTo>
                        <a:pt x="10246" y="20142"/>
                        <a:pt x="13121" y="18709"/>
                        <a:pt x="14536" y="16844"/>
                      </a:cubicBezTo>
                      <a:cubicBezTo>
                        <a:pt x="15454" y="15543"/>
                        <a:pt x="16143" y="14013"/>
                        <a:pt x="16525" y="12483"/>
                      </a:cubicBezTo>
                      <a:cubicBezTo>
                        <a:pt x="17137" y="10570"/>
                        <a:pt x="17902" y="8734"/>
                        <a:pt x="17443" y="6822"/>
                      </a:cubicBezTo>
                      <a:cubicBezTo>
                        <a:pt x="16984" y="4833"/>
                        <a:pt x="15607" y="3532"/>
                        <a:pt x="14154" y="2308"/>
                      </a:cubicBezTo>
                      <a:cubicBezTo>
                        <a:pt x="12777" y="1084"/>
                        <a:pt x="11629" y="13"/>
                        <a:pt x="9793" y="13"/>
                      </a:cubicBezTo>
                      <a:cubicBezTo>
                        <a:pt x="9643" y="5"/>
                        <a:pt x="9493" y="1"/>
                        <a:pt x="9343" y="1"/>
                      </a:cubicBez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92;p44">
                  <a:extLst>
                    <a:ext uri="{FF2B5EF4-FFF2-40B4-BE49-F238E27FC236}">
                      <a16:creationId xmlns:a16="http://schemas.microsoft.com/office/drawing/2014/main" id="{81A73377-7BEB-4BDF-90F9-212A4F79A3C9}"/>
                    </a:ext>
                  </a:extLst>
                </p:cNvPr>
                <p:cNvSpPr/>
                <p:nvPr/>
              </p:nvSpPr>
              <p:spPr>
                <a:xfrm>
                  <a:off x="2615525" y="3216100"/>
                  <a:ext cx="86100" cy="70800"/>
                </a:xfrm>
                <a:custGeom>
                  <a:avLst/>
                  <a:gdLst/>
                  <a:ahLst/>
                  <a:cxnLst/>
                  <a:rect l="l" t="t" r="r" b="b"/>
                  <a:pathLst>
                    <a:path w="3444" h="2832" extrusionOk="0">
                      <a:moveTo>
                        <a:pt x="307" y="1"/>
                      </a:moveTo>
                      <a:cubicBezTo>
                        <a:pt x="307" y="1"/>
                        <a:pt x="1" y="1914"/>
                        <a:pt x="766" y="2832"/>
                      </a:cubicBezTo>
                      <a:cubicBezTo>
                        <a:pt x="842" y="2220"/>
                        <a:pt x="1072" y="1684"/>
                        <a:pt x="1531" y="1225"/>
                      </a:cubicBezTo>
                      <a:cubicBezTo>
                        <a:pt x="1900" y="908"/>
                        <a:pt x="2343" y="737"/>
                        <a:pt x="2808" y="737"/>
                      </a:cubicBezTo>
                      <a:cubicBezTo>
                        <a:pt x="3017" y="737"/>
                        <a:pt x="3230" y="771"/>
                        <a:pt x="3443" y="842"/>
                      </a:cubicBezTo>
                      <a:cubicBezTo>
                        <a:pt x="3443" y="536"/>
                        <a:pt x="3443" y="230"/>
                        <a:pt x="3443" y="1"/>
                      </a:cubicBezTo>
                      <a:close/>
                    </a:path>
                  </a:pathLst>
                </a:custGeom>
                <a:solidFill>
                  <a:srgbClr val="913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93;p44">
                  <a:extLst>
                    <a:ext uri="{FF2B5EF4-FFF2-40B4-BE49-F238E27FC236}">
                      <a16:creationId xmlns:a16="http://schemas.microsoft.com/office/drawing/2014/main" id="{791EBC58-0735-48C1-BE2C-5E484E3039CF}"/>
                    </a:ext>
                  </a:extLst>
                </p:cNvPr>
                <p:cNvSpPr/>
                <p:nvPr/>
              </p:nvSpPr>
              <p:spPr>
                <a:xfrm>
                  <a:off x="2632750" y="3234525"/>
                  <a:ext cx="68875" cy="63850"/>
                </a:xfrm>
                <a:custGeom>
                  <a:avLst/>
                  <a:gdLst/>
                  <a:ahLst/>
                  <a:cxnLst/>
                  <a:rect l="l" t="t" r="r" b="b"/>
                  <a:pathLst>
                    <a:path w="2755" h="2554" extrusionOk="0">
                      <a:moveTo>
                        <a:pt x="2119" y="0"/>
                      </a:moveTo>
                      <a:cubicBezTo>
                        <a:pt x="1654" y="0"/>
                        <a:pt x="1211" y="171"/>
                        <a:pt x="842" y="488"/>
                      </a:cubicBezTo>
                      <a:cubicBezTo>
                        <a:pt x="383" y="947"/>
                        <a:pt x="153" y="1483"/>
                        <a:pt x="0" y="2095"/>
                      </a:cubicBezTo>
                      <a:cubicBezTo>
                        <a:pt x="306" y="2401"/>
                        <a:pt x="765" y="2554"/>
                        <a:pt x="1148" y="2554"/>
                      </a:cubicBezTo>
                      <a:cubicBezTo>
                        <a:pt x="2448" y="2477"/>
                        <a:pt x="2678" y="1024"/>
                        <a:pt x="2754" y="105"/>
                      </a:cubicBezTo>
                      <a:cubicBezTo>
                        <a:pt x="2541" y="34"/>
                        <a:pt x="2328" y="0"/>
                        <a:pt x="2119" y="0"/>
                      </a:cubicBezTo>
                      <a:close/>
                    </a:path>
                  </a:pathLst>
                </a:custGeom>
                <a:solidFill>
                  <a:srgbClr val="ED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94;p44">
                  <a:extLst>
                    <a:ext uri="{FF2B5EF4-FFF2-40B4-BE49-F238E27FC236}">
                      <a16:creationId xmlns:a16="http://schemas.microsoft.com/office/drawing/2014/main" id="{D7C16449-95C0-4B6E-94EE-0A279904CAC6}"/>
                    </a:ext>
                  </a:extLst>
                </p:cNvPr>
                <p:cNvSpPr/>
                <p:nvPr/>
              </p:nvSpPr>
              <p:spPr>
                <a:xfrm>
                  <a:off x="2720725" y="3156750"/>
                  <a:ext cx="112875" cy="101525"/>
                </a:xfrm>
                <a:custGeom>
                  <a:avLst/>
                  <a:gdLst/>
                  <a:ahLst/>
                  <a:cxnLst/>
                  <a:rect l="l" t="t" r="r" b="b"/>
                  <a:pathLst>
                    <a:path w="4515" h="4061" extrusionOk="0">
                      <a:moveTo>
                        <a:pt x="2365" y="1"/>
                      </a:moveTo>
                      <a:cubicBezTo>
                        <a:pt x="2188" y="1"/>
                        <a:pt x="2010" y="26"/>
                        <a:pt x="1837" y="80"/>
                      </a:cubicBezTo>
                      <a:cubicBezTo>
                        <a:pt x="689" y="309"/>
                        <a:pt x="0" y="1457"/>
                        <a:pt x="230" y="2604"/>
                      </a:cubicBezTo>
                      <a:cubicBezTo>
                        <a:pt x="483" y="3489"/>
                        <a:pt x="1309" y="4060"/>
                        <a:pt x="2193" y="4060"/>
                      </a:cubicBezTo>
                      <a:cubicBezTo>
                        <a:pt x="2379" y="4060"/>
                        <a:pt x="2568" y="4035"/>
                        <a:pt x="2755" y="3982"/>
                      </a:cubicBezTo>
                      <a:cubicBezTo>
                        <a:pt x="3826" y="3675"/>
                        <a:pt x="4514" y="2528"/>
                        <a:pt x="4285" y="1457"/>
                      </a:cubicBezTo>
                      <a:cubicBezTo>
                        <a:pt x="4032" y="572"/>
                        <a:pt x="3205" y="1"/>
                        <a:pt x="2365" y="1"/>
                      </a:cubicBezTo>
                      <a:close/>
                    </a:path>
                  </a:pathLst>
                </a:custGeom>
                <a:solidFill>
                  <a:srgbClr val="ED9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95;p44">
                  <a:extLst>
                    <a:ext uri="{FF2B5EF4-FFF2-40B4-BE49-F238E27FC236}">
                      <a16:creationId xmlns:a16="http://schemas.microsoft.com/office/drawing/2014/main" id="{5832BED2-A844-4F61-9F42-37A14199EC5C}"/>
                    </a:ext>
                  </a:extLst>
                </p:cNvPr>
                <p:cNvSpPr/>
                <p:nvPr/>
              </p:nvSpPr>
              <p:spPr>
                <a:xfrm>
                  <a:off x="2504600" y="3157400"/>
                  <a:ext cx="99475" cy="89575"/>
                </a:xfrm>
                <a:custGeom>
                  <a:avLst/>
                  <a:gdLst/>
                  <a:ahLst/>
                  <a:cxnLst/>
                  <a:rect l="l" t="t" r="r" b="b"/>
                  <a:pathLst>
                    <a:path w="3979" h="3583" extrusionOk="0">
                      <a:moveTo>
                        <a:pt x="1993" y="1"/>
                      </a:moveTo>
                      <a:cubicBezTo>
                        <a:pt x="1841" y="1"/>
                        <a:pt x="1686" y="18"/>
                        <a:pt x="1530" y="54"/>
                      </a:cubicBezTo>
                      <a:cubicBezTo>
                        <a:pt x="612" y="360"/>
                        <a:pt x="0" y="1354"/>
                        <a:pt x="230" y="2272"/>
                      </a:cubicBezTo>
                      <a:cubicBezTo>
                        <a:pt x="478" y="3078"/>
                        <a:pt x="1177" y="3582"/>
                        <a:pt x="1922" y="3582"/>
                      </a:cubicBezTo>
                      <a:cubicBezTo>
                        <a:pt x="2097" y="3582"/>
                        <a:pt x="2274" y="3555"/>
                        <a:pt x="2448" y="3496"/>
                      </a:cubicBezTo>
                      <a:cubicBezTo>
                        <a:pt x="3366" y="3267"/>
                        <a:pt x="3978" y="2272"/>
                        <a:pt x="3749" y="1278"/>
                      </a:cubicBezTo>
                      <a:cubicBezTo>
                        <a:pt x="3555" y="503"/>
                        <a:pt x="2817" y="1"/>
                        <a:pt x="1993" y="1"/>
                      </a:cubicBezTo>
                      <a:close/>
                    </a:path>
                  </a:pathLst>
                </a:custGeom>
                <a:solidFill>
                  <a:srgbClr val="ED9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96;p44">
                  <a:extLst>
                    <a:ext uri="{FF2B5EF4-FFF2-40B4-BE49-F238E27FC236}">
                      <a16:creationId xmlns:a16="http://schemas.microsoft.com/office/drawing/2014/main" id="{12F8CC8B-4152-4DC6-9307-68EB75CD8766}"/>
                    </a:ext>
                  </a:extLst>
                </p:cNvPr>
                <p:cNvSpPr/>
                <p:nvPr/>
              </p:nvSpPr>
              <p:spPr>
                <a:xfrm>
                  <a:off x="2753225" y="3112350"/>
                  <a:ext cx="36375" cy="31575"/>
                </a:xfrm>
                <a:custGeom>
                  <a:avLst/>
                  <a:gdLst/>
                  <a:ahLst/>
                  <a:cxnLst/>
                  <a:rect l="l" t="t" r="r" b="b"/>
                  <a:pathLst>
                    <a:path w="1455" h="1263" extrusionOk="0">
                      <a:moveTo>
                        <a:pt x="770" y="0"/>
                      </a:moveTo>
                      <a:cubicBezTo>
                        <a:pt x="718" y="0"/>
                        <a:pt x="666" y="6"/>
                        <a:pt x="613" y="20"/>
                      </a:cubicBezTo>
                      <a:cubicBezTo>
                        <a:pt x="230" y="96"/>
                        <a:pt x="1" y="479"/>
                        <a:pt x="154" y="785"/>
                      </a:cubicBezTo>
                      <a:cubicBezTo>
                        <a:pt x="218" y="1103"/>
                        <a:pt x="494" y="1263"/>
                        <a:pt x="761" y="1263"/>
                      </a:cubicBezTo>
                      <a:cubicBezTo>
                        <a:pt x="815" y="1263"/>
                        <a:pt x="868" y="1256"/>
                        <a:pt x="919" y="1244"/>
                      </a:cubicBezTo>
                      <a:cubicBezTo>
                        <a:pt x="1225" y="1091"/>
                        <a:pt x="1455" y="785"/>
                        <a:pt x="1378" y="402"/>
                      </a:cubicBezTo>
                      <a:cubicBezTo>
                        <a:pt x="1251" y="149"/>
                        <a:pt x="1020" y="0"/>
                        <a:pt x="770" y="0"/>
                      </a:cubicBezTo>
                      <a:close/>
                    </a:path>
                  </a:pathLst>
                </a:custGeom>
                <a:solidFill>
                  <a:srgbClr val="040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97;p44">
                  <a:extLst>
                    <a:ext uri="{FF2B5EF4-FFF2-40B4-BE49-F238E27FC236}">
                      <a16:creationId xmlns:a16="http://schemas.microsoft.com/office/drawing/2014/main" id="{9511B409-A3E7-4597-A229-84003394E349}"/>
                    </a:ext>
                  </a:extLst>
                </p:cNvPr>
                <p:cNvSpPr/>
                <p:nvPr/>
              </p:nvSpPr>
              <p:spPr>
                <a:xfrm>
                  <a:off x="2531375" y="3109700"/>
                  <a:ext cx="34450" cy="32200"/>
                </a:xfrm>
                <a:custGeom>
                  <a:avLst/>
                  <a:gdLst/>
                  <a:ahLst/>
                  <a:cxnLst/>
                  <a:rect l="l" t="t" r="r" b="b"/>
                  <a:pathLst>
                    <a:path w="1378" h="1288" extrusionOk="0">
                      <a:moveTo>
                        <a:pt x="744" y="0"/>
                      </a:moveTo>
                      <a:cubicBezTo>
                        <a:pt x="674" y="0"/>
                        <a:pt x="603" y="16"/>
                        <a:pt x="536" y="49"/>
                      </a:cubicBezTo>
                      <a:cubicBezTo>
                        <a:pt x="153" y="126"/>
                        <a:pt x="0" y="508"/>
                        <a:pt x="77" y="814"/>
                      </a:cubicBezTo>
                      <a:cubicBezTo>
                        <a:pt x="143" y="1080"/>
                        <a:pt x="441" y="1288"/>
                        <a:pt x="718" y="1288"/>
                      </a:cubicBezTo>
                      <a:cubicBezTo>
                        <a:pt x="760" y="1288"/>
                        <a:pt x="802" y="1283"/>
                        <a:pt x="842" y="1273"/>
                      </a:cubicBezTo>
                      <a:cubicBezTo>
                        <a:pt x="1224" y="1120"/>
                        <a:pt x="1377" y="814"/>
                        <a:pt x="1301" y="432"/>
                      </a:cubicBezTo>
                      <a:cubicBezTo>
                        <a:pt x="1241" y="193"/>
                        <a:pt x="995" y="0"/>
                        <a:pt x="744" y="0"/>
                      </a:cubicBezTo>
                      <a:close/>
                    </a:path>
                  </a:pathLst>
                </a:custGeom>
                <a:solidFill>
                  <a:srgbClr val="040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98;p44">
                  <a:extLst>
                    <a:ext uri="{FF2B5EF4-FFF2-40B4-BE49-F238E27FC236}">
                      <a16:creationId xmlns:a16="http://schemas.microsoft.com/office/drawing/2014/main" id="{7BA307C0-6AA4-4450-B910-5FD51B0FEFF0}"/>
                    </a:ext>
                  </a:extLst>
                </p:cNvPr>
                <p:cNvSpPr/>
                <p:nvPr/>
              </p:nvSpPr>
              <p:spPr>
                <a:xfrm>
                  <a:off x="2433825" y="2769175"/>
                  <a:ext cx="526000" cy="364725"/>
                </a:xfrm>
                <a:custGeom>
                  <a:avLst/>
                  <a:gdLst/>
                  <a:ahLst/>
                  <a:cxnLst/>
                  <a:rect l="l" t="t" r="r" b="b"/>
                  <a:pathLst>
                    <a:path w="21040" h="14589" extrusionOk="0">
                      <a:moveTo>
                        <a:pt x="10671" y="0"/>
                      </a:moveTo>
                      <a:cubicBezTo>
                        <a:pt x="9049" y="0"/>
                        <a:pt x="7460" y="324"/>
                        <a:pt x="5968" y="970"/>
                      </a:cubicBezTo>
                      <a:cubicBezTo>
                        <a:pt x="2984" y="2194"/>
                        <a:pt x="842" y="4719"/>
                        <a:pt x="230" y="7856"/>
                      </a:cubicBezTo>
                      <a:cubicBezTo>
                        <a:pt x="77" y="8238"/>
                        <a:pt x="0" y="8621"/>
                        <a:pt x="0" y="9080"/>
                      </a:cubicBezTo>
                      <a:cubicBezTo>
                        <a:pt x="153" y="9845"/>
                        <a:pt x="460" y="10610"/>
                        <a:pt x="919" y="11298"/>
                      </a:cubicBezTo>
                      <a:cubicBezTo>
                        <a:pt x="1148" y="11910"/>
                        <a:pt x="1301" y="12675"/>
                        <a:pt x="2066" y="12828"/>
                      </a:cubicBezTo>
                      <a:cubicBezTo>
                        <a:pt x="2066" y="12828"/>
                        <a:pt x="2296" y="11681"/>
                        <a:pt x="2296" y="11604"/>
                      </a:cubicBezTo>
                      <a:cubicBezTo>
                        <a:pt x="2449" y="11222"/>
                        <a:pt x="2678" y="10839"/>
                        <a:pt x="2984" y="10533"/>
                      </a:cubicBezTo>
                      <a:cubicBezTo>
                        <a:pt x="3596" y="9921"/>
                        <a:pt x="4438" y="9386"/>
                        <a:pt x="4744" y="8544"/>
                      </a:cubicBezTo>
                      <a:cubicBezTo>
                        <a:pt x="4820" y="8238"/>
                        <a:pt x="4897" y="8009"/>
                        <a:pt x="4973" y="7703"/>
                      </a:cubicBezTo>
                      <a:cubicBezTo>
                        <a:pt x="5432" y="6785"/>
                        <a:pt x="6197" y="6019"/>
                        <a:pt x="7192" y="5713"/>
                      </a:cubicBezTo>
                      <a:cubicBezTo>
                        <a:pt x="7641" y="5329"/>
                        <a:pt x="8197" y="5159"/>
                        <a:pt x="8770" y="5159"/>
                      </a:cubicBezTo>
                      <a:cubicBezTo>
                        <a:pt x="8881" y="5159"/>
                        <a:pt x="8993" y="5165"/>
                        <a:pt x="9105" y="5178"/>
                      </a:cubicBezTo>
                      <a:cubicBezTo>
                        <a:pt x="9870" y="5407"/>
                        <a:pt x="10329" y="6249"/>
                        <a:pt x="11017" y="6631"/>
                      </a:cubicBezTo>
                      <a:cubicBezTo>
                        <a:pt x="11476" y="6861"/>
                        <a:pt x="11935" y="7091"/>
                        <a:pt x="12394" y="7397"/>
                      </a:cubicBezTo>
                      <a:cubicBezTo>
                        <a:pt x="13236" y="8162"/>
                        <a:pt x="13083" y="9539"/>
                        <a:pt x="13925" y="10304"/>
                      </a:cubicBezTo>
                      <a:cubicBezTo>
                        <a:pt x="14384" y="10533"/>
                        <a:pt x="14919" y="10839"/>
                        <a:pt x="15455" y="10992"/>
                      </a:cubicBezTo>
                      <a:cubicBezTo>
                        <a:pt x="16755" y="11757"/>
                        <a:pt x="16985" y="13747"/>
                        <a:pt x="18285" y="14435"/>
                      </a:cubicBezTo>
                      <a:cubicBezTo>
                        <a:pt x="18515" y="14512"/>
                        <a:pt x="18744" y="14588"/>
                        <a:pt x="19050" y="14588"/>
                      </a:cubicBezTo>
                      <a:cubicBezTo>
                        <a:pt x="19433" y="14435"/>
                        <a:pt x="19816" y="14053"/>
                        <a:pt x="19969" y="13670"/>
                      </a:cubicBezTo>
                      <a:cubicBezTo>
                        <a:pt x="21040" y="11757"/>
                        <a:pt x="20504" y="9003"/>
                        <a:pt x="19969" y="6938"/>
                      </a:cubicBezTo>
                      <a:cubicBezTo>
                        <a:pt x="19586" y="5637"/>
                        <a:pt x="18897" y="4336"/>
                        <a:pt x="17979" y="3265"/>
                      </a:cubicBezTo>
                      <a:cubicBezTo>
                        <a:pt x="17291" y="2577"/>
                        <a:pt x="16602" y="2041"/>
                        <a:pt x="15837" y="1506"/>
                      </a:cubicBezTo>
                      <a:cubicBezTo>
                        <a:pt x="15072" y="894"/>
                        <a:pt x="14231" y="511"/>
                        <a:pt x="13313" y="281"/>
                      </a:cubicBezTo>
                      <a:cubicBezTo>
                        <a:pt x="12429" y="94"/>
                        <a:pt x="11545" y="0"/>
                        <a:pt x="10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99;p44">
                  <a:extLst>
                    <a:ext uri="{FF2B5EF4-FFF2-40B4-BE49-F238E27FC236}">
                      <a16:creationId xmlns:a16="http://schemas.microsoft.com/office/drawing/2014/main" id="{B8E65F6E-31E3-487C-9685-5057D87604CE}"/>
                    </a:ext>
                  </a:extLst>
                </p:cNvPr>
                <p:cNvSpPr/>
                <p:nvPr/>
              </p:nvSpPr>
              <p:spPr>
                <a:xfrm>
                  <a:off x="2839300" y="3089675"/>
                  <a:ext cx="91850" cy="126550"/>
                </a:xfrm>
                <a:custGeom>
                  <a:avLst/>
                  <a:gdLst/>
                  <a:ahLst/>
                  <a:cxnLst/>
                  <a:rect l="l" t="t" r="r" b="b"/>
                  <a:pathLst>
                    <a:path w="3674" h="5062" extrusionOk="0">
                      <a:moveTo>
                        <a:pt x="1961" y="0"/>
                      </a:moveTo>
                      <a:cubicBezTo>
                        <a:pt x="1192" y="0"/>
                        <a:pt x="509" y="447"/>
                        <a:pt x="154" y="1156"/>
                      </a:cubicBezTo>
                      <a:lnTo>
                        <a:pt x="77" y="4522"/>
                      </a:lnTo>
                      <a:cubicBezTo>
                        <a:pt x="1" y="4905"/>
                        <a:pt x="536" y="5058"/>
                        <a:pt x="766" y="5058"/>
                      </a:cubicBezTo>
                      <a:cubicBezTo>
                        <a:pt x="807" y="5060"/>
                        <a:pt x="847" y="5061"/>
                        <a:pt x="887" y="5061"/>
                      </a:cubicBezTo>
                      <a:cubicBezTo>
                        <a:pt x="2266" y="5061"/>
                        <a:pt x="3070" y="3801"/>
                        <a:pt x="3367" y="2686"/>
                      </a:cubicBezTo>
                      <a:cubicBezTo>
                        <a:pt x="3673" y="1462"/>
                        <a:pt x="3597" y="161"/>
                        <a:pt x="2143" y="8"/>
                      </a:cubicBezTo>
                      <a:cubicBezTo>
                        <a:pt x="2082" y="3"/>
                        <a:pt x="2021" y="0"/>
                        <a:pt x="1961" y="0"/>
                      </a:cubicBez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00;p44">
                  <a:extLst>
                    <a:ext uri="{FF2B5EF4-FFF2-40B4-BE49-F238E27FC236}">
                      <a16:creationId xmlns:a16="http://schemas.microsoft.com/office/drawing/2014/main" id="{3068FDD8-705A-4AC6-ABC7-85D151A48656}"/>
                    </a:ext>
                  </a:extLst>
                </p:cNvPr>
                <p:cNvSpPr/>
                <p:nvPr/>
              </p:nvSpPr>
              <p:spPr>
                <a:xfrm>
                  <a:off x="2841225" y="3208450"/>
                  <a:ext cx="45925" cy="21075"/>
                </a:xfrm>
                <a:custGeom>
                  <a:avLst/>
                  <a:gdLst/>
                  <a:ahLst/>
                  <a:cxnLst/>
                  <a:rect l="l" t="t" r="r" b="b"/>
                  <a:pathLst>
                    <a:path w="1837" h="843" fill="none" extrusionOk="0">
                      <a:moveTo>
                        <a:pt x="0" y="1"/>
                      </a:moveTo>
                      <a:cubicBezTo>
                        <a:pt x="0" y="1"/>
                        <a:pt x="459" y="842"/>
                        <a:pt x="1836" y="1"/>
                      </a:cubicBezTo>
                    </a:path>
                  </a:pathLst>
                </a:custGeom>
                <a:noFill/>
                <a:ln w="11475" cap="flat" cmpd="sng">
                  <a:solidFill>
                    <a:srgbClr val="C16840"/>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1;p44">
                  <a:extLst>
                    <a:ext uri="{FF2B5EF4-FFF2-40B4-BE49-F238E27FC236}">
                      <a16:creationId xmlns:a16="http://schemas.microsoft.com/office/drawing/2014/main" id="{F48C76CF-BDBB-4887-9B4C-60279CFF3100}"/>
                    </a:ext>
                  </a:extLst>
                </p:cNvPr>
                <p:cNvSpPr/>
                <p:nvPr/>
              </p:nvSpPr>
              <p:spPr>
                <a:xfrm>
                  <a:off x="2627000" y="3139600"/>
                  <a:ext cx="42100" cy="57400"/>
                </a:xfrm>
                <a:custGeom>
                  <a:avLst/>
                  <a:gdLst/>
                  <a:ahLst/>
                  <a:cxnLst/>
                  <a:rect l="l" t="t" r="r" b="b"/>
                  <a:pathLst>
                    <a:path w="1684" h="2296" extrusionOk="0">
                      <a:moveTo>
                        <a:pt x="536" y="1"/>
                      </a:moveTo>
                      <a:cubicBezTo>
                        <a:pt x="460" y="154"/>
                        <a:pt x="460" y="307"/>
                        <a:pt x="383" y="460"/>
                      </a:cubicBezTo>
                      <a:cubicBezTo>
                        <a:pt x="307" y="536"/>
                        <a:pt x="230" y="689"/>
                        <a:pt x="154" y="766"/>
                      </a:cubicBezTo>
                      <a:cubicBezTo>
                        <a:pt x="77" y="995"/>
                        <a:pt x="1" y="1225"/>
                        <a:pt x="77" y="1454"/>
                      </a:cubicBezTo>
                      <a:cubicBezTo>
                        <a:pt x="77" y="1684"/>
                        <a:pt x="154" y="1913"/>
                        <a:pt x="307" y="2066"/>
                      </a:cubicBezTo>
                      <a:cubicBezTo>
                        <a:pt x="460" y="2219"/>
                        <a:pt x="613" y="2296"/>
                        <a:pt x="842" y="2296"/>
                      </a:cubicBezTo>
                      <a:cubicBezTo>
                        <a:pt x="1148" y="2296"/>
                        <a:pt x="1454" y="2143"/>
                        <a:pt x="1607" y="1913"/>
                      </a:cubicBezTo>
                      <a:cubicBezTo>
                        <a:pt x="1684" y="1837"/>
                        <a:pt x="1684" y="1684"/>
                        <a:pt x="1607" y="1607"/>
                      </a:cubicBezTo>
                      <a:cubicBezTo>
                        <a:pt x="1569" y="1569"/>
                        <a:pt x="1512" y="1550"/>
                        <a:pt x="1454" y="1550"/>
                      </a:cubicBezTo>
                      <a:cubicBezTo>
                        <a:pt x="1397" y="1550"/>
                        <a:pt x="1339" y="1569"/>
                        <a:pt x="1301" y="1607"/>
                      </a:cubicBezTo>
                      <a:cubicBezTo>
                        <a:pt x="1225" y="1684"/>
                        <a:pt x="1148" y="1684"/>
                        <a:pt x="1072" y="1760"/>
                      </a:cubicBezTo>
                      <a:lnTo>
                        <a:pt x="689" y="1760"/>
                      </a:lnTo>
                      <a:lnTo>
                        <a:pt x="613" y="1684"/>
                      </a:lnTo>
                      <a:lnTo>
                        <a:pt x="613" y="1607"/>
                      </a:lnTo>
                      <a:lnTo>
                        <a:pt x="613" y="1531"/>
                      </a:lnTo>
                      <a:cubicBezTo>
                        <a:pt x="613" y="1378"/>
                        <a:pt x="613" y="1148"/>
                        <a:pt x="766" y="995"/>
                      </a:cubicBezTo>
                      <a:cubicBezTo>
                        <a:pt x="766" y="919"/>
                        <a:pt x="842" y="766"/>
                        <a:pt x="919" y="613"/>
                      </a:cubicBezTo>
                      <a:cubicBezTo>
                        <a:pt x="919" y="460"/>
                        <a:pt x="919" y="307"/>
                        <a:pt x="919" y="154"/>
                      </a:cubicBezTo>
                      <a:cubicBezTo>
                        <a:pt x="919" y="115"/>
                        <a:pt x="861" y="96"/>
                        <a:pt x="804" y="96"/>
                      </a:cubicBezTo>
                      <a:cubicBezTo>
                        <a:pt x="747" y="96"/>
                        <a:pt x="689" y="115"/>
                        <a:pt x="689" y="154"/>
                      </a:cubicBezTo>
                      <a:lnTo>
                        <a:pt x="536" y="1"/>
                      </a:lnTo>
                      <a:close/>
                    </a:path>
                  </a:pathLst>
                </a:custGeom>
                <a:solidFill>
                  <a:srgbClr val="C16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02;p44">
                  <a:extLst>
                    <a:ext uri="{FF2B5EF4-FFF2-40B4-BE49-F238E27FC236}">
                      <a16:creationId xmlns:a16="http://schemas.microsoft.com/office/drawing/2014/main" id="{ABF1FC8B-F275-483F-B7B7-7C3B6896FD6B}"/>
                    </a:ext>
                  </a:extLst>
                </p:cNvPr>
                <p:cNvSpPr/>
                <p:nvPr/>
              </p:nvSpPr>
              <p:spPr>
                <a:xfrm>
                  <a:off x="2748625" y="3051325"/>
                  <a:ext cx="79225" cy="46975"/>
                </a:xfrm>
                <a:custGeom>
                  <a:avLst/>
                  <a:gdLst/>
                  <a:ahLst/>
                  <a:cxnLst/>
                  <a:rect l="l" t="t" r="r" b="b"/>
                  <a:pathLst>
                    <a:path w="3169" h="1879" extrusionOk="0">
                      <a:moveTo>
                        <a:pt x="1366" y="0"/>
                      </a:moveTo>
                      <a:cubicBezTo>
                        <a:pt x="882" y="0"/>
                        <a:pt x="391" y="229"/>
                        <a:pt x="108" y="624"/>
                      </a:cubicBezTo>
                      <a:cubicBezTo>
                        <a:pt x="0" y="787"/>
                        <a:pt x="122" y="949"/>
                        <a:pt x="256" y="949"/>
                      </a:cubicBezTo>
                      <a:cubicBezTo>
                        <a:pt x="312" y="949"/>
                        <a:pt x="370" y="921"/>
                        <a:pt x="414" y="854"/>
                      </a:cubicBezTo>
                      <a:cubicBezTo>
                        <a:pt x="646" y="669"/>
                        <a:pt x="906" y="567"/>
                        <a:pt x="1177" y="567"/>
                      </a:cubicBezTo>
                      <a:cubicBezTo>
                        <a:pt x="1353" y="567"/>
                        <a:pt x="1534" y="610"/>
                        <a:pt x="1715" y="701"/>
                      </a:cubicBezTo>
                      <a:cubicBezTo>
                        <a:pt x="1945" y="777"/>
                        <a:pt x="2098" y="930"/>
                        <a:pt x="2251" y="1160"/>
                      </a:cubicBezTo>
                      <a:cubicBezTo>
                        <a:pt x="2404" y="1236"/>
                        <a:pt x="2480" y="1389"/>
                        <a:pt x="2557" y="1466"/>
                      </a:cubicBezTo>
                      <a:cubicBezTo>
                        <a:pt x="2633" y="1619"/>
                        <a:pt x="2710" y="1772"/>
                        <a:pt x="2863" y="1849"/>
                      </a:cubicBezTo>
                      <a:cubicBezTo>
                        <a:pt x="2883" y="1869"/>
                        <a:pt x="2909" y="1879"/>
                        <a:pt x="2938" y="1879"/>
                      </a:cubicBezTo>
                      <a:cubicBezTo>
                        <a:pt x="3016" y="1879"/>
                        <a:pt x="3113" y="1808"/>
                        <a:pt x="3169" y="1695"/>
                      </a:cubicBezTo>
                      <a:cubicBezTo>
                        <a:pt x="3169" y="1466"/>
                        <a:pt x="3169" y="1313"/>
                        <a:pt x="3092" y="1083"/>
                      </a:cubicBezTo>
                      <a:cubicBezTo>
                        <a:pt x="3016" y="930"/>
                        <a:pt x="2863" y="777"/>
                        <a:pt x="2786" y="701"/>
                      </a:cubicBezTo>
                      <a:cubicBezTo>
                        <a:pt x="2557" y="395"/>
                        <a:pt x="2251" y="165"/>
                        <a:pt x="1868" y="89"/>
                      </a:cubicBezTo>
                      <a:cubicBezTo>
                        <a:pt x="1708" y="29"/>
                        <a:pt x="1538" y="0"/>
                        <a:pt x="1366" y="0"/>
                      </a:cubicBezTo>
                      <a:close/>
                    </a:path>
                  </a:pathLst>
                </a:custGeom>
                <a:solidFill>
                  <a:srgbClr val="4C1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03;p44">
                  <a:extLst>
                    <a:ext uri="{FF2B5EF4-FFF2-40B4-BE49-F238E27FC236}">
                      <a16:creationId xmlns:a16="http://schemas.microsoft.com/office/drawing/2014/main" id="{83661D29-808C-4EE6-BC8A-1D33815FDAF2}"/>
                    </a:ext>
                  </a:extLst>
                </p:cNvPr>
                <p:cNvSpPr/>
                <p:nvPr/>
              </p:nvSpPr>
              <p:spPr>
                <a:xfrm>
                  <a:off x="2504600" y="3044775"/>
                  <a:ext cx="75850" cy="38400"/>
                </a:xfrm>
                <a:custGeom>
                  <a:avLst/>
                  <a:gdLst/>
                  <a:ahLst/>
                  <a:cxnLst/>
                  <a:rect l="l" t="t" r="r" b="b"/>
                  <a:pathLst>
                    <a:path w="3034" h="1536" extrusionOk="0">
                      <a:moveTo>
                        <a:pt x="1426" y="0"/>
                      </a:moveTo>
                      <a:cubicBezTo>
                        <a:pt x="1126" y="0"/>
                        <a:pt x="816" y="87"/>
                        <a:pt x="536" y="274"/>
                      </a:cubicBezTo>
                      <a:cubicBezTo>
                        <a:pt x="459" y="274"/>
                        <a:pt x="459" y="351"/>
                        <a:pt x="383" y="351"/>
                      </a:cubicBezTo>
                      <a:cubicBezTo>
                        <a:pt x="383" y="405"/>
                        <a:pt x="344" y="459"/>
                        <a:pt x="349" y="459"/>
                      </a:cubicBezTo>
                      <a:cubicBezTo>
                        <a:pt x="351" y="459"/>
                        <a:pt x="360" y="450"/>
                        <a:pt x="382" y="429"/>
                      </a:cubicBezTo>
                      <a:lnTo>
                        <a:pt x="382" y="429"/>
                      </a:lnTo>
                      <a:cubicBezTo>
                        <a:pt x="305" y="505"/>
                        <a:pt x="229" y="581"/>
                        <a:pt x="153" y="657"/>
                      </a:cubicBezTo>
                      <a:cubicBezTo>
                        <a:pt x="77" y="810"/>
                        <a:pt x="0" y="963"/>
                        <a:pt x="0" y="1192"/>
                      </a:cubicBezTo>
                      <a:cubicBezTo>
                        <a:pt x="54" y="1247"/>
                        <a:pt x="147" y="1301"/>
                        <a:pt x="250" y="1301"/>
                      </a:cubicBezTo>
                      <a:cubicBezTo>
                        <a:pt x="293" y="1301"/>
                        <a:pt x="338" y="1291"/>
                        <a:pt x="383" y="1269"/>
                      </a:cubicBezTo>
                      <a:cubicBezTo>
                        <a:pt x="459" y="1269"/>
                        <a:pt x="536" y="1116"/>
                        <a:pt x="689" y="1039"/>
                      </a:cubicBezTo>
                      <a:lnTo>
                        <a:pt x="765" y="886"/>
                      </a:lnTo>
                      <a:lnTo>
                        <a:pt x="918" y="886"/>
                      </a:lnTo>
                      <a:cubicBezTo>
                        <a:pt x="995" y="886"/>
                        <a:pt x="995" y="886"/>
                        <a:pt x="1071" y="810"/>
                      </a:cubicBezTo>
                      <a:lnTo>
                        <a:pt x="1836" y="810"/>
                      </a:lnTo>
                      <a:cubicBezTo>
                        <a:pt x="1913" y="886"/>
                        <a:pt x="2066" y="886"/>
                        <a:pt x="2142" y="963"/>
                      </a:cubicBezTo>
                      <a:cubicBezTo>
                        <a:pt x="2295" y="1039"/>
                        <a:pt x="2448" y="1192"/>
                        <a:pt x="2601" y="1422"/>
                      </a:cubicBezTo>
                      <a:cubicBezTo>
                        <a:pt x="2655" y="1502"/>
                        <a:pt x="2727" y="1535"/>
                        <a:pt x="2795" y="1535"/>
                      </a:cubicBezTo>
                      <a:cubicBezTo>
                        <a:pt x="2921" y="1535"/>
                        <a:pt x="3034" y="1418"/>
                        <a:pt x="2984" y="1269"/>
                      </a:cubicBezTo>
                      <a:lnTo>
                        <a:pt x="2907" y="1192"/>
                      </a:lnTo>
                      <a:cubicBezTo>
                        <a:pt x="2748" y="449"/>
                        <a:pt x="2109" y="0"/>
                        <a:pt x="1426" y="0"/>
                      </a:cubicBezTo>
                      <a:close/>
                    </a:path>
                  </a:pathLst>
                </a:custGeom>
                <a:solidFill>
                  <a:srgbClr val="4C1C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04;p44">
                  <a:extLst>
                    <a:ext uri="{FF2B5EF4-FFF2-40B4-BE49-F238E27FC236}">
                      <a16:creationId xmlns:a16="http://schemas.microsoft.com/office/drawing/2014/main" id="{7A7AEF7F-295E-4D42-A18E-9BDBDD7E6FF9}"/>
                    </a:ext>
                  </a:extLst>
                </p:cNvPr>
                <p:cNvSpPr/>
                <p:nvPr/>
              </p:nvSpPr>
              <p:spPr>
                <a:xfrm>
                  <a:off x="2634650" y="3241350"/>
                  <a:ext cx="204150" cy="92400"/>
                </a:xfrm>
                <a:custGeom>
                  <a:avLst/>
                  <a:gdLst/>
                  <a:ahLst/>
                  <a:cxnLst/>
                  <a:rect l="l" t="t" r="r" b="b"/>
                  <a:pathLst>
                    <a:path w="8166" h="3696" extrusionOk="0">
                      <a:moveTo>
                        <a:pt x="7942" y="0"/>
                      </a:moveTo>
                      <a:cubicBezTo>
                        <a:pt x="7896" y="0"/>
                        <a:pt x="7847" y="19"/>
                        <a:pt x="7804" y="62"/>
                      </a:cubicBezTo>
                      <a:cubicBezTo>
                        <a:pt x="7498" y="368"/>
                        <a:pt x="7269" y="674"/>
                        <a:pt x="7039" y="980"/>
                      </a:cubicBezTo>
                      <a:cubicBezTo>
                        <a:pt x="6810" y="1210"/>
                        <a:pt x="6580" y="1516"/>
                        <a:pt x="6274" y="1745"/>
                      </a:cubicBezTo>
                      <a:cubicBezTo>
                        <a:pt x="5739" y="2128"/>
                        <a:pt x="5203" y="2434"/>
                        <a:pt x="4591" y="2663"/>
                      </a:cubicBezTo>
                      <a:cubicBezTo>
                        <a:pt x="3673" y="3071"/>
                        <a:pt x="2687" y="3275"/>
                        <a:pt x="1701" y="3275"/>
                      </a:cubicBezTo>
                      <a:cubicBezTo>
                        <a:pt x="1208" y="3275"/>
                        <a:pt x="715" y="3224"/>
                        <a:pt x="230" y="3122"/>
                      </a:cubicBezTo>
                      <a:cubicBezTo>
                        <a:pt x="77" y="3122"/>
                        <a:pt x="1" y="3352"/>
                        <a:pt x="154" y="3428"/>
                      </a:cubicBezTo>
                      <a:cubicBezTo>
                        <a:pt x="757" y="3609"/>
                        <a:pt x="1385" y="3695"/>
                        <a:pt x="2012" y="3695"/>
                      </a:cubicBezTo>
                      <a:cubicBezTo>
                        <a:pt x="2976" y="3695"/>
                        <a:pt x="3940" y="3493"/>
                        <a:pt x="4820" y="3122"/>
                      </a:cubicBezTo>
                      <a:cubicBezTo>
                        <a:pt x="5433" y="2893"/>
                        <a:pt x="6045" y="2587"/>
                        <a:pt x="6657" y="2204"/>
                      </a:cubicBezTo>
                      <a:cubicBezTo>
                        <a:pt x="7345" y="1745"/>
                        <a:pt x="7881" y="1057"/>
                        <a:pt x="8110" y="291"/>
                      </a:cubicBezTo>
                      <a:cubicBezTo>
                        <a:pt x="8165" y="126"/>
                        <a:pt x="8062" y="0"/>
                        <a:pt x="7942" y="0"/>
                      </a:cubicBezTo>
                      <a:close/>
                    </a:path>
                  </a:pathLst>
                </a:custGeom>
                <a:solidFill>
                  <a:srgbClr val="C16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05;p44">
                  <a:extLst>
                    <a:ext uri="{FF2B5EF4-FFF2-40B4-BE49-F238E27FC236}">
                      <a16:creationId xmlns:a16="http://schemas.microsoft.com/office/drawing/2014/main" id="{AD42AA0C-C069-4A73-A98D-AD0BCE781588}"/>
                    </a:ext>
                  </a:extLst>
                </p:cNvPr>
                <p:cNvSpPr/>
                <p:nvPr/>
              </p:nvSpPr>
              <p:spPr>
                <a:xfrm>
                  <a:off x="2885200" y="2791000"/>
                  <a:ext cx="200850" cy="178450"/>
                </a:xfrm>
                <a:custGeom>
                  <a:avLst/>
                  <a:gdLst/>
                  <a:ahLst/>
                  <a:cxnLst/>
                  <a:rect l="l" t="t" r="r" b="b"/>
                  <a:pathLst>
                    <a:path w="8034" h="7138" extrusionOk="0">
                      <a:moveTo>
                        <a:pt x="4384" y="0"/>
                      </a:moveTo>
                      <a:cubicBezTo>
                        <a:pt x="4301" y="0"/>
                        <a:pt x="4216" y="7"/>
                        <a:pt x="4132" y="21"/>
                      </a:cubicBezTo>
                      <a:cubicBezTo>
                        <a:pt x="3673" y="97"/>
                        <a:pt x="3214" y="327"/>
                        <a:pt x="3061" y="786"/>
                      </a:cubicBezTo>
                      <a:cubicBezTo>
                        <a:pt x="2908" y="735"/>
                        <a:pt x="2755" y="709"/>
                        <a:pt x="2608" y="709"/>
                      </a:cubicBezTo>
                      <a:cubicBezTo>
                        <a:pt x="2313" y="709"/>
                        <a:pt x="2041" y="811"/>
                        <a:pt x="1837" y="1015"/>
                      </a:cubicBezTo>
                      <a:cubicBezTo>
                        <a:pt x="1454" y="1245"/>
                        <a:pt x="1301" y="1704"/>
                        <a:pt x="1378" y="2163"/>
                      </a:cubicBezTo>
                      <a:cubicBezTo>
                        <a:pt x="1298" y="2145"/>
                        <a:pt x="1218" y="2136"/>
                        <a:pt x="1139" y="2136"/>
                      </a:cubicBezTo>
                      <a:cubicBezTo>
                        <a:pt x="538" y="2136"/>
                        <a:pt x="1" y="2625"/>
                        <a:pt x="1" y="3234"/>
                      </a:cubicBezTo>
                      <a:lnTo>
                        <a:pt x="689" y="5605"/>
                      </a:lnTo>
                      <a:cubicBezTo>
                        <a:pt x="1132" y="6555"/>
                        <a:pt x="2099" y="7137"/>
                        <a:pt x="3156" y="7137"/>
                      </a:cubicBezTo>
                      <a:cubicBezTo>
                        <a:pt x="3376" y="7137"/>
                        <a:pt x="3601" y="7112"/>
                        <a:pt x="3826" y="7059"/>
                      </a:cubicBezTo>
                      <a:cubicBezTo>
                        <a:pt x="4362" y="6983"/>
                        <a:pt x="4821" y="6524"/>
                        <a:pt x="4974" y="5988"/>
                      </a:cubicBezTo>
                      <a:cubicBezTo>
                        <a:pt x="5188" y="6363"/>
                        <a:pt x="5590" y="6550"/>
                        <a:pt x="5995" y="6550"/>
                      </a:cubicBezTo>
                      <a:cubicBezTo>
                        <a:pt x="6169" y="6550"/>
                        <a:pt x="6343" y="6516"/>
                        <a:pt x="6504" y="6447"/>
                      </a:cubicBezTo>
                      <a:cubicBezTo>
                        <a:pt x="7039" y="6141"/>
                        <a:pt x="7422" y="5605"/>
                        <a:pt x="7575" y="4993"/>
                      </a:cubicBezTo>
                      <a:cubicBezTo>
                        <a:pt x="8034" y="3081"/>
                        <a:pt x="7192" y="1168"/>
                        <a:pt x="5433" y="250"/>
                      </a:cubicBezTo>
                      <a:cubicBezTo>
                        <a:pt x="5120" y="125"/>
                        <a:pt x="4757" y="0"/>
                        <a:pt x="4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06;p44">
                  <a:extLst>
                    <a:ext uri="{FF2B5EF4-FFF2-40B4-BE49-F238E27FC236}">
                      <a16:creationId xmlns:a16="http://schemas.microsoft.com/office/drawing/2014/main" id="{CE47A80E-0DED-4A45-80F3-B9F1F437E15A}"/>
                    </a:ext>
                  </a:extLst>
                </p:cNvPr>
                <p:cNvSpPr/>
                <p:nvPr/>
              </p:nvSpPr>
              <p:spPr>
                <a:xfrm>
                  <a:off x="2410875" y="2700275"/>
                  <a:ext cx="166425" cy="184500"/>
                </a:xfrm>
                <a:custGeom>
                  <a:avLst/>
                  <a:gdLst/>
                  <a:ahLst/>
                  <a:cxnLst/>
                  <a:rect l="l" t="t" r="r" b="b"/>
                  <a:pathLst>
                    <a:path w="6657" h="7380" extrusionOk="0">
                      <a:moveTo>
                        <a:pt x="3376" y="1"/>
                      </a:moveTo>
                      <a:cubicBezTo>
                        <a:pt x="3220" y="1"/>
                        <a:pt x="3063" y="18"/>
                        <a:pt x="2908" y="54"/>
                      </a:cubicBezTo>
                      <a:cubicBezTo>
                        <a:pt x="1913" y="283"/>
                        <a:pt x="995" y="895"/>
                        <a:pt x="459" y="1737"/>
                      </a:cubicBezTo>
                      <a:cubicBezTo>
                        <a:pt x="306" y="1966"/>
                        <a:pt x="230" y="2196"/>
                        <a:pt x="153" y="2425"/>
                      </a:cubicBezTo>
                      <a:cubicBezTo>
                        <a:pt x="0" y="2961"/>
                        <a:pt x="153" y="3497"/>
                        <a:pt x="536" y="3956"/>
                      </a:cubicBezTo>
                      <a:cubicBezTo>
                        <a:pt x="689" y="4109"/>
                        <a:pt x="918" y="4185"/>
                        <a:pt x="1148" y="4338"/>
                      </a:cubicBezTo>
                      <a:cubicBezTo>
                        <a:pt x="995" y="4644"/>
                        <a:pt x="842" y="5103"/>
                        <a:pt x="1071" y="5409"/>
                      </a:cubicBezTo>
                      <a:cubicBezTo>
                        <a:pt x="1301" y="5581"/>
                        <a:pt x="1574" y="5667"/>
                        <a:pt x="1857" y="5667"/>
                      </a:cubicBezTo>
                      <a:cubicBezTo>
                        <a:pt x="1951" y="5667"/>
                        <a:pt x="2047" y="5658"/>
                        <a:pt x="2143" y="5639"/>
                      </a:cubicBezTo>
                      <a:lnTo>
                        <a:pt x="2143" y="5639"/>
                      </a:lnTo>
                      <a:cubicBezTo>
                        <a:pt x="1990" y="6098"/>
                        <a:pt x="2143" y="6633"/>
                        <a:pt x="2525" y="7016"/>
                      </a:cubicBezTo>
                      <a:cubicBezTo>
                        <a:pt x="2678" y="7169"/>
                        <a:pt x="2831" y="7322"/>
                        <a:pt x="3061" y="7322"/>
                      </a:cubicBezTo>
                      <a:cubicBezTo>
                        <a:pt x="3137" y="7360"/>
                        <a:pt x="3233" y="7379"/>
                        <a:pt x="3328" y="7379"/>
                      </a:cubicBezTo>
                      <a:cubicBezTo>
                        <a:pt x="3424" y="7379"/>
                        <a:pt x="3520" y="7360"/>
                        <a:pt x="3596" y="7322"/>
                      </a:cubicBezTo>
                      <a:cubicBezTo>
                        <a:pt x="4055" y="7245"/>
                        <a:pt x="4438" y="7016"/>
                        <a:pt x="4820" y="6786"/>
                      </a:cubicBezTo>
                      <a:lnTo>
                        <a:pt x="6427" y="4568"/>
                      </a:lnTo>
                      <a:cubicBezTo>
                        <a:pt x="6656" y="3956"/>
                        <a:pt x="6121" y="3267"/>
                        <a:pt x="5432" y="3267"/>
                      </a:cubicBezTo>
                      <a:cubicBezTo>
                        <a:pt x="5662" y="2655"/>
                        <a:pt x="5662" y="1890"/>
                        <a:pt x="5432" y="1278"/>
                      </a:cubicBezTo>
                      <a:cubicBezTo>
                        <a:pt x="5045" y="503"/>
                        <a:pt x="4222" y="1"/>
                        <a:pt x="3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07;p44">
                  <a:extLst>
                    <a:ext uri="{FF2B5EF4-FFF2-40B4-BE49-F238E27FC236}">
                      <a16:creationId xmlns:a16="http://schemas.microsoft.com/office/drawing/2014/main" id="{790AB1FE-84E2-49F8-8669-17553DF486BC}"/>
                    </a:ext>
                  </a:extLst>
                </p:cNvPr>
                <p:cNvSpPr/>
                <p:nvPr/>
              </p:nvSpPr>
              <p:spPr>
                <a:xfrm>
                  <a:off x="2827825" y="3298350"/>
                  <a:ext cx="36375" cy="191300"/>
                </a:xfrm>
                <a:custGeom>
                  <a:avLst/>
                  <a:gdLst/>
                  <a:ahLst/>
                  <a:cxnLst/>
                  <a:rect l="l" t="t" r="r" b="b"/>
                  <a:pathLst>
                    <a:path w="1455" h="7652" fill="none" extrusionOk="0">
                      <a:moveTo>
                        <a:pt x="1454" y="1"/>
                      </a:moveTo>
                      <a:cubicBezTo>
                        <a:pt x="766" y="2525"/>
                        <a:pt x="230" y="5050"/>
                        <a:pt x="1" y="7651"/>
                      </a:cubicBezTo>
                    </a:path>
                  </a:pathLst>
                </a:custGeom>
                <a:solidFill>
                  <a:schemeClr val="accent5"/>
                </a:solidFill>
                <a:ln w="24875" cap="flat" cmpd="sng">
                  <a:solidFill>
                    <a:srgbClr val="AC4432"/>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08;p44">
                  <a:extLst>
                    <a:ext uri="{FF2B5EF4-FFF2-40B4-BE49-F238E27FC236}">
                      <a16:creationId xmlns:a16="http://schemas.microsoft.com/office/drawing/2014/main" id="{29ABE06D-44FD-426E-A69E-D46130A2B262}"/>
                    </a:ext>
                  </a:extLst>
                </p:cNvPr>
                <p:cNvSpPr/>
                <p:nvPr/>
              </p:nvSpPr>
              <p:spPr>
                <a:xfrm>
                  <a:off x="2558150" y="3319400"/>
                  <a:ext cx="22975" cy="170250"/>
                </a:xfrm>
                <a:custGeom>
                  <a:avLst/>
                  <a:gdLst/>
                  <a:ahLst/>
                  <a:cxnLst/>
                  <a:rect l="l" t="t" r="r" b="b"/>
                  <a:pathLst>
                    <a:path w="919" h="6810" fill="none" extrusionOk="0">
                      <a:moveTo>
                        <a:pt x="918" y="0"/>
                      </a:moveTo>
                      <a:cubicBezTo>
                        <a:pt x="230" y="2219"/>
                        <a:pt x="0" y="4514"/>
                        <a:pt x="230" y="6809"/>
                      </a:cubicBezTo>
                    </a:path>
                  </a:pathLst>
                </a:custGeom>
                <a:solidFill>
                  <a:schemeClr val="accent5"/>
                </a:solidFill>
                <a:ln w="24875" cap="flat" cmpd="sng">
                  <a:solidFill>
                    <a:srgbClr val="AC4432"/>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9;p44">
                  <a:extLst>
                    <a:ext uri="{FF2B5EF4-FFF2-40B4-BE49-F238E27FC236}">
                      <a16:creationId xmlns:a16="http://schemas.microsoft.com/office/drawing/2014/main" id="{CFBBDC2D-CA97-43EA-AB0B-937A4A797923}"/>
                    </a:ext>
                  </a:extLst>
                </p:cNvPr>
                <p:cNvSpPr/>
                <p:nvPr/>
              </p:nvSpPr>
              <p:spPr>
                <a:xfrm>
                  <a:off x="2275075" y="5054175"/>
                  <a:ext cx="491575" cy="340475"/>
                </a:xfrm>
                <a:custGeom>
                  <a:avLst/>
                  <a:gdLst/>
                  <a:ahLst/>
                  <a:cxnLst/>
                  <a:rect l="l" t="t" r="r" b="b"/>
                  <a:pathLst>
                    <a:path w="19663" h="13619" extrusionOk="0">
                      <a:moveTo>
                        <a:pt x="6886" y="2907"/>
                      </a:moveTo>
                      <a:cubicBezTo>
                        <a:pt x="6886" y="3519"/>
                        <a:pt x="6810" y="4055"/>
                        <a:pt x="6580" y="4514"/>
                      </a:cubicBezTo>
                      <a:cubicBezTo>
                        <a:pt x="5585" y="5815"/>
                        <a:pt x="2831" y="6733"/>
                        <a:pt x="1607" y="8110"/>
                      </a:cubicBezTo>
                      <a:cubicBezTo>
                        <a:pt x="0" y="9946"/>
                        <a:pt x="1072" y="12777"/>
                        <a:pt x="1378" y="13618"/>
                      </a:cubicBezTo>
                      <a:lnTo>
                        <a:pt x="19663" y="9257"/>
                      </a:lnTo>
                      <a:lnTo>
                        <a:pt x="17291" y="0"/>
                      </a:lnTo>
                      <a:cubicBezTo>
                        <a:pt x="13619" y="1148"/>
                        <a:pt x="10329" y="2448"/>
                        <a:pt x="6886" y="290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0;p44">
                  <a:extLst>
                    <a:ext uri="{FF2B5EF4-FFF2-40B4-BE49-F238E27FC236}">
                      <a16:creationId xmlns:a16="http://schemas.microsoft.com/office/drawing/2014/main" id="{8AE87A4C-C718-4F83-AF7B-4E1E8F50AA1F}"/>
                    </a:ext>
                  </a:extLst>
                </p:cNvPr>
                <p:cNvSpPr/>
                <p:nvPr/>
              </p:nvSpPr>
              <p:spPr>
                <a:xfrm>
                  <a:off x="2271250" y="5241600"/>
                  <a:ext cx="162600" cy="145400"/>
                </a:xfrm>
                <a:custGeom>
                  <a:avLst/>
                  <a:gdLst/>
                  <a:ahLst/>
                  <a:cxnLst/>
                  <a:rect l="l" t="t" r="r" b="b"/>
                  <a:pathLst>
                    <a:path w="6504" h="5816" extrusionOk="0">
                      <a:moveTo>
                        <a:pt x="2525" y="1"/>
                      </a:moveTo>
                      <a:cubicBezTo>
                        <a:pt x="0" y="1531"/>
                        <a:pt x="919" y="5050"/>
                        <a:pt x="1378" y="5815"/>
                      </a:cubicBezTo>
                      <a:lnTo>
                        <a:pt x="6503" y="4362"/>
                      </a:lnTo>
                      <a:cubicBezTo>
                        <a:pt x="6197" y="2219"/>
                        <a:pt x="4591" y="536"/>
                        <a:pt x="2525" y="1"/>
                      </a:cubicBezTo>
                      <a:close/>
                    </a:path>
                  </a:pathLst>
                </a:custGeom>
                <a:solidFill>
                  <a:srgbClr val="DD7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11;p44">
                  <a:extLst>
                    <a:ext uri="{FF2B5EF4-FFF2-40B4-BE49-F238E27FC236}">
                      <a16:creationId xmlns:a16="http://schemas.microsoft.com/office/drawing/2014/main" id="{3431BC3B-3CE9-4B3E-9DF1-34E514C80EFF}"/>
                    </a:ext>
                  </a:extLst>
                </p:cNvPr>
                <p:cNvSpPr/>
                <p:nvPr/>
              </p:nvSpPr>
              <p:spPr>
                <a:xfrm>
                  <a:off x="2299950" y="5243525"/>
                  <a:ext cx="466700" cy="151125"/>
                </a:xfrm>
                <a:custGeom>
                  <a:avLst/>
                  <a:gdLst/>
                  <a:ahLst/>
                  <a:cxnLst/>
                  <a:rect l="l" t="t" r="r" b="b"/>
                  <a:pathLst>
                    <a:path w="18668" h="6045" extrusionOk="0">
                      <a:moveTo>
                        <a:pt x="18208" y="0"/>
                      </a:moveTo>
                      <a:lnTo>
                        <a:pt x="0" y="4820"/>
                      </a:lnTo>
                      <a:cubicBezTo>
                        <a:pt x="77" y="5356"/>
                        <a:pt x="230" y="5815"/>
                        <a:pt x="383" y="6044"/>
                      </a:cubicBezTo>
                      <a:lnTo>
                        <a:pt x="18668" y="1683"/>
                      </a:lnTo>
                      <a:lnTo>
                        <a:pt x="18208" y="0"/>
                      </a:lnTo>
                      <a:close/>
                    </a:path>
                  </a:pathLst>
                </a:custGeom>
                <a:solidFill>
                  <a:srgbClr val="DD7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12;p44">
                  <a:extLst>
                    <a:ext uri="{FF2B5EF4-FFF2-40B4-BE49-F238E27FC236}">
                      <a16:creationId xmlns:a16="http://schemas.microsoft.com/office/drawing/2014/main" id="{F780D2E6-225A-4329-B073-B9A4BC55C39B}"/>
                    </a:ext>
                  </a:extLst>
                </p:cNvPr>
                <p:cNvSpPr/>
                <p:nvPr/>
              </p:nvSpPr>
              <p:spPr>
                <a:xfrm>
                  <a:off x="2296125" y="5245425"/>
                  <a:ext cx="460950" cy="114800"/>
                </a:xfrm>
                <a:custGeom>
                  <a:avLst/>
                  <a:gdLst/>
                  <a:ahLst/>
                  <a:cxnLst/>
                  <a:rect l="l" t="t" r="r" b="b"/>
                  <a:pathLst>
                    <a:path w="18438" h="4592" fill="none" extrusionOk="0">
                      <a:moveTo>
                        <a:pt x="0" y="4591"/>
                      </a:moveTo>
                      <a:lnTo>
                        <a:pt x="18438" y="1"/>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13;p44">
                  <a:extLst>
                    <a:ext uri="{FF2B5EF4-FFF2-40B4-BE49-F238E27FC236}">
                      <a16:creationId xmlns:a16="http://schemas.microsoft.com/office/drawing/2014/main" id="{9C27C32D-72F1-4F38-855B-B175995F332D}"/>
                    </a:ext>
                  </a:extLst>
                </p:cNvPr>
                <p:cNvSpPr/>
                <p:nvPr/>
              </p:nvSpPr>
              <p:spPr>
                <a:xfrm>
                  <a:off x="2638475" y="5130675"/>
                  <a:ext cx="89925" cy="139650"/>
                </a:xfrm>
                <a:custGeom>
                  <a:avLst/>
                  <a:gdLst/>
                  <a:ahLst/>
                  <a:cxnLst/>
                  <a:rect l="l" t="t" r="r" b="b"/>
                  <a:pathLst>
                    <a:path w="3597" h="5586" fill="none" extrusionOk="0">
                      <a:moveTo>
                        <a:pt x="536" y="5585"/>
                      </a:moveTo>
                      <a:cubicBezTo>
                        <a:pt x="613" y="5585"/>
                        <a:pt x="1" y="1454"/>
                        <a:pt x="3596" y="0"/>
                      </a:cubicBez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14;p44">
                  <a:extLst>
                    <a:ext uri="{FF2B5EF4-FFF2-40B4-BE49-F238E27FC236}">
                      <a16:creationId xmlns:a16="http://schemas.microsoft.com/office/drawing/2014/main" id="{157B4C21-979E-4727-942B-4FEA939E2B30}"/>
                    </a:ext>
                  </a:extLst>
                </p:cNvPr>
                <p:cNvSpPr/>
                <p:nvPr/>
              </p:nvSpPr>
              <p:spPr>
                <a:xfrm>
                  <a:off x="2496950" y="5075200"/>
                  <a:ext cx="216150" cy="84175"/>
                </a:xfrm>
                <a:custGeom>
                  <a:avLst/>
                  <a:gdLst/>
                  <a:ahLst/>
                  <a:cxnLst/>
                  <a:rect l="l" t="t" r="r" b="b"/>
                  <a:pathLst>
                    <a:path w="8646" h="3367" fill="none" extrusionOk="0">
                      <a:moveTo>
                        <a:pt x="0" y="3214"/>
                      </a:moveTo>
                      <a:cubicBezTo>
                        <a:pt x="1683" y="3367"/>
                        <a:pt x="3366" y="2984"/>
                        <a:pt x="4820" y="2066"/>
                      </a:cubicBezTo>
                      <a:cubicBezTo>
                        <a:pt x="6274" y="1301"/>
                        <a:pt x="7039" y="230"/>
                        <a:pt x="8645" y="1"/>
                      </a:cubicBez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15;p44">
                  <a:extLst>
                    <a:ext uri="{FF2B5EF4-FFF2-40B4-BE49-F238E27FC236}">
                      <a16:creationId xmlns:a16="http://schemas.microsoft.com/office/drawing/2014/main" id="{FB1BC53E-96DC-47F4-9F2E-6BE7A4B58110}"/>
                    </a:ext>
                  </a:extLst>
                </p:cNvPr>
                <p:cNvSpPr/>
                <p:nvPr/>
              </p:nvSpPr>
              <p:spPr>
                <a:xfrm>
                  <a:off x="2334375" y="5241600"/>
                  <a:ext cx="95650" cy="86100"/>
                </a:xfrm>
                <a:custGeom>
                  <a:avLst/>
                  <a:gdLst/>
                  <a:ahLst/>
                  <a:cxnLst/>
                  <a:rect l="l" t="t" r="r" b="b"/>
                  <a:pathLst>
                    <a:path w="3826" h="3444" fill="none" extrusionOk="0">
                      <a:moveTo>
                        <a:pt x="0" y="1"/>
                      </a:moveTo>
                      <a:cubicBezTo>
                        <a:pt x="1530" y="766"/>
                        <a:pt x="2831" y="1913"/>
                        <a:pt x="3825" y="3444"/>
                      </a:cubicBez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16;p44">
                  <a:extLst>
                    <a:ext uri="{FF2B5EF4-FFF2-40B4-BE49-F238E27FC236}">
                      <a16:creationId xmlns:a16="http://schemas.microsoft.com/office/drawing/2014/main" id="{3FF34FD9-E30A-42B6-9816-CBC3586DEE84}"/>
                    </a:ext>
                  </a:extLst>
                </p:cNvPr>
                <p:cNvSpPr/>
                <p:nvPr/>
              </p:nvSpPr>
              <p:spPr>
                <a:xfrm>
                  <a:off x="2403225" y="5203350"/>
                  <a:ext cx="32525" cy="30625"/>
                </a:xfrm>
                <a:custGeom>
                  <a:avLst/>
                  <a:gdLst/>
                  <a:ahLst/>
                  <a:cxnLst/>
                  <a:rect l="l" t="t" r="r" b="b"/>
                  <a:pathLst>
                    <a:path w="1301" h="1225" fill="none" extrusionOk="0">
                      <a:moveTo>
                        <a:pt x="0" y="1"/>
                      </a:moveTo>
                      <a:lnTo>
                        <a:pt x="1301" y="1225"/>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17;p44">
                  <a:extLst>
                    <a:ext uri="{FF2B5EF4-FFF2-40B4-BE49-F238E27FC236}">
                      <a16:creationId xmlns:a16="http://schemas.microsoft.com/office/drawing/2014/main" id="{0A610580-7856-4FE0-B2B0-B629A5BB63E0}"/>
                    </a:ext>
                  </a:extLst>
                </p:cNvPr>
                <p:cNvSpPr/>
                <p:nvPr/>
              </p:nvSpPr>
              <p:spPr>
                <a:xfrm>
                  <a:off x="2424250" y="5186150"/>
                  <a:ext cx="32550" cy="30625"/>
                </a:xfrm>
                <a:custGeom>
                  <a:avLst/>
                  <a:gdLst/>
                  <a:ahLst/>
                  <a:cxnLst/>
                  <a:rect l="l" t="t" r="r" b="b"/>
                  <a:pathLst>
                    <a:path w="1302" h="1225" fill="none" extrusionOk="0">
                      <a:moveTo>
                        <a:pt x="1" y="0"/>
                      </a:moveTo>
                      <a:lnTo>
                        <a:pt x="1302" y="1224"/>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18;p44">
                  <a:extLst>
                    <a:ext uri="{FF2B5EF4-FFF2-40B4-BE49-F238E27FC236}">
                      <a16:creationId xmlns:a16="http://schemas.microsoft.com/office/drawing/2014/main" id="{736BA656-4B56-4999-A640-CDC207E9458C}"/>
                    </a:ext>
                  </a:extLst>
                </p:cNvPr>
                <p:cNvSpPr/>
                <p:nvPr/>
              </p:nvSpPr>
              <p:spPr>
                <a:xfrm>
                  <a:off x="2443375" y="5163200"/>
                  <a:ext cx="32550" cy="30625"/>
                </a:xfrm>
                <a:custGeom>
                  <a:avLst/>
                  <a:gdLst/>
                  <a:ahLst/>
                  <a:cxnLst/>
                  <a:rect l="l" t="t" r="r" b="b"/>
                  <a:pathLst>
                    <a:path w="1302" h="1225" fill="none" extrusionOk="0">
                      <a:moveTo>
                        <a:pt x="1" y="0"/>
                      </a:moveTo>
                      <a:lnTo>
                        <a:pt x="1302" y="1224"/>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19;p44">
                  <a:extLst>
                    <a:ext uri="{FF2B5EF4-FFF2-40B4-BE49-F238E27FC236}">
                      <a16:creationId xmlns:a16="http://schemas.microsoft.com/office/drawing/2014/main" id="{9A03B474-0653-429F-9A31-1ABE2DB32DBA}"/>
                    </a:ext>
                  </a:extLst>
                </p:cNvPr>
                <p:cNvSpPr/>
                <p:nvPr/>
              </p:nvSpPr>
              <p:spPr>
                <a:xfrm>
                  <a:off x="2391750" y="5117050"/>
                  <a:ext cx="53575" cy="50000"/>
                </a:xfrm>
                <a:custGeom>
                  <a:avLst/>
                  <a:gdLst/>
                  <a:ahLst/>
                  <a:cxnLst/>
                  <a:rect l="l" t="t" r="r" b="b"/>
                  <a:pathLst>
                    <a:path w="2143" h="2000" extrusionOk="0">
                      <a:moveTo>
                        <a:pt x="471" y="231"/>
                      </a:moveTo>
                      <a:cubicBezTo>
                        <a:pt x="491" y="231"/>
                        <a:pt x="513" y="234"/>
                        <a:pt x="536" y="239"/>
                      </a:cubicBezTo>
                      <a:cubicBezTo>
                        <a:pt x="842" y="392"/>
                        <a:pt x="1148" y="545"/>
                        <a:pt x="1301" y="775"/>
                      </a:cubicBezTo>
                      <a:cubicBezTo>
                        <a:pt x="1564" y="1104"/>
                        <a:pt x="1714" y="1376"/>
                        <a:pt x="1896" y="1688"/>
                      </a:cubicBezTo>
                      <a:lnTo>
                        <a:pt x="1896" y="1688"/>
                      </a:lnTo>
                      <a:cubicBezTo>
                        <a:pt x="1621" y="1662"/>
                        <a:pt x="1346" y="1524"/>
                        <a:pt x="1071" y="1387"/>
                      </a:cubicBezTo>
                      <a:cubicBezTo>
                        <a:pt x="765" y="1234"/>
                        <a:pt x="536" y="1081"/>
                        <a:pt x="383" y="775"/>
                      </a:cubicBezTo>
                      <a:cubicBezTo>
                        <a:pt x="241" y="634"/>
                        <a:pt x="231" y="231"/>
                        <a:pt x="471" y="231"/>
                      </a:cubicBezTo>
                      <a:close/>
                      <a:moveTo>
                        <a:pt x="441" y="0"/>
                      </a:moveTo>
                      <a:cubicBezTo>
                        <a:pt x="128" y="0"/>
                        <a:pt x="0" y="349"/>
                        <a:pt x="0" y="698"/>
                      </a:cubicBezTo>
                      <a:cubicBezTo>
                        <a:pt x="153" y="1004"/>
                        <a:pt x="383" y="1310"/>
                        <a:pt x="689" y="1540"/>
                      </a:cubicBezTo>
                      <a:cubicBezTo>
                        <a:pt x="1071" y="1770"/>
                        <a:pt x="1530" y="1923"/>
                        <a:pt x="1989" y="1999"/>
                      </a:cubicBezTo>
                      <a:cubicBezTo>
                        <a:pt x="2066" y="1999"/>
                        <a:pt x="2143" y="1923"/>
                        <a:pt x="2143" y="1846"/>
                      </a:cubicBezTo>
                      <a:cubicBezTo>
                        <a:pt x="2143" y="1781"/>
                        <a:pt x="2143" y="1717"/>
                        <a:pt x="2050" y="1698"/>
                      </a:cubicBezTo>
                      <a:lnTo>
                        <a:pt x="2050" y="1698"/>
                      </a:lnTo>
                      <a:cubicBezTo>
                        <a:pt x="1961" y="1340"/>
                        <a:pt x="1746" y="985"/>
                        <a:pt x="1530" y="698"/>
                      </a:cubicBezTo>
                      <a:cubicBezTo>
                        <a:pt x="1377" y="545"/>
                        <a:pt x="1224" y="392"/>
                        <a:pt x="1071" y="239"/>
                      </a:cubicBezTo>
                      <a:cubicBezTo>
                        <a:pt x="918" y="163"/>
                        <a:pt x="765" y="86"/>
                        <a:pt x="536" y="10"/>
                      </a:cubicBezTo>
                      <a:cubicBezTo>
                        <a:pt x="503" y="3"/>
                        <a:pt x="471" y="0"/>
                        <a:pt x="441" y="0"/>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20;p44">
                  <a:extLst>
                    <a:ext uri="{FF2B5EF4-FFF2-40B4-BE49-F238E27FC236}">
                      <a16:creationId xmlns:a16="http://schemas.microsoft.com/office/drawing/2014/main" id="{6B9F195F-991B-4E1F-A648-B14C14374984}"/>
                    </a:ext>
                  </a:extLst>
                </p:cNvPr>
                <p:cNvSpPr/>
                <p:nvPr/>
              </p:nvSpPr>
              <p:spPr>
                <a:xfrm>
                  <a:off x="2395575" y="5159850"/>
                  <a:ext cx="49750" cy="28750"/>
                </a:xfrm>
                <a:custGeom>
                  <a:avLst/>
                  <a:gdLst/>
                  <a:ahLst/>
                  <a:cxnLst/>
                  <a:rect l="l" t="t" r="r" b="b"/>
                  <a:pathLst>
                    <a:path w="1990" h="1150" extrusionOk="0">
                      <a:moveTo>
                        <a:pt x="1798" y="0"/>
                      </a:moveTo>
                      <a:cubicBezTo>
                        <a:pt x="1760" y="0"/>
                        <a:pt x="1722" y="19"/>
                        <a:pt x="1683" y="58"/>
                      </a:cubicBezTo>
                      <a:lnTo>
                        <a:pt x="1454" y="134"/>
                      </a:lnTo>
                      <a:cubicBezTo>
                        <a:pt x="1224" y="211"/>
                        <a:pt x="1071" y="287"/>
                        <a:pt x="918" y="364"/>
                      </a:cubicBezTo>
                      <a:cubicBezTo>
                        <a:pt x="765" y="440"/>
                        <a:pt x="612" y="517"/>
                        <a:pt x="459" y="593"/>
                      </a:cubicBezTo>
                      <a:cubicBezTo>
                        <a:pt x="306" y="746"/>
                        <a:pt x="153" y="823"/>
                        <a:pt x="0" y="976"/>
                      </a:cubicBezTo>
                      <a:cubicBezTo>
                        <a:pt x="0" y="1037"/>
                        <a:pt x="0" y="1149"/>
                        <a:pt x="81" y="1149"/>
                      </a:cubicBezTo>
                      <a:cubicBezTo>
                        <a:pt x="100" y="1149"/>
                        <a:pt x="124" y="1143"/>
                        <a:pt x="153" y="1129"/>
                      </a:cubicBezTo>
                      <a:lnTo>
                        <a:pt x="612" y="899"/>
                      </a:lnTo>
                      <a:cubicBezTo>
                        <a:pt x="765" y="746"/>
                        <a:pt x="918" y="670"/>
                        <a:pt x="1071" y="593"/>
                      </a:cubicBezTo>
                      <a:lnTo>
                        <a:pt x="1530" y="364"/>
                      </a:lnTo>
                      <a:lnTo>
                        <a:pt x="1760" y="287"/>
                      </a:lnTo>
                      <a:cubicBezTo>
                        <a:pt x="1836" y="287"/>
                        <a:pt x="1913" y="211"/>
                        <a:pt x="1913" y="134"/>
                      </a:cubicBezTo>
                      <a:cubicBezTo>
                        <a:pt x="1990" y="134"/>
                        <a:pt x="1990" y="134"/>
                        <a:pt x="1913" y="58"/>
                      </a:cubicBezTo>
                      <a:cubicBezTo>
                        <a:pt x="1875" y="19"/>
                        <a:pt x="1836" y="0"/>
                        <a:pt x="1798" y="0"/>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21;p44">
                  <a:extLst>
                    <a:ext uri="{FF2B5EF4-FFF2-40B4-BE49-F238E27FC236}">
                      <a16:creationId xmlns:a16="http://schemas.microsoft.com/office/drawing/2014/main" id="{F5A659FC-9975-4502-B38D-E05360737FC1}"/>
                    </a:ext>
                  </a:extLst>
                </p:cNvPr>
                <p:cNvSpPr/>
                <p:nvPr/>
              </p:nvSpPr>
              <p:spPr>
                <a:xfrm>
                  <a:off x="2437650" y="5140725"/>
                  <a:ext cx="63150" cy="33975"/>
                </a:xfrm>
                <a:custGeom>
                  <a:avLst/>
                  <a:gdLst/>
                  <a:ahLst/>
                  <a:cxnLst/>
                  <a:rect l="l" t="t" r="r" b="b"/>
                  <a:pathLst>
                    <a:path w="2526" h="1359" extrusionOk="0">
                      <a:moveTo>
                        <a:pt x="1415" y="268"/>
                      </a:moveTo>
                      <a:cubicBezTo>
                        <a:pt x="1728" y="268"/>
                        <a:pt x="2015" y="427"/>
                        <a:pt x="2143" y="746"/>
                      </a:cubicBezTo>
                      <a:cubicBezTo>
                        <a:pt x="2143" y="746"/>
                        <a:pt x="2143" y="746"/>
                        <a:pt x="2143" y="823"/>
                      </a:cubicBezTo>
                      <a:cubicBezTo>
                        <a:pt x="2143" y="823"/>
                        <a:pt x="2143" y="899"/>
                        <a:pt x="2143" y="899"/>
                      </a:cubicBezTo>
                      <a:cubicBezTo>
                        <a:pt x="2143" y="976"/>
                        <a:pt x="2066" y="976"/>
                        <a:pt x="1990" y="976"/>
                      </a:cubicBezTo>
                      <a:cubicBezTo>
                        <a:pt x="1760" y="1052"/>
                        <a:pt x="1531" y="1052"/>
                        <a:pt x="1301" y="1052"/>
                      </a:cubicBezTo>
                      <a:lnTo>
                        <a:pt x="1225" y="1052"/>
                      </a:lnTo>
                      <a:cubicBezTo>
                        <a:pt x="1148" y="1052"/>
                        <a:pt x="1072" y="1052"/>
                        <a:pt x="995" y="976"/>
                      </a:cubicBezTo>
                      <a:cubicBezTo>
                        <a:pt x="791" y="908"/>
                        <a:pt x="527" y="840"/>
                        <a:pt x="255" y="772"/>
                      </a:cubicBezTo>
                      <a:lnTo>
                        <a:pt x="255" y="772"/>
                      </a:lnTo>
                      <a:lnTo>
                        <a:pt x="307" y="670"/>
                      </a:lnTo>
                      <a:cubicBezTo>
                        <a:pt x="383" y="593"/>
                        <a:pt x="536" y="593"/>
                        <a:pt x="613" y="516"/>
                      </a:cubicBezTo>
                      <a:cubicBezTo>
                        <a:pt x="766" y="363"/>
                        <a:pt x="995" y="363"/>
                        <a:pt x="1225" y="287"/>
                      </a:cubicBezTo>
                      <a:cubicBezTo>
                        <a:pt x="1288" y="274"/>
                        <a:pt x="1352" y="268"/>
                        <a:pt x="1415" y="268"/>
                      </a:cubicBezTo>
                      <a:close/>
                      <a:moveTo>
                        <a:pt x="1406" y="0"/>
                      </a:moveTo>
                      <a:cubicBezTo>
                        <a:pt x="1282" y="0"/>
                        <a:pt x="1148" y="19"/>
                        <a:pt x="995" y="57"/>
                      </a:cubicBezTo>
                      <a:cubicBezTo>
                        <a:pt x="766" y="134"/>
                        <a:pt x="460" y="287"/>
                        <a:pt x="230" y="440"/>
                      </a:cubicBezTo>
                      <a:cubicBezTo>
                        <a:pt x="153" y="516"/>
                        <a:pt x="77" y="670"/>
                        <a:pt x="0" y="823"/>
                      </a:cubicBezTo>
                      <a:cubicBezTo>
                        <a:pt x="0" y="889"/>
                        <a:pt x="0" y="956"/>
                        <a:pt x="51" y="972"/>
                      </a:cubicBezTo>
                      <a:lnTo>
                        <a:pt x="51" y="972"/>
                      </a:lnTo>
                      <a:cubicBezTo>
                        <a:pt x="68" y="1018"/>
                        <a:pt x="102" y="1052"/>
                        <a:pt x="153" y="1052"/>
                      </a:cubicBezTo>
                      <a:cubicBezTo>
                        <a:pt x="460" y="1129"/>
                        <a:pt x="766" y="1205"/>
                        <a:pt x="1072" y="1358"/>
                      </a:cubicBezTo>
                      <a:lnTo>
                        <a:pt x="1378" y="1358"/>
                      </a:lnTo>
                      <a:cubicBezTo>
                        <a:pt x="1684" y="1358"/>
                        <a:pt x="1913" y="1282"/>
                        <a:pt x="2219" y="1205"/>
                      </a:cubicBezTo>
                      <a:cubicBezTo>
                        <a:pt x="2449" y="1052"/>
                        <a:pt x="2525" y="670"/>
                        <a:pt x="2372" y="516"/>
                      </a:cubicBezTo>
                      <a:cubicBezTo>
                        <a:pt x="2219" y="287"/>
                        <a:pt x="1990" y="134"/>
                        <a:pt x="1760" y="57"/>
                      </a:cubicBezTo>
                      <a:cubicBezTo>
                        <a:pt x="1645" y="19"/>
                        <a:pt x="1531" y="0"/>
                        <a:pt x="1406" y="0"/>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22;p44">
                  <a:extLst>
                    <a:ext uri="{FF2B5EF4-FFF2-40B4-BE49-F238E27FC236}">
                      <a16:creationId xmlns:a16="http://schemas.microsoft.com/office/drawing/2014/main" id="{2F1911B3-14D2-48F2-86FB-B206A73160A8}"/>
                    </a:ext>
                  </a:extLst>
                </p:cNvPr>
                <p:cNvSpPr/>
                <p:nvPr/>
              </p:nvSpPr>
              <p:spPr>
                <a:xfrm>
                  <a:off x="2438200" y="5162400"/>
                  <a:ext cx="35825" cy="76200"/>
                </a:xfrm>
                <a:custGeom>
                  <a:avLst/>
                  <a:gdLst/>
                  <a:ahLst/>
                  <a:cxnLst/>
                  <a:rect l="l" t="t" r="r" b="b"/>
                  <a:pathLst>
                    <a:path w="1433" h="3048" extrusionOk="0">
                      <a:moveTo>
                        <a:pt x="102" y="0"/>
                      </a:moveTo>
                      <a:cubicBezTo>
                        <a:pt x="62" y="0"/>
                        <a:pt x="1" y="54"/>
                        <a:pt x="55" y="109"/>
                      </a:cubicBezTo>
                      <a:cubicBezTo>
                        <a:pt x="55" y="185"/>
                        <a:pt x="131" y="338"/>
                        <a:pt x="208" y="415"/>
                      </a:cubicBezTo>
                      <a:cubicBezTo>
                        <a:pt x="285" y="568"/>
                        <a:pt x="285" y="644"/>
                        <a:pt x="361" y="797"/>
                      </a:cubicBezTo>
                      <a:cubicBezTo>
                        <a:pt x="438" y="950"/>
                        <a:pt x="591" y="1256"/>
                        <a:pt x="667" y="1486"/>
                      </a:cubicBezTo>
                      <a:cubicBezTo>
                        <a:pt x="897" y="2021"/>
                        <a:pt x="1050" y="2480"/>
                        <a:pt x="1279" y="3016"/>
                      </a:cubicBezTo>
                      <a:cubicBezTo>
                        <a:pt x="1301" y="3038"/>
                        <a:pt x="1324" y="3047"/>
                        <a:pt x="1344" y="3047"/>
                      </a:cubicBezTo>
                      <a:cubicBezTo>
                        <a:pt x="1394" y="3047"/>
                        <a:pt x="1432" y="2993"/>
                        <a:pt x="1432" y="2939"/>
                      </a:cubicBezTo>
                      <a:cubicBezTo>
                        <a:pt x="1356" y="2404"/>
                        <a:pt x="1203" y="1868"/>
                        <a:pt x="973" y="1409"/>
                      </a:cubicBezTo>
                      <a:cubicBezTo>
                        <a:pt x="820" y="1180"/>
                        <a:pt x="744" y="874"/>
                        <a:pt x="591" y="644"/>
                      </a:cubicBezTo>
                      <a:lnTo>
                        <a:pt x="438" y="338"/>
                      </a:lnTo>
                      <a:cubicBezTo>
                        <a:pt x="361" y="185"/>
                        <a:pt x="285" y="109"/>
                        <a:pt x="131" y="32"/>
                      </a:cubicBezTo>
                      <a:cubicBezTo>
                        <a:pt x="131" y="10"/>
                        <a:pt x="118" y="0"/>
                        <a:pt x="102" y="0"/>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23;p44">
                  <a:extLst>
                    <a:ext uri="{FF2B5EF4-FFF2-40B4-BE49-F238E27FC236}">
                      <a16:creationId xmlns:a16="http://schemas.microsoft.com/office/drawing/2014/main" id="{23A640B6-61D5-4582-BB33-FE466FAF53CE}"/>
                    </a:ext>
                  </a:extLst>
                </p:cNvPr>
                <p:cNvSpPr/>
                <p:nvPr/>
              </p:nvSpPr>
              <p:spPr>
                <a:xfrm>
                  <a:off x="3066900" y="4862900"/>
                  <a:ext cx="439950" cy="480100"/>
                </a:xfrm>
                <a:custGeom>
                  <a:avLst/>
                  <a:gdLst/>
                  <a:ahLst/>
                  <a:cxnLst/>
                  <a:rect l="l" t="t" r="r" b="b"/>
                  <a:pathLst>
                    <a:path w="17598" h="19204" extrusionOk="0">
                      <a:moveTo>
                        <a:pt x="3367" y="7116"/>
                      </a:moveTo>
                      <a:cubicBezTo>
                        <a:pt x="3597" y="7575"/>
                        <a:pt x="3750" y="8187"/>
                        <a:pt x="3750" y="8722"/>
                      </a:cubicBezTo>
                      <a:cubicBezTo>
                        <a:pt x="3367" y="10252"/>
                        <a:pt x="1225" y="12242"/>
                        <a:pt x="689" y="14001"/>
                      </a:cubicBezTo>
                      <a:cubicBezTo>
                        <a:pt x="1" y="16373"/>
                        <a:pt x="2220" y="18515"/>
                        <a:pt x="2832" y="19204"/>
                      </a:cubicBezTo>
                      <a:lnTo>
                        <a:pt x="17597" y="7422"/>
                      </a:lnTo>
                      <a:lnTo>
                        <a:pt x="11630" y="1"/>
                      </a:lnTo>
                      <a:cubicBezTo>
                        <a:pt x="8646" y="2678"/>
                        <a:pt x="6274" y="5279"/>
                        <a:pt x="3367" y="71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24;p44">
                  <a:extLst>
                    <a:ext uri="{FF2B5EF4-FFF2-40B4-BE49-F238E27FC236}">
                      <a16:creationId xmlns:a16="http://schemas.microsoft.com/office/drawing/2014/main" id="{EE0C42F5-089F-4AF4-B6F9-7C1DE99B6CF7}"/>
                    </a:ext>
                  </a:extLst>
                </p:cNvPr>
                <p:cNvSpPr/>
                <p:nvPr/>
              </p:nvSpPr>
              <p:spPr>
                <a:xfrm>
                  <a:off x="3055425" y="5189625"/>
                  <a:ext cx="176000" cy="145725"/>
                </a:xfrm>
                <a:custGeom>
                  <a:avLst/>
                  <a:gdLst/>
                  <a:ahLst/>
                  <a:cxnLst/>
                  <a:rect l="l" t="t" r="r" b="b"/>
                  <a:pathLst>
                    <a:path w="7040" h="5829" extrusionOk="0">
                      <a:moveTo>
                        <a:pt x="2623" y="0"/>
                      </a:moveTo>
                      <a:cubicBezTo>
                        <a:pt x="2287" y="0"/>
                        <a:pt x="1947" y="30"/>
                        <a:pt x="1608" y="91"/>
                      </a:cubicBezTo>
                      <a:cubicBezTo>
                        <a:pt x="1" y="2615"/>
                        <a:pt x="2296" y="5293"/>
                        <a:pt x="3061" y="5829"/>
                      </a:cubicBezTo>
                      <a:lnTo>
                        <a:pt x="7039" y="2386"/>
                      </a:lnTo>
                      <a:cubicBezTo>
                        <a:pt x="6074" y="841"/>
                        <a:pt x="4404" y="0"/>
                        <a:pt x="2623" y="0"/>
                      </a:cubicBezTo>
                      <a:close/>
                    </a:path>
                  </a:pathLst>
                </a:custGeom>
                <a:solidFill>
                  <a:srgbClr val="DD7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25;p44">
                  <a:extLst>
                    <a:ext uri="{FF2B5EF4-FFF2-40B4-BE49-F238E27FC236}">
                      <a16:creationId xmlns:a16="http://schemas.microsoft.com/office/drawing/2014/main" id="{AEEB7224-2F77-419F-9312-853CA8ABBCC0}"/>
                    </a:ext>
                  </a:extLst>
                </p:cNvPr>
                <p:cNvSpPr/>
                <p:nvPr/>
              </p:nvSpPr>
              <p:spPr>
                <a:xfrm>
                  <a:off x="3114725" y="5015925"/>
                  <a:ext cx="392125" cy="325175"/>
                </a:xfrm>
                <a:custGeom>
                  <a:avLst/>
                  <a:gdLst/>
                  <a:ahLst/>
                  <a:cxnLst/>
                  <a:rect l="l" t="t" r="r" b="b"/>
                  <a:pathLst>
                    <a:path w="15685" h="13007" extrusionOk="0">
                      <a:moveTo>
                        <a:pt x="14613" y="0"/>
                      </a:moveTo>
                      <a:lnTo>
                        <a:pt x="1" y="12088"/>
                      </a:lnTo>
                      <a:cubicBezTo>
                        <a:pt x="383" y="12471"/>
                        <a:pt x="689" y="12853"/>
                        <a:pt x="919" y="13006"/>
                      </a:cubicBezTo>
                      <a:lnTo>
                        <a:pt x="15684" y="1301"/>
                      </a:lnTo>
                      <a:lnTo>
                        <a:pt x="14613" y="0"/>
                      </a:lnTo>
                      <a:close/>
                    </a:path>
                  </a:pathLst>
                </a:custGeom>
                <a:solidFill>
                  <a:srgbClr val="DD7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26;p44">
                  <a:extLst>
                    <a:ext uri="{FF2B5EF4-FFF2-40B4-BE49-F238E27FC236}">
                      <a16:creationId xmlns:a16="http://schemas.microsoft.com/office/drawing/2014/main" id="{B0927A48-40DE-4ABF-B6A6-0DEBA6248C0A}"/>
                    </a:ext>
                  </a:extLst>
                </p:cNvPr>
                <p:cNvSpPr/>
                <p:nvPr/>
              </p:nvSpPr>
              <p:spPr>
                <a:xfrm>
                  <a:off x="3112825" y="5017825"/>
                  <a:ext cx="367250" cy="296475"/>
                </a:xfrm>
                <a:custGeom>
                  <a:avLst/>
                  <a:gdLst/>
                  <a:ahLst/>
                  <a:cxnLst/>
                  <a:rect l="l" t="t" r="r" b="b"/>
                  <a:pathLst>
                    <a:path w="14690" h="11859" fill="none" extrusionOk="0">
                      <a:moveTo>
                        <a:pt x="0" y="11859"/>
                      </a:moveTo>
                      <a:lnTo>
                        <a:pt x="14689" y="1"/>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27;p44">
                  <a:extLst>
                    <a:ext uri="{FF2B5EF4-FFF2-40B4-BE49-F238E27FC236}">
                      <a16:creationId xmlns:a16="http://schemas.microsoft.com/office/drawing/2014/main" id="{ECB6ADE2-B791-400F-8321-BD950C6471C8}"/>
                    </a:ext>
                  </a:extLst>
                </p:cNvPr>
                <p:cNvSpPr/>
                <p:nvPr/>
              </p:nvSpPr>
              <p:spPr>
                <a:xfrm>
                  <a:off x="3340425" y="4926025"/>
                  <a:ext cx="66950" cy="158775"/>
                </a:xfrm>
                <a:custGeom>
                  <a:avLst/>
                  <a:gdLst/>
                  <a:ahLst/>
                  <a:cxnLst/>
                  <a:rect l="l" t="t" r="r" b="b"/>
                  <a:pathLst>
                    <a:path w="2678" h="6351" fill="none" extrusionOk="0">
                      <a:moveTo>
                        <a:pt x="2219" y="6350"/>
                      </a:moveTo>
                      <a:cubicBezTo>
                        <a:pt x="2219" y="6350"/>
                        <a:pt x="0" y="2831"/>
                        <a:pt x="2678" y="0"/>
                      </a:cubicBez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28;p44">
                  <a:extLst>
                    <a:ext uri="{FF2B5EF4-FFF2-40B4-BE49-F238E27FC236}">
                      <a16:creationId xmlns:a16="http://schemas.microsoft.com/office/drawing/2014/main" id="{9A99FCA5-88FD-42C9-A486-90D98AD3BD61}"/>
                    </a:ext>
                  </a:extLst>
                </p:cNvPr>
                <p:cNvSpPr/>
                <p:nvPr/>
              </p:nvSpPr>
              <p:spPr>
                <a:xfrm>
                  <a:off x="3206525" y="4880125"/>
                  <a:ext cx="162600" cy="166425"/>
                </a:xfrm>
                <a:custGeom>
                  <a:avLst/>
                  <a:gdLst/>
                  <a:ahLst/>
                  <a:cxnLst/>
                  <a:rect l="l" t="t" r="r" b="b"/>
                  <a:pathLst>
                    <a:path w="6504" h="6657" fill="none" extrusionOk="0">
                      <a:moveTo>
                        <a:pt x="1" y="6656"/>
                      </a:moveTo>
                      <a:cubicBezTo>
                        <a:pt x="1608" y="6044"/>
                        <a:pt x="2985" y="4973"/>
                        <a:pt x="3903" y="3519"/>
                      </a:cubicBezTo>
                      <a:cubicBezTo>
                        <a:pt x="4897" y="2219"/>
                        <a:pt x="5127" y="995"/>
                        <a:pt x="6504" y="0"/>
                      </a:cubicBez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29;p44">
                  <a:extLst>
                    <a:ext uri="{FF2B5EF4-FFF2-40B4-BE49-F238E27FC236}">
                      <a16:creationId xmlns:a16="http://schemas.microsoft.com/office/drawing/2014/main" id="{6001F3C0-12A1-4EB7-8C65-72ADBAC33004}"/>
                    </a:ext>
                  </a:extLst>
                </p:cNvPr>
                <p:cNvSpPr/>
                <p:nvPr/>
              </p:nvSpPr>
              <p:spPr>
                <a:xfrm>
                  <a:off x="3095600" y="5191875"/>
                  <a:ext cx="122425" cy="36375"/>
                </a:xfrm>
                <a:custGeom>
                  <a:avLst/>
                  <a:gdLst/>
                  <a:ahLst/>
                  <a:cxnLst/>
                  <a:rect l="l" t="t" r="r" b="b"/>
                  <a:pathLst>
                    <a:path w="4897" h="1455" fill="none" extrusionOk="0">
                      <a:moveTo>
                        <a:pt x="1" y="1"/>
                      </a:moveTo>
                      <a:cubicBezTo>
                        <a:pt x="1760" y="1"/>
                        <a:pt x="3443" y="536"/>
                        <a:pt x="4897" y="1454"/>
                      </a:cubicBez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30;p44">
                  <a:extLst>
                    <a:ext uri="{FF2B5EF4-FFF2-40B4-BE49-F238E27FC236}">
                      <a16:creationId xmlns:a16="http://schemas.microsoft.com/office/drawing/2014/main" id="{DDC87C0F-64C0-4A08-8157-E2553BBEBB60}"/>
                    </a:ext>
                  </a:extLst>
                </p:cNvPr>
                <p:cNvSpPr/>
                <p:nvPr/>
              </p:nvSpPr>
              <p:spPr>
                <a:xfrm>
                  <a:off x="3141500" y="5128750"/>
                  <a:ext cx="42100" cy="15325"/>
                </a:xfrm>
                <a:custGeom>
                  <a:avLst/>
                  <a:gdLst/>
                  <a:ahLst/>
                  <a:cxnLst/>
                  <a:rect l="l" t="t" r="r" b="b"/>
                  <a:pathLst>
                    <a:path w="1684" h="613" fill="none" extrusionOk="0">
                      <a:moveTo>
                        <a:pt x="1" y="1"/>
                      </a:moveTo>
                      <a:lnTo>
                        <a:pt x="1684" y="613"/>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31;p44">
                  <a:extLst>
                    <a:ext uri="{FF2B5EF4-FFF2-40B4-BE49-F238E27FC236}">
                      <a16:creationId xmlns:a16="http://schemas.microsoft.com/office/drawing/2014/main" id="{7164B842-9DCB-4B82-917C-3A4C943899E6}"/>
                    </a:ext>
                  </a:extLst>
                </p:cNvPr>
                <p:cNvSpPr/>
                <p:nvPr/>
              </p:nvSpPr>
              <p:spPr>
                <a:xfrm>
                  <a:off x="3152975" y="5103900"/>
                  <a:ext cx="44025" cy="15325"/>
                </a:xfrm>
                <a:custGeom>
                  <a:avLst/>
                  <a:gdLst/>
                  <a:ahLst/>
                  <a:cxnLst/>
                  <a:rect l="l" t="t" r="r" b="b"/>
                  <a:pathLst>
                    <a:path w="1761" h="613" fill="none" extrusionOk="0">
                      <a:moveTo>
                        <a:pt x="1" y="0"/>
                      </a:moveTo>
                      <a:lnTo>
                        <a:pt x="1760" y="612"/>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32;p44">
                  <a:extLst>
                    <a:ext uri="{FF2B5EF4-FFF2-40B4-BE49-F238E27FC236}">
                      <a16:creationId xmlns:a16="http://schemas.microsoft.com/office/drawing/2014/main" id="{B4979260-3812-46F3-B977-1C0F5473987F}"/>
                    </a:ext>
                  </a:extLst>
                </p:cNvPr>
                <p:cNvSpPr/>
                <p:nvPr/>
              </p:nvSpPr>
              <p:spPr>
                <a:xfrm>
                  <a:off x="3160625" y="5075200"/>
                  <a:ext cx="42100" cy="15325"/>
                </a:xfrm>
                <a:custGeom>
                  <a:avLst/>
                  <a:gdLst/>
                  <a:ahLst/>
                  <a:cxnLst/>
                  <a:rect l="l" t="t" r="r" b="b"/>
                  <a:pathLst>
                    <a:path w="1684" h="613" fill="none" extrusionOk="0">
                      <a:moveTo>
                        <a:pt x="1" y="1"/>
                      </a:moveTo>
                      <a:lnTo>
                        <a:pt x="1684" y="613"/>
                      </a:lnTo>
                    </a:path>
                  </a:pathLst>
                </a:custGeom>
                <a:noFill/>
                <a:ln w="11475" cap="flat" cmpd="sng">
                  <a:solidFill>
                    <a:srgbClr val="47201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33;p44">
                  <a:extLst>
                    <a:ext uri="{FF2B5EF4-FFF2-40B4-BE49-F238E27FC236}">
                      <a16:creationId xmlns:a16="http://schemas.microsoft.com/office/drawing/2014/main" id="{36F3E7C0-671E-4F5B-9670-C33513865BED}"/>
                    </a:ext>
                  </a:extLst>
                </p:cNvPr>
                <p:cNvSpPr/>
                <p:nvPr/>
              </p:nvSpPr>
              <p:spPr>
                <a:xfrm>
                  <a:off x="3099425" y="5048425"/>
                  <a:ext cx="66425" cy="33800"/>
                </a:xfrm>
                <a:custGeom>
                  <a:avLst/>
                  <a:gdLst/>
                  <a:ahLst/>
                  <a:cxnLst/>
                  <a:rect l="l" t="t" r="r" b="b"/>
                  <a:pathLst>
                    <a:path w="2657" h="1352" extrusionOk="0">
                      <a:moveTo>
                        <a:pt x="460" y="230"/>
                      </a:moveTo>
                      <a:cubicBezTo>
                        <a:pt x="766" y="230"/>
                        <a:pt x="1072" y="307"/>
                        <a:pt x="1378" y="460"/>
                      </a:cubicBezTo>
                      <a:cubicBezTo>
                        <a:pt x="1732" y="601"/>
                        <a:pt x="2021" y="809"/>
                        <a:pt x="2305" y="1021"/>
                      </a:cubicBezTo>
                      <a:lnTo>
                        <a:pt x="2305" y="1021"/>
                      </a:lnTo>
                      <a:cubicBezTo>
                        <a:pt x="1986" y="1072"/>
                        <a:pt x="1711" y="1072"/>
                        <a:pt x="1378" y="1072"/>
                      </a:cubicBezTo>
                      <a:cubicBezTo>
                        <a:pt x="1072" y="1072"/>
                        <a:pt x="689" y="995"/>
                        <a:pt x="460" y="842"/>
                      </a:cubicBezTo>
                      <a:cubicBezTo>
                        <a:pt x="307" y="689"/>
                        <a:pt x="77" y="307"/>
                        <a:pt x="460" y="230"/>
                      </a:cubicBezTo>
                      <a:close/>
                      <a:moveTo>
                        <a:pt x="383" y="1"/>
                      </a:moveTo>
                      <a:cubicBezTo>
                        <a:pt x="1" y="154"/>
                        <a:pt x="1" y="536"/>
                        <a:pt x="154" y="766"/>
                      </a:cubicBezTo>
                      <a:cubicBezTo>
                        <a:pt x="383" y="1072"/>
                        <a:pt x="689" y="1301"/>
                        <a:pt x="1072" y="1301"/>
                      </a:cubicBezTo>
                      <a:cubicBezTo>
                        <a:pt x="1262" y="1333"/>
                        <a:pt x="1465" y="1352"/>
                        <a:pt x="1671" y="1352"/>
                      </a:cubicBezTo>
                      <a:cubicBezTo>
                        <a:pt x="1961" y="1352"/>
                        <a:pt x="2256" y="1314"/>
                        <a:pt x="2525" y="1225"/>
                      </a:cubicBezTo>
                      <a:cubicBezTo>
                        <a:pt x="2656" y="1159"/>
                        <a:pt x="2619" y="982"/>
                        <a:pt x="2510" y="980"/>
                      </a:cubicBezTo>
                      <a:lnTo>
                        <a:pt x="2510" y="980"/>
                      </a:lnTo>
                      <a:cubicBezTo>
                        <a:pt x="2206" y="679"/>
                        <a:pt x="1830" y="381"/>
                        <a:pt x="1454" y="230"/>
                      </a:cubicBezTo>
                      <a:cubicBezTo>
                        <a:pt x="1301" y="154"/>
                        <a:pt x="1072" y="77"/>
                        <a:pt x="919" y="1"/>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4;p44">
                  <a:extLst>
                    <a:ext uri="{FF2B5EF4-FFF2-40B4-BE49-F238E27FC236}">
                      <a16:creationId xmlns:a16="http://schemas.microsoft.com/office/drawing/2014/main" id="{7C285C04-0C41-454D-943C-038290FF10F6}"/>
                    </a:ext>
                  </a:extLst>
                </p:cNvPr>
                <p:cNvSpPr/>
                <p:nvPr/>
              </p:nvSpPr>
              <p:spPr>
                <a:xfrm>
                  <a:off x="3128125" y="5073300"/>
                  <a:ext cx="34450" cy="42900"/>
                </a:xfrm>
                <a:custGeom>
                  <a:avLst/>
                  <a:gdLst/>
                  <a:ahLst/>
                  <a:cxnLst/>
                  <a:rect l="l" t="t" r="r" b="b"/>
                  <a:pathLst>
                    <a:path w="1378" h="1716" extrusionOk="0">
                      <a:moveTo>
                        <a:pt x="1301" y="0"/>
                      </a:moveTo>
                      <a:cubicBezTo>
                        <a:pt x="1224" y="0"/>
                        <a:pt x="1148" y="0"/>
                        <a:pt x="1071" y="77"/>
                      </a:cubicBezTo>
                      <a:cubicBezTo>
                        <a:pt x="995" y="153"/>
                        <a:pt x="918" y="153"/>
                        <a:pt x="918" y="230"/>
                      </a:cubicBezTo>
                      <a:cubicBezTo>
                        <a:pt x="765" y="383"/>
                        <a:pt x="612" y="459"/>
                        <a:pt x="536" y="612"/>
                      </a:cubicBezTo>
                      <a:cubicBezTo>
                        <a:pt x="459" y="765"/>
                        <a:pt x="306" y="918"/>
                        <a:pt x="230" y="1071"/>
                      </a:cubicBezTo>
                      <a:cubicBezTo>
                        <a:pt x="153" y="1224"/>
                        <a:pt x="77" y="1377"/>
                        <a:pt x="0" y="1607"/>
                      </a:cubicBezTo>
                      <a:cubicBezTo>
                        <a:pt x="0" y="1661"/>
                        <a:pt x="77" y="1715"/>
                        <a:pt x="149" y="1715"/>
                      </a:cubicBezTo>
                      <a:cubicBezTo>
                        <a:pt x="178" y="1715"/>
                        <a:pt x="207" y="1706"/>
                        <a:pt x="230" y="1683"/>
                      </a:cubicBezTo>
                      <a:cubicBezTo>
                        <a:pt x="306" y="1530"/>
                        <a:pt x="383" y="1377"/>
                        <a:pt x="459" y="1224"/>
                      </a:cubicBezTo>
                      <a:cubicBezTo>
                        <a:pt x="612" y="1071"/>
                        <a:pt x="689" y="918"/>
                        <a:pt x="765" y="765"/>
                      </a:cubicBezTo>
                      <a:cubicBezTo>
                        <a:pt x="842" y="689"/>
                        <a:pt x="995" y="536"/>
                        <a:pt x="1071" y="383"/>
                      </a:cubicBezTo>
                      <a:cubicBezTo>
                        <a:pt x="1224" y="306"/>
                        <a:pt x="1224" y="306"/>
                        <a:pt x="1301" y="230"/>
                      </a:cubicBezTo>
                      <a:cubicBezTo>
                        <a:pt x="1301" y="153"/>
                        <a:pt x="1377" y="77"/>
                        <a:pt x="1377" y="0"/>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35;p44">
                  <a:extLst>
                    <a:ext uri="{FF2B5EF4-FFF2-40B4-BE49-F238E27FC236}">
                      <a16:creationId xmlns:a16="http://schemas.microsoft.com/office/drawing/2014/main" id="{D39EFEF0-358A-4157-AE4C-DD4CD84C1002}"/>
                    </a:ext>
                  </a:extLst>
                </p:cNvPr>
                <p:cNvSpPr/>
                <p:nvPr/>
              </p:nvSpPr>
              <p:spPr>
                <a:xfrm>
                  <a:off x="3152975" y="5037400"/>
                  <a:ext cx="59325" cy="39750"/>
                </a:xfrm>
                <a:custGeom>
                  <a:avLst/>
                  <a:gdLst/>
                  <a:ahLst/>
                  <a:cxnLst/>
                  <a:rect l="l" t="t" r="r" b="b"/>
                  <a:pathLst>
                    <a:path w="2373" h="1590" extrusionOk="0">
                      <a:moveTo>
                        <a:pt x="1514" y="365"/>
                      </a:moveTo>
                      <a:cubicBezTo>
                        <a:pt x="1650" y="365"/>
                        <a:pt x="1786" y="391"/>
                        <a:pt x="1913" y="442"/>
                      </a:cubicBezTo>
                      <a:cubicBezTo>
                        <a:pt x="1990" y="442"/>
                        <a:pt x="1990" y="518"/>
                        <a:pt x="2066" y="518"/>
                      </a:cubicBezTo>
                      <a:lnTo>
                        <a:pt x="2066" y="595"/>
                      </a:lnTo>
                      <a:cubicBezTo>
                        <a:pt x="1990" y="671"/>
                        <a:pt x="1990" y="671"/>
                        <a:pt x="1990" y="748"/>
                      </a:cubicBezTo>
                      <a:cubicBezTo>
                        <a:pt x="1913" y="824"/>
                        <a:pt x="1760" y="824"/>
                        <a:pt x="1684" y="901"/>
                      </a:cubicBezTo>
                      <a:cubicBezTo>
                        <a:pt x="1607" y="977"/>
                        <a:pt x="1454" y="1054"/>
                        <a:pt x="1378" y="1054"/>
                      </a:cubicBezTo>
                      <a:cubicBezTo>
                        <a:pt x="1187" y="1130"/>
                        <a:pt x="995" y="1130"/>
                        <a:pt x="804" y="1130"/>
                      </a:cubicBezTo>
                      <a:cubicBezTo>
                        <a:pt x="657" y="1130"/>
                        <a:pt x="510" y="1130"/>
                        <a:pt x="363" y="1165"/>
                      </a:cubicBezTo>
                      <a:lnTo>
                        <a:pt x="363" y="1165"/>
                      </a:lnTo>
                      <a:cubicBezTo>
                        <a:pt x="390" y="1123"/>
                        <a:pt x="425" y="1088"/>
                        <a:pt x="460" y="1054"/>
                      </a:cubicBezTo>
                      <a:cubicBezTo>
                        <a:pt x="536" y="901"/>
                        <a:pt x="689" y="748"/>
                        <a:pt x="766" y="671"/>
                      </a:cubicBezTo>
                      <a:cubicBezTo>
                        <a:pt x="970" y="467"/>
                        <a:pt x="1242" y="365"/>
                        <a:pt x="1514" y="365"/>
                      </a:cubicBezTo>
                      <a:close/>
                      <a:moveTo>
                        <a:pt x="154" y="1436"/>
                      </a:moveTo>
                      <a:lnTo>
                        <a:pt x="161" y="1440"/>
                      </a:lnTo>
                      <a:lnTo>
                        <a:pt x="161" y="1440"/>
                      </a:lnTo>
                      <a:cubicBezTo>
                        <a:pt x="161" y="1440"/>
                        <a:pt x="161" y="1440"/>
                        <a:pt x="161" y="1440"/>
                      </a:cubicBezTo>
                      <a:lnTo>
                        <a:pt x="161" y="1440"/>
                      </a:lnTo>
                      <a:cubicBezTo>
                        <a:pt x="157" y="1438"/>
                        <a:pt x="154" y="1436"/>
                        <a:pt x="154" y="1436"/>
                      </a:cubicBezTo>
                      <a:close/>
                      <a:moveTo>
                        <a:pt x="1546" y="0"/>
                      </a:moveTo>
                      <a:cubicBezTo>
                        <a:pt x="1188" y="0"/>
                        <a:pt x="820" y="158"/>
                        <a:pt x="536" y="442"/>
                      </a:cubicBezTo>
                      <a:cubicBezTo>
                        <a:pt x="383" y="595"/>
                        <a:pt x="230" y="824"/>
                        <a:pt x="154" y="1054"/>
                      </a:cubicBezTo>
                      <a:cubicBezTo>
                        <a:pt x="77" y="1130"/>
                        <a:pt x="77" y="1283"/>
                        <a:pt x="1" y="1436"/>
                      </a:cubicBezTo>
                      <a:cubicBezTo>
                        <a:pt x="1" y="1513"/>
                        <a:pt x="77" y="1589"/>
                        <a:pt x="154" y="1589"/>
                      </a:cubicBezTo>
                      <a:cubicBezTo>
                        <a:pt x="204" y="1564"/>
                        <a:pt x="222" y="1539"/>
                        <a:pt x="222" y="1516"/>
                      </a:cubicBezTo>
                      <a:lnTo>
                        <a:pt x="222" y="1516"/>
                      </a:lnTo>
                      <a:cubicBezTo>
                        <a:pt x="233" y="1522"/>
                        <a:pt x="246" y="1525"/>
                        <a:pt x="259" y="1525"/>
                      </a:cubicBezTo>
                      <a:cubicBezTo>
                        <a:pt x="274" y="1525"/>
                        <a:pt x="290" y="1521"/>
                        <a:pt x="307" y="1513"/>
                      </a:cubicBezTo>
                      <a:cubicBezTo>
                        <a:pt x="498" y="1436"/>
                        <a:pt x="708" y="1436"/>
                        <a:pt x="919" y="1436"/>
                      </a:cubicBezTo>
                      <a:cubicBezTo>
                        <a:pt x="1129" y="1436"/>
                        <a:pt x="1340" y="1436"/>
                        <a:pt x="1531" y="1360"/>
                      </a:cubicBezTo>
                      <a:cubicBezTo>
                        <a:pt x="1760" y="1207"/>
                        <a:pt x="2066" y="1054"/>
                        <a:pt x="2219" y="824"/>
                      </a:cubicBezTo>
                      <a:cubicBezTo>
                        <a:pt x="2296" y="671"/>
                        <a:pt x="2372" y="518"/>
                        <a:pt x="2296" y="442"/>
                      </a:cubicBezTo>
                      <a:cubicBezTo>
                        <a:pt x="2219" y="212"/>
                        <a:pt x="2066" y="136"/>
                        <a:pt x="1913" y="59"/>
                      </a:cubicBezTo>
                      <a:cubicBezTo>
                        <a:pt x="1795" y="20"/>
                        <a:pt x="1671" y="0"/>
                        <a:pt x="1546" y="0"/>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36;p44">
                  <a:extLst>
                    <a:ext uri="{FF2B5EF4-FFF2-40B4-BE49-F238E27FC236}">
                      <a16:creationId xmlns:a16="http://schemas.microsoft.com/office/drawing/2014/main" id="{60D85A1C-CD30-4B3A-B17E-A03E079CED85}"/>
                    </a:ext>
                  </a:extLst>
                </p:cNvPr>
                <p:cNvSpPr/>
                <p:nvPr/>
              </p:nvSpPr>
              <p:spPr>
                <a:xfrm>
                  <a:off x="3156800" y="5075200"/>
                  <a:ext cx="64550" cy="56250"/>
                </a:xfrm>
                <a:custGeom>
                  <a:avLst/>
                  <a:gdLst/>
                  <a:ahLst/>
                  <a:cxnLst/>
                  <a:rect l="l" t="t" r="r" b="b"/>
                  <a:pathLst>
                    <a:path w="2582" h="2250" extrusionOk="0">
                      <a:moveTo>
                        <a:pt x="154" y="1"/>
                      </a:moveTo>
                      <a:cubicBezTo>
                        <a:pt x="77" y="1"/>
                        <a:pt x="1" y="77"/>
                        <a:pt x="77" y="77"/>
                      </a:cubicBezTo>
                      <a:cubicBezTo>
                        <a:pt x="154" y="230"/>
                        <a:pt x="230" y="307"/>
                        <a:pt x="307" y="383"/>
                      </a:cubicBezTo>
                      <a:lnTo>
                        <a:pt x="613" y="613"/>
                      </a:lnTo>
                      <a:cubicBezTo>
                        <a:pt x="842" y="766"/>
                        <a:pt x="1072" y="919"/>
                        <a:pt x="1225" y="1072"/>
                      </a:cubicBezTo>
                      <a:cubicBezTo>
                        <a:pt x="1607" y="1454"/>
                        <a:pt x="1990" y="1837"/>
                        <a:pt x="2372" y="2219"/>
                      </a:cubicBezTo>
                      <a:cubicBezTo>
                        <a:pt x="2393" y="2240"/>
                        <a:pt x="2419" y="2249"/>
                        <a:pt x="2444" y="2249"/>
                      </a:cubicBezTo>
                      <a:cubicBezTo>
                        <a:pt x="2514" y="2249"/>
                        <a:pt x="2581" y="2178"/>
                        <a:pt x="2525" y="2066"/>
                      </a:cubicBezTo>
                      <a:cubicBezTo>
                        <a:pt x="2219" y="1607"/>
                        <a:pt x="1913" y="1225"/>
                        <a:pt x="1454" y="919"/>
                      </a:cubicBezTo>
                      <a:cubicBezTo>
                        <a:pt x="1225" y="689"/>
                        <a:pt x="1072" y="536"/>
                        <a:pt x="842" y="383"/>
                      </a:cubicBezTo>
                      <a:cubicBezTo>
                        <a:pt x="766" y="307"/>
                        <a:pt x="613" y="230"/>
                        <a:pt x="536" y="154"/>
                      </a:cubicBezTo>
                      <a:cubicBezTo>
                        <a:pt x="383" y="77"/>
                        <a:pt x="307" y="1"/>
                        <a:pt x="154" y="1"/>
                      </a:cubicBezTo>
                      <a:close/>
                    </a:path>
                  </a:pathLst>
                </a:custGeom>
                <a:solidFill>
                  <a:srgbClr val="472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37;p44">
                  <a:extLst>
                    <a:ext uri="{FF2B5EF4-FFF2-40B4-BE49-F238E27FC236}">
                      <a16:creationId xmlns:a16="http://schemas.microsoft.com/office/drawing/2014/main" id="{1ADABC28-733C-42EC-AD14-60F636D5C349}"/>
                    </a:ext>
                  </a:extLst>
                </p:cNvPr>
                <p:cNvSpPr/>
                <p:nvPr/>
              </p:nvSpPr>
              <p:spPr>
                <a:xfrm>
                  <a:off x="3277300" y="2666100"/>
                  <a:ext cx="263975" cy="387450"/>
                </a:xfrm>
                <a:custGeom>
                  <a:avLst/>
                  <a:gdLst/>
                  <a:ahLst/>
                  <a:cxnLst/>
                  <a:rect l="l" t="t" r="r" b="b"/>
                  <a:pathLst>
                    <a:path w="10559" h="15498" extrusionOk="0">
                      <a:moveTo>
                        <a:pt x="7535" y="1"/>
                      </a:moveTo>
                      <a:cubicBezTo>
                        <a:pt x="7395" y="1"/>
                        <a:pt x="7255" y="38"/>
                        <a:pt x="7116" y="120"/>
                      </a:cubicBezTo>
                      <a:cubicBezTo>
                        <a:pt x="6886" y="273"/>
                        <a:pt x="6657" y="503"/>
                        <a:pt x="6580" y="809"/>
                      </a:cubicBezTo>
                      <a:cubicBezTo>
                        <a:pt x="6274" y="1803"/>
                        <a:pt x="5968" y="2798"/>
                        <a:pt x="5815" y="3869"/>
                      </a:cubicBezTo>
                      <a:cubicBezTo>
                        <a:pt x="5755" y="4231"/>
                        <a:pt x="5552" y="5069"/>
                        <a:pt x="5168" y="5069"/>
                      </a:cubicBezTo>
                      <a:cubicBezTo>
                        <a:pt x="5065" y="5069"/>
                        <a:pt x="4950" y="5009"/>
                        <a:pt x="4820" y="4864"/>
                      </a:cubicBezTo>
                      <a:cubicBezTo>
                        <a:pt x="4361" y="4098"/>
                        <a:pt x="4208" y="3333"/>
                        <a:pt x="4208" y="2492"/>
                      </a:cubicBezTo>
                      <a:cubicBezTo>
                        <a:pt x="4208" y="2262"/>
                        <a:pt x="4132" y="1956"/>
                        <a:pt x="3902" y="1956"/>
                      </a:cubicBezTo>
                      <a:cubicBezTo>
                        <a:pt x="3826" y="1956"/>
                        <a:pt x="3749" y="2033"/>
                        <a:pt x="3749" y="2033"/>
                      </a:cubicBezTo>
                      <a:cubicBezTo>
                        <a:pt x="3367" y="2262"/>
                        <a:pt x="3137" y="2568"/>
                        <a:pt x="3061" y="3027"/>
                      </a:cubicBezTo>
                      <a:cubicBezTo>
                        <a:pt x="2602" y="4634"/>
                        <a:pt x="2755" y="6470"/>
                        <a:pt x="1990" y="8000"/>
                      </a:cubicBezTo>
                      <a:cubicBezTo>
                        <a:pt x="1454" y="9301"/>
                        <a:pt x="766" y="10601"/>
                        <a:pt x="1" y="11826"/>
                      </a:cubicBezTo>
                      <a:lnTo>
                        <a:pt x="8034" y="15498"/>
                      </a:lnTo>
                      <a:cubicBezTo>
                        <a:pt x="8722" y="13738"/>
                        <a:pt x="9181" y="11902"/>
                        <a:pt x="9793" y="10142"/>
                      </a:cubicBezTo>
                      <a:cubicBezTo>
                        <a:pt x="10099" y="9530"/>
                        <a:pt x="10329" y="8918"/>
                        <a:pt x="10482" y="8383"/>
                      </a:cubicBezTo>
                      <a:cubicBezTo>
                        <a:pt x="10558" y="7847"/>
                        <a:pt x="10558" y="7312"/>
                        <a:pt x="10482" y="6776"/>
                      </a:cubicBezTo>
                      <a:cubicBezTo>
                        <a:pt x="10405" y="5629"/>
                        <a:pt x="10252" y="4481"/>
                        <a:pt x="9946" y="3333"/>
                      </a:cubicBezTo>
                      <a:cubicBezTo>
                        <a:pt x="9810" y="2582"/>
                        <a:pt x="8697" y="1"/>
                        <a:pt x="7535" y="1"/>
                      </a:cubicBez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38;p44">
                  <a:extLst>
                    <a:ext uri="{FF2B5EF4-FFF2-40B4-BE49-F238E27FC236}">
                      <a16:creationId xmlns:a16="http://schemas.microsoft.com/office/drawing/2014/main" id="{D1390DA3-33F4-4D2C-BBBF-F2C209E591FD}"/>
                    </a:ext>
                  </a:extLst>
                </p:cNvPr>
                <p:cNvSpPr/>
                <p:nvPr/>
              </p:nvSpPr>
              <p:spPr>
                <a:xfrm>
                  <a:off x="4247025" y="4671625"/>
                  <a:ext cx="510700" cy="466725"/>
                </a:xfrm>
                <a:custGeom>
                  <a:avLst/>
                  <a:gdLst/>
                  <a:ahLst/>
                  <a:cxnLst/>
                  <a:rect l="l" t="t" r="r" b="b"/>
                  <a:pathLst>
                    <a:path w="20428" h="18669" extrusionOk="0">
                      <a:moveTo>
                        <a:pt x="18132" y="1"/>
                      </a:moveTo>
                      <a:lnTo>
                        <a:pt x="0" y="2679"/>
                      </a:lnTo>
                      <a:lnTo>
                        <a:pt x="1683" y="18668"/>
                      </a:lnTo>
                      <a:lnTo>
                        <a:pt x="20427" y="17597"/>
                      </a:lnTo>
                      <a:lnTo>
                        <a:pt x="18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39;p44">
                  <a:extLst>
                    <a:ext uri="{FF2B5EF4-FFF2-40B4-BE49-F238E27FC236}">
                      <a16:creationId xmlns:a16="http://schemas.microsoft.com/office/drawing/2014/main" id="{CF09EEA6-C526-4052-8D13-D084A02F65AB}"/>
                    </a:ext>
                  </a:extLst>
                </p:cNvPr>
                <p:cNvSpPr/>
                <p:nvPr/>
              </p:nvSpPr>
              <p:spPr>
                <a:xfrm>
                  <a:off x="3906575" y="4998700"/>
                  <a:ext cx="900875" cy="407425"/>
                </a:xfrm>
                <a:custGeom>
                  <a:avLst/>
                  <a:gdLst/>
                  <a:ahLst/>
                  <a:cxnLst/>
                  <a:rect l="l" t="t" r="r" b="b"/>
                  <a:pathLst>
                    <a:path w="36035" h="16297" extrusionOk="0">
                      <a:moveTo>
                        <a:pt x="34657" y="1"/>
                      </a:moveTo>
                      <a:cubicBezTo>
                        <a:pt x="29113" y="472"/>
                        <a:pt x="24159" y="2900"/>
                        <a:pt x="18850" y="2900"/>
                      </a:cubicBezTo>
                      <a:cubicBezTo>
                        <a:pt x="17273" y="2900"/>
                        <a:pt x="15665" y="2686"/>
                        <a:pt x="14001" y="2143"/>
                      </a:cubicBezTo>
                      <a:cubicBezTo>
                        <a:pt x="13695" y="2984"/>
                        <a:pt x="13236" y="3749"/>
                        <a:pt x="12547" y="4361"/>
                      </a:cubicBezTo>
                      <a:cubicBezTo>
                        <a:pt x="10481" y="5968"/>
                        <a:pt x="6350" y="7422"/>
                        <a:pt x="3825" y="9105"/>
                      </a:cubicBezTo>
                      <a:cubicBezTo>
                        <a:pt x="1377" y="10711"/>
                        <a:pt x="0" y="13389"/>
                        <a:pt x="306" y="16296"/>
                      </a:cubicBezTo>
                      <a:lnTo>
                        <a:pt x="36034" y="12701"/>
                      </a:lnTo>
                      <a:lnTo>
                        <a:pt x="346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40;p44">
                  <a:extLst>
                    <a:ext uri="{FF2B5EF4-FFF2-40B4-BE49-F238E27FC236}">
                      <a16:creationId xmlns:a16="http://schemas.microsoft.com/office/drawing/2014/main" id="{35C53ECE-B8C3-46B8-818D-88015326481C}"/>
                    </a:ext>
                  </a:extLst>
                </p:cNvPr>
                <p:cNvSpPr/>
                <p:nvPr/>
              </p:nvSpPr>
              <p:spPr>
                <a:xfrm>
                  <a:off x="3916125" y="5258825"/>
                  <a:ext cx="885575" cy="95650"/>
                </a:xfrm>
                <a:custGeom>
                  <a:avLst/>
                  <a:gdLst/>
                  <a:ahLst/>
                  <a:cxnLst/>
                  <a:rect l="l" t="t" r="r" b="b"/>
                  <a:pathLst>
                    <a:path w="35423" h="3826" fill="none" extrusionOk="0">
                      <a:moveTo>
                        <a:pt x="1" y="3826"/>
                      </a:moveTo>
                      <a:lnTo>
                        <a:pt x="35423" y="0"/>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41;p44">
                  <a:extLst>
                    <a:ext uri="{FF2B5EF4-FFF2-40B4-BE49-F238E27FC236}">
                      <a16:creationId xmlns:a16="http://schemas.microsoft.com/office/drawing/2014/main" id="{C015488F-7A23-4A21-BA06-D29AE3206085}"/>
                    </a:ext>
                  </a:extLst>
                </p:cNvPr>
                <p:cNvSpPr/>
                <p:nvPr/>
              </p:nvSpPr>
              <p:spPr>
                <a:xfrm>
                  <a:off x="4635275" y="5098150"/>
                  <a:ext cx="147300" cy="177900"/>
                </a:xfrm>
                <a:custGeom>
                  <a:avLst/>
                  <a:gdLst/>
                  <a:ahLst/>
                  <a:cxnLst/>
                  <a:rect l="l" t="t" r="r" b="b"/>
                  <a:pathLst>
                    <a:path w="5892" h="7116" fill="none" extrusionOk="0">
                      <a:moveTo>
                        <a:pt x="1" y="7116"/>
                      </a:moveTo>
                      <a:cubicBezTo>
                        <a:pt x="154" y="7116"/>
                        <a:pt x="842" y="460"/>
                        <a:pt x="5892" y="1"/>
                      </a:cubicBez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42;p44">
                  <a:extLst>
                    <a:ext uri="{FF2B5EF4-FFF2-40B4-BE49-F238E27FC236}">
                      <a16:creationId xmlns:a16="http://schemas.microsoft.com/office/drawing/2014/main" id="{0F262AC4-CD97-4519-89C1-15D7F786062B}"/>
                    </a:ext>
                  </a:extLst>
                </p:cNvPr>
                <p:cNvSpPr/>
                <p:nvPr/>
              </p:nvSpPr>
              <p:spPr>
                <a:xfrm>
                  <a:off x="4145650" y="5151700"/>
                  <a:ext cx="47825" cy="47850"/>
                </a:xfrm>
                <a:custGeom>
                  <a:avLst/>
                  <a:gdLst/>
                  <a:ahLst/>
                  <a:cxnLst/>
                  <a:rect l="l" t="t" r="r" b="b"/>
                  <a:pathLst>
                    <a:path w="1913" h="1914" fill="none" extrusionOk="0">
                      <a:moveTo>
                        <a:pt x="0" y="1"/>
                      </a:moveTo>
                      <a:lnTo>
                        <a:pt x="1913" y="1914"/>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43;p44">
                  <a:extLst>
                    <a:ext uri="{FF2B5EF4-FFF2-40B4-BE49-F238E27FC236}">
                      <a16:creationId xmlns:a16="http://schemas.microsoft.com/office/drawing/2014/main" id="{986DBD52-409F-42F2-8473-6EFC2B49DB79}"/>
                    </a:ext>
                  </a:extLst>
                </p:cNvPr>
                <p:cNvSpPr/>
                <p:nvPr/>
              </p:nvSpPr>
              <p:spPr>
                <a:xfrm>
                  <a:off x="4187725" y="5130675"/>
                  <a:ext cx="45925" cy="49750"/>
                </a:xfrm>
                <a:custGeom>
                  <a:avLst/>
                  <a:gdLst/>
                  <a:ahLst/>
                  <a:cxnLst/>
                  <a:rect l="l" t="t" r="r" b="b"/>
                  <a:pathLst>
                    <a:path w="1837" h="1990" fill="none" extrusionOk="0">
                      <a:moveTo>
                        <a:pt x="0" y="0"/>
                      </a:moveTo>
                      <a:lnTo>
                        <a:pt x="1837" y="1990"/>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44;p44">
                  <a:extLst>
                    <a:ext uri="{FF2B5EF4-FFF2-40B4-BE49-F238E27FC236}">
                      <a16:creationId xmlns:a16="http://schemas.microsoft.com/office/drawing/2014/main" id="{0913C886-FAAB-43D2-AA9B-C9E8C56D5053}"/>
                    </a:ext>
                  </a:extLst>
                </p:cNvPr>
                <p:cNvSpPr/>
                <p:nvPr/>
              </p:nvSpPr>
              <p:spPr>
                <a:xfrm>
                  <a:off x="4227900" y="5101975"/>
                  <a:ext cx="45925" cy="47850"/>
                </a:xfrm>
                <a:custGeom>
                  <a:avLst/>
                  <a:gdLst/>
                  <a:ahLst/>
                  <a:cxnLst/>
                  <a:rect l="l" t="t" r="r" b="b"/>
                  <a:pathLst>
                    <a:path w="1837" h="1914" fill="none" extrusionOk="0">
                      <a:moveTo>
                        <a:pt x="0" y="1"/>
                      </a:moveTo>
                      <a:lnTo>
                        <a:pt x="1836" y="1913"/>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45;p44">
                  <a:extLst>
                    <a:ext uri="{FF2B5EF4-FFF2-40B4-BE49-F238E27FC236}">
                      <a16:creationId xmlns:a16="http://schemas.microsoft.com/office/drawing/2014/main" id="{C26182E1-A124-4ED2-931A-A686385E0EC9}"/>
                    </a:ext>
                  </a:extLst>
                </p:cNvPr>
                <p:cNvSpPr/>
                <p:nvPr/>
              </p:nvSpPr>
              <p:spPr>
                <a:xfrm>
                  <a:off x="4147550" y="5030550"/>
                  <a:ext cx="88025" cy="79100"/>
                </a:xfrm>
                <a:custGeom>
                  <a:avLst/>
                  <a:gdLst/>
                  <a:ahLst/>
                  <a:cxnLst/>
                  <a:rect l="l" t="t" r="r" b="b"/>
                  <a:pathLst>
                    <a:path w="3521" h="3164" extrusionOk="0">
                      <a:moveTo>
                        <a:pt x="924" y="402"/>
                      </a:moveTo>
                      <a:cubicBezTo>
                        <a:pt x="947" y="402"/>
                        <a:pt x="970" y="405"/>
                        <a:pt x="995" y="410"/>
                      </a:cubicBezTo>
                      <a:cubicBezTo>
                        <a:pt x="1225" y="486"/>
                        <a:pt x="1454" y="563"/>
                        <a:pt x="1684" y="716"/>
                      </a:cubicBezTo>
                      <a:cubicBezTo>
                        <a:pt x="1837" y="869"/>
                        <a:pt x="2066" y="1022"/>
                        <a:pt x="2219" y="1251"/>
                      </a:cubicBezTo>
                      <a:cubicBezTo>
                        <a:pt x="2548" y="1645"/>
                        <a:pt x="2820" y="2095"/>
                        <a:pt x="3035" y="2553"/>
                      </a:cubicBezTo>
                      <a:lnTo>
                        <a:pt x="3035" y="2553"/>
                      </a:lnTo>
                      <a:cubicBezTo>
                        <a:pt x="2606" y="2424"/>
                        <a:pt x="2221" y="2285"/>
                        <a:pt x="1837" y="2093"/>
                      </a:cubicBezTo>
                      <a:cubicBezTo>
                        <a:pt x="1301" y="1863"/>
                        <a:pt x="919" y="1557"/>
                        <a:pt x="689" y="1175"/>
                      </a:cubicBezTo>
                      <a:cubicBezTo>
                        <a:pt x="546" y="889"/>
                        <a:pt x="604" y="402"/>
                        <a:pt x="924" y="402"/>
                      </a:cubicBezTo>
                      <a:close/>
                      <a:moveTo>
                        <a:pt x="862" y="1"/>
                      </a:moveTo>
                      <a:cubicBezTo>
                        <a:pt x="358" y="1"/>
                        <a:pt x="1" y="473"/>
                        <a:pt x="1" y="945"/>
                      </a:cubicBezTo>
                      <a:cubicBezTo>
                        <a:pt x="154" y="1557"/>
                        <a:pt x="613" y="2093"/>
                        <a:pt x="1148" y="2322"/>
                      </a:cubicBezTo>
                      <a:cubicBezTo>
                        <a:pt x="1760" y="2705"/>
                        <a:pt x="2449" y="3011"/>
                        <a:pt x="3138" y="3164"/>
                      </a:cubicBezTo>
                      <a:cubicBezTo>
                        <a:pt x="3291" y="3164"/>
                        <a:pt x="3444" y="3087"/>
                        <a:pt x="3444" y="2934"/>
                      </a:cubicBezTo>
                      <a:cubicBezTo>
                        <a:pt x="3520" y="2781"/>
                        <a:pt x="3444" y="2628"/>
                        <a:pt x="3291" y="2628"/>
                      </a:cubicBezTo>
                      <a:cubicBezTo>
                        <a:pt x="3279" y="2625"/>
                        <a:pt x="3268" y="2622"/>
                        <a:pt x="3257" y="2619"/>
                      </a:cubicBezTo>
                      <a:lnTo>
                        <a:pt x="3257" y="2619"/>
                      </a:lnTo>
                      <a:cubicBezTo>
                        <a:pt x="3192" y="2310"/>
                        <a:pt x="3126" y="2048"/>
                        <a:pt x="3061" y="1787"/>
                      </a:cubicBezTo>
                      <a:cubicBezTo>
                        <a:pt x="2755" y="1251"/>
                        <a:pt x="2372" y="716"/>
                        <a:pt x="1913" y="410"/>
                      </a:cubicBezTo>
                      <a:cubicBezTo>
                        <a:pt x="1607" y="180"/>
                        <a:pt x="1378" y="27"/>
                        <a:pt x="1072" y="27"/>
                      </a:cubicBezTo>
                      <a:cubicBezTo>
                        <a:pt x="1000" y="9"/>
                        <a:pt x="929" y="1"/>
                        <a:pt x="862" y="1"/>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46;p44">
                  <a:extLst>
                    <a:ext uri="{FF2B5EF4-FFF2-40B4-BE49-F238E27FC236}">
                      <a16:creationId xmlns:a16="http://schemas.microsoft.com/office/drawing/2014/main" id="{9D49DB57-DFB2-43D0-95AF-49E03CC494A2}"/>
                    </a:ext>
                  </a:extLst>
                </p:cNvPr>
                <p:cNvSpPr/>
                <p:nvPr/>
              </p:nvSpPr>
              <p:spPr>
                <a:xfrm>
                  <a:off x="4136700" y="5095000"/>
                  <a:ext cx="95050" cy="36000"/>
                </a:xfrm>
                <a:custGeom>
                  <a:avLst/>
                  <a:gdLst/>
                  <a:ahLst/>
                  <a:cxnLst/>
                  <a:rect l="l" t="t" r="r" b="b"/>
                  <a:pathLst>
                    <a:path w="3802" h="1440" extrusionOk="0">
                      <a:moveTo>
                        <a:pt x="3401" y="0"/>
                      </a:moveTo>
                      <a:cubicBezTo>
                        <a:pt x="3220" y="0"/>
                        <a:pt x="3014" y="50"/>
                        <a:pt x="2883" y="50"/>
                      </a:cubicBezTo>
                      <a:cubicBezTo>
                        <a:pt x="2577" y="127"/>
                        <a:pt x="2194" y="203"/>
                        <a:pt x="1888" y="280"/>
                      </a:cubicBezTo>
                      <a:cubicBezTo>
                        <a:pt x="1659" y="356"/>
                        <a:pt x="1353" y="433"/>
                        <a:pt x="1047" y="586"/>
                      </a:cubicBezTo>
                      <a:cubicBezTo>
                        <a:pt x="741" y="662"/>
                        <a:pt x="435" y="815"/>
                        <a:pt x="205" y="1045"/>
                      </a:cubicBezTo>
                      <a:cubicBezTo>
                        <a:pt x="1" y="1181"/>
                        <a:pt x="100" y="1439"/>
                        <a:pt x="287" y="1439"/>
                      </a:cubicBezTo>
                      <a:cubicBezTo>
                        <a:pt x="310" y="1439"/>
                        <a:pt x="333" y="1436"/>
                        <a:pt x="358" y="1427"/>
                      </a:cubicBezTo>
                      <a:cubicBezTo>
                        <a:pt x="664" y="1351"/>
                        <a:pt x="894" y="1274"/>
                        <a:pt x="1200" y="1121"/>
                      </a:cubicBezTo>
                      <a:cubicBezTo>
                        <a:pt x="1506" y="1045"/>
                        <a:pt x="1735" y="892"/>
                        <a:pt x="2041" y="815"/>
                      </a:cubicBezTo>
                      <a:cubicBezTo>
                        <a:pt x="2347" y="739"/>
                        <a:pt x="2653" y="662"/>
                        <a:pt x="2960" y="586"/>
                      </a:cubicBezTo>
                      <a:lnTo>
                        <a:pt x="3342" y="509"/>
                      </a:lnTo>
                      <a:cubicBezTo>
                        <a:pt x="3495" y="433"/>
                        <a:pt x="3648" y="433"/>
                        <a:pt x="3725" y="280"/>
                      </a:cubicBezTo>
                      <a:cubicBezTo>
                        <a:pt x="3801" y="203"/>
                        <a:pt x="3801" y="203"/>
                        <a:pt x="3725" y="127"/>
                      </a:cubicBezTo>
                      <a:cubicBezTo>
                        <a:pt x="3659" y="28"/>
                        <a:pt x="3537" y="0"/>
                        <a:pt x="3401" y="0"/>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47;p44">
                  <a:extLst>
                    <a:ext uri="{FF2B5EF4-FFF2-40B4-BE49-F238E27FC236}">
                      <a16:creationId xmlns:a16="http://schemas.microsoft.com/office/drawing/2014/main" id="{E09E6246-4B9D-4464-AFDA-65EF8735CF91}"/>
                    </a:ext>
                  </a:extLst>
                </p:cNvPr>
                <p:cNvSpPr/>
                <p:nvPr/>
              </p:nvSpPr>
              <p:spPr>
                <a:xfrm>
                  <a:off x="4220250" y="5074250"/>
                  <a:ext cx="114775" cy="51500"/>
                </a:xfrm>
                <a:custGeom>
                  <a:avLst/>
                  <a:gdLst/>
                  <a:ahLst/>
                  <a:cxnLst/>
                  <a:rect l="l" t="t" r="r" b="b"/>
                  <a:pathLst>
                    <a:path w="4591" h="2060" extrusionOk="0">
                      <a:moveTo>
                        <a:pt x="2448" y="574"/>
                      </a:moveTo>
                      <a:cubicBezTo>
                        <a:pt x="2907" y="574"/>
                        <a:pt x="3825" y="651"/>
                        <a:pt x="3902" y="1263"/>
                      </a:cubicBezTo>
                      <a:lnTo>
                        <a:pt x="3902" y="1339"/>
                      </a:lnTo>
                      <a:cubicBezTo>
                        <a:pt x="3749" y="1339"/>
                        <a:pt x="3596" y="1416"/>
                        <a:pt x="3519" y="1416"/>
                      </a:cubicBezTo>
                      <a:lnTo>
                        <a:pt x="2372" y="1416"/>
                      </a:lnTo>
                      <a:cubicBezTo>
                        <a:pt x="1879" y="1354"/>
                        <a:pt x="1436" y="1045"/>
                        <a:pt x="923" y="887"/>
                      </a:cubicBezTo>
                      <a:lnTo>
                        <a:pt x="923" y="887"/>
                      </a:lnTo>
                      <a:cubicBezTo>
                        <a:pt x="1051" y="833"/>
                        <a:pt x="1194" y="780"/>
                        <a:pt x="1301" y="727"/>
                      </a:cubicBezTo>
                      <a:cubicBezTo>
                        <a:pt x="1683" y="574"/>
                        <a:pt x="2066" y="574"/>
                        <a:pt x="2448" y="574"/>
                      </a:cubicBezTo>
                      <a:close/>
                      <a:moveTo>
                        <a:pt x="2644" y="0"/>
                      </a:moveTo>
                      <a:cubicBezTo>
                        <a:pt x="2503" y="0"/>
                        <a:pt x="2361" y="13"/>
                        <a:pt x="2219" y="39"/>
                      </a:cubicBezTo>
                      <a:cubicBezTo>
                        <a:pt x="1683" y="39"/>
                        <a:pt x="1224" y="192"/>
                        <a:pt x="765" y="421"/>
                      </a:cubicBezTo>
                      <a:cubicBezTo>
                        <a:pt x="536" y="574"/>
                        <a:pt x="306" y="727"/>
                        <a:pt x="77" y="880"/>
                      </a:cubicBezTo>
                      <a:cubicBezTo>
                        <a:pt x="0" y="1033"/>
                        <a:pt x="0" y="1263"/>
                        <a:pt x="153" y="1263"/>
                      </a:cubicBezTo>
                      <a:cubicBezTo>
                        <a:pt x="193" y="1263"/>
                        <a:pt x="227" y="1258"/>
                        <a:pt x="253" y="1250"/>
                      </a:cubicBezTo>
                      <a:lnTo>
                        <a:pt x="253" y="1250"/>
                      </a:lnTo>
                      <a:cubicBezTo>
                        <a:pt x="280" y="1292"/>
                        <a:pt x="323" y="1324"/>
                        <a:pt x="383" y="1339"/>
                      </a:cubicBezTo>
                      <a:cubicBezTo>
                        <a:pt x="918" y="1492"/>
                        <a:pt x="1377" y="1645"/>
                        <a:pt x="1836" y="1875"/>
                      </a:cubicBezTo>
                      <a:cubicBezTo>
                        <a:pt x="1989" y="1951"/>
                        <a:pt x="2219" y="1951"/>
                        <a:pt x="2372" y="2028"/>
                      </a:cubicBezTo>
                      <a:cubicBezTo>
                        <a:pt x="2529" y="2050"/>
                        <a:pt x="2679" y="2060"/>
                        <a:pt x="2825" y="2060"/>
                      </a:cubicBezTo>
                      <a:cubicBezTo>
                        <a:pt x="3176" y="2060"/>
                        <a:pt x="3501" y="2005"/>
                        <a:pt x="3825" y="1951"/>
                      </a:cubicBezTo>
                      <a:cubicBezTo>
                        <a:pt x="4361" y="1875"/>
                        <a:pt x="4590" y="1339"/>
                        <a:pt x="4361" y="880"/>
                      </a:cubicBezTo>
                      <a:cubicBezTo>
                        <a:pt x="3979" y="308"/>
                        <a:pt x="3334" y="0"/>
                        <a:pt x="2644" y="0"/>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48;p44">
                  <a:extLst>
                    <a:ext uri="{FF2B5EF4-FFF2-40B4-BE49-F238E27FC236}">
                      <a16:creationId xmlns:a16="http://schemas.microsoft.com/office/drawing/2014/main" id="{F71E8377-1FCF-4B5D-859B-D33EC59D1E86}"/>
                    </a:ext>
                  </a:extLst>
                </p:cNvPr>
                <p:cNvSpPr/>
                <p:nvPr/>
              </p:nvSpPr>
              <p:spPr>
                <a:xfrm>
                  <a:off x="4218850" y="5099325"/>
                  <a:ext cx="43500" cy="112650"/>
                </a:xfrm>
                <a:custGeom>
                  <a:avLst/>
                  <a:gdLst/>
                  <a:ahLst/>
                  <a:cxnLst/>
                  <a:rect l="l" t="t" r="r" b="b"/>
                  <a:pathLst>
                    <a:path w="1740" h="4506" extrusionOk="0">
                      <a:moveTo>
                        <a:pt x="200" y="0"/>
                      </a:moveTo>
                      <a:cubicBezTo>
                        <a:pt x="108" y="0"/>
                        <a:pt x="0" y="71"/>
                        <a:pt x="56" y="183"/>
                      </a:cubicBezTo>
                      <a:cubicBezTo>
                        <a:pt x="56" y="336"/>
                        <a:pt x="133" y="489"/>
                        <a:pt x="209" y="719"/>
                      </a:cubicBezTo>
                      <a:cubicBezTo>
                        <a:pt x="286" y="872"/>
                        <a:pt x="362" y="1025"/>
                        <a:pt x="439" y="1178"/>
                      </a:cubicBezTo>
                      <a:cubicBezTo>
                        <a:pt x="515" y="1560"/>
                        <a:pt x="668" y="1866"/>
                        <a:pt x="745" y="2249"/>
                      </a:cubicBezTo>
                      <a:cubicBezTo>
                        <a:pt x="974" y="2938"/>
                        <a:pt x="1051" y="3703"/>
                        <a:pt x="1357" y="4391"/>
                      </a:cubicBezTo>
                      <a:cubicBezTo>
                        <a:pt x="1357" y="4468"/>
                        <a:pt x="1433" y="4506"/>
                        <a:pt x="1510" y="4506"/>
                      </a:cubicBezTo>
                      <a:cubicBezTo>
                        <a:pt x="1586" y="4506"/>
                        <a:pt x="1663" y="4468"/>
                        <a:pt x="1663" y="4391"/>
                      </a:cubicBezTo>
                      <a:cubicBezTo>
                        <a:pt x="1739" y="3626"/>
                        <a:pt x="1586" y="2785"/>
                        <a:pt x="1280" y="2096"/>
                      </a:cubicBezTo>
                      <a:cubicBezTo>
                        <a:pt x="1204" y="1713"/>
                        <a:pt x="1051" y="1331"/>
                        <a:pt x="898" y="1025"/>
                      </a:cubicBezTo>
                      <a:cubicBezTo>
                        <a:pt x="821" y="872"/>
                        <a:pt x="745" y="642"/>
                        <a:pt x="592" y="489"/>
                      </a:cubicBezTo>
                      <a:cubicBezTo>
                        <a:pt x="515" y="336"/>
                        <a:pt x="439" y="183"/>
                        <a:pt x="286" y="30"/>
                      </a:cubicBezTo>
                      <a:cubicBezTo>
                        <a:pt x="265" y="10"/>
                        <a:pt x="234" y="0"/>
                        <a:pt x="200" y="0"/>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49;p44">
                  <a:extLst>
                    <a:ext uri="{FF2B5EF4-FFF2-40B4-BE49-F238E27FC236}">
                      <a16:creationId xmlns:a16="http://schemas.microsoft.com/office/drawing/2014/main" id="{68FAE23F-64CE-413A-94B6-2AD620496E64}"/>
                    </a:ext>
                  </a:extLst>
                </p:cNvPr>
                <p:cNvSpPr/>
                <p:nvPr/>
              </p:nvSpPr>
              <p:spPr>
                <a:xfrm>
                  <a:off x="5241600" y="4419175"/>
                  <a:ext cx="719175" cy="742125"/>
                </a:xfrm>
                <a:custGeom>
                  <a:avLst/>
                  <a:gdLst/>
                  <a:ahLst/>
                  <a:cxnLst/>
                  <a:rect l="l" t="t" r="r" b="b"/>
                  <a:pathLst>
                    <a:path w="28767" h="29685" extrusionOk="0">
                      <a:moveTo>
                        <a:pt x="19356" y="0"/>
                      </a:moveTo>
                      <a:cubicBezTo>
                        <a:pt x="14307" y="4820"/>
                        <a:pt x="13312" y="11706"/>
                        <a:pt x="6350" y="14230"/>
                      </a:cubicBezTo>
                      <a:cubicBezTo>
                        <a:pt x="6350" y="14230"/>
                        <a:pt x="6580" y="17291"/>
                        <a:pt x="6580" y="17597"/>
                      </a:cubicBezTo>
                      <a:cubicBezTo>
                        <a:pt x="6580" y="18897"/>
                        <a:pt x="6809" y="21039"/>
                        <a:pt x="6044" y="22110"/>
                      </a:cubicBezTo>
                      <a:cubicBezTo>
                        <a:pt x="5203" y="23335"/>
                        <a:pt x="3060" y="24482"/>
                        <a:pt x="2066" y="25553"/>
                      </a:cubicBezTo>
                      <a:cubicBezTo>
                        <a:pt x="842" y="26930"/>
                        <a:pt x="0" y="27848"/>
                        <a:pt x="153" y="29685"/>
                      </a:cubicBezTo>
                      <a:cubicBezTo>
                        <a:pt x="4438" y="29225"/>
                        <a:pt x="11094" y="28537"/>
                        <a:pt x="14077" y="28154"/>
                      </a:cubicBezTo>
                      <a:cubicBezTo>
                        <a:pt x="16296" y="27925"/>
                        <a:pt x="25324" y="14154"/>
                        <a:pt x="28766" y="9793"/>
                      </a:cubicBezTo>
                      <a:lnTo>
                        <a:pt x="19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50;p44">
                  <a:extLst>
                    <a:ext uri="{FF2B5EF4-FFF2-40B4-BE49-F238E27FC236}">
                      <a16:creationId xmlns:a16="http://schemas.microsoft.com/office/drawing/2014/main" id="{91B8B7FF-A5B0-49C3-B992-6CD1A6E466EE}"/>
                    </a:ext>
                  </a:extLst>
                </p:cNvPr>
                <p:cNvSpPr/>
                <p:nvPr/>
              </p:nvSpPr>
              <p:spPr>
                <a:xfrm>
                  <a:off x="5406075" y="4910725"/>
                  <a:ext cx="65050" cy="9575"/>
                </a:xfrm>
                <a:custGeom>
                  <a:avLst/>
                  <a:gdLst/>
                  <a:ahLst/>
                  <a:cxnLst/>
                  <a:rect l="l" t="t" r="r" b="b"/>
                  <a:pathLst>
                    <a:path w="2602" h="383" fill="none" extrusionOk="0">
                      <a:moveTo>
                        <a:pt x="1" y="383"/>
                      </a:moveTo>
                      <a:lnTo>
                        <a:pt x="2602" y="0"/>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51;p44">
                  <a:extLst>
                    <a:ext uri="{FF2B5EF4-FFF2-40B4-BE49-F238E27FC236}">
                      <a16:creationId xmlns:a16="http://schemas.microsoft.com/office/drawing/2014/main" id="{688ADBD5-E002-4E42-8851-ED1321BE4E7B}"/>
                    </a:ext>
                  </a:extLst>
                </p:cNvPr>
                <p:cNvSpPr/>
                <p:nvPr/>
              </p:nvSpPr>
              <p:spPr>
                <a:xfrm>
                  <a:off x="5406075" y="4874375"/>
                  <a:ext cx="66975" cy="7675"/>
                </a:xfrm>
                <a:custGeom>
                  <a:avLst/>
                  <a:gdLst/>
                  <a:ahLst/>
                  <a:cxnLst/>
                  <a:rect l="l" t="t" r="r" b="b"/>
                  <a:pathLst>
                    <a:path w="2679" h="307" fill="none" extrusionOk="0">
                      <a:moveTo>
                        <a:pt x="1" y="307"/>
                      </a:moveTo>
                      <a:lnTo>
                        <a:pt x="2678" y="1"/>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52;p44">
                  <a:extLst>
                    <a:ext uri="{FF2B5EF4-FFF2-40B4-BE49-F238E27FC236}">
                      <a16:creationId xmlns:a16="http://schemas.microsoft.com/office/drawing/2014/main" id="{39A6FA4B-7FF6-46D5-8A65-8DA1B588CC44}"/>
                    </a:ext>
                  </a:extLst>
                </p:cNvPr>
                <p:cNvSpPr/>
                <p:nvPr/>
              </p:nvSpPr>
              <p:spPr>
                <a:xfrm>
                  <a:off x="5408000" y="4830375"/>
                  <a:ext cx="65050" cy="9600"/>
                </a:xfrm>
                <a:custGeom>
                  <a:avLst/>
                  <a:gdLst/>
                  <a:ahLst/>
                  <a:cxnLst/>
                  <a:rect l="l" t="t" r="r" b="b"/>
                  <a:pathLst>
                    <a:path w="2602" h="384" fill="none" extrusionOk="0">
                      <a:moveTo>
                        <a:pt x="0" y="1"/>
                      </a:moveTo>
                      <a:lnTo>
                        <a:pt x="2601" y="384"/>
                      </a:ln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53;p44">
                  <a:extLst>
                    <a:ext uri="{FF2B5EF4-FFF2-40B4-BE49-F238E27FC236}">
                      <a16:creationId xmlns:a16="http://schemas.microsoft.com/office/drawing/2014/main" id="{584EB008-43B0-4026-B811-5507DAD576A7}"/>
                    </a:ext>
                  </a:extLst>
                </p:cNvPr>
                <p:cNvSpPr/>
                <p:nvPr/>
              </p:nvSpPr>
              <p:spPr>
                <a:xfrm>
                  <a:off x="5308525" y="4803600"/>
                  <a:ext cx="109900" cy="51225"/>
                </a:xfrm>
                <a:custGeom>
                  <a:avLst/>
                  <a:gdLst/>
                  <a:ahLst/>
                  <a:cxnLst/>
                  <a:rect l="l" t="t" r="r" b="b"/>
                  <a:pathLst>
                    <a:path w="4396" h="2049" extrusionOk="0">
                      <a:moveTo>
                        <a:pt x="1531" y="479"/>
                      </a:moveTo>
                      <a:cubicBezTo>
                        <a:pt x="1684" y="479"/>
                        <a:pt x="1837" y="498"/>
                        <a:pt x="1990" y="536"/>
                      </a:cubicBezTo>
                      <a:cubicBezTo>
                        <a:pt x="2556" y="599"/>
                        <a:pt x="3071" y="766"/>
                        <a:pt x="3576" y="1036"/>
                      </a:cubicBezTo>
                      <a:lnTo>
                        <a:pt x="3576" y="1036"/>
                      </a:lnTo>
                      <a:cubicBezTo>
                        <a:pt x="3047" y="1265"/>
                        <a:pt x="2519" y="1388"/>
                        <a:pt x="1990" y="1455"/>
                      </a:cubicBezTo>
                      <a:cubicBezTo>
                        <a:pt x="1888" y="1455"/>
                        <a:pt x="1767" y="1458"/>
                        <a:pt x="1640" y="1458"/>
                      </a:cubicBezTo>
                      <a:cubicBezTo>
                        <a:pt x="1195" y="1458"/>
                        <a:pt x="672" y="1412"/>
                        <a:pt x="613" y="995"/>
                      </a:cubicBezTo>
                      <a:cubicBezTo>
                        <a:pt x="613" y="689"/>
                        <a:pt x="842" y="613"/>
                        <a:pt x="1072" y="536"/>
                      </a:cubicBezTo>
                      <a:cubicBezTo>
                        <a:pt x="1225" y="498"/>
                        <a:pt x="1378" y="479"/>
                        <a:pt x="1531" y="479"/>
                      </a:cubicBezTo>
                      <a:close/>
                      <a:moveTo>
                        <a:pt x="1378" y="1"/>
                      </a:moveTo>
                      <a:cubicBezTo>
                        <a:pt x="1072" y="1"/>
                        <a:pt x="842" y="77"/>
                        <a:pt x="536" y="230"/>
                      </a:cubicBezTo>
                      <a:cubicBezTo>
                        <a:pt x="77" y="536"/>
                        <a:pt x="1" y="1225"/>
                        <a:pt x="383" y="1608"/>
                      </a:cubicBezTo>
                      <a:cubicBezTo>
                        <a:pt x="724" y="1891"/>
                        <a:pt x="1149" y="2049"/>
                        <a:pt x="1595" y="2049"/>
                      </a:cubicBezTo>
                      <a:cubicBezTo>
                        <a:pt x="1750" y="2049"/>
                        <a:pt x="1908" y="2030"/>
                        <a:pt x="2067" y="1990"/>
                      </a:cubicBezTo>
                      <a:cubicBezTo>
                        <a:pt x="2755" y="1914"/>
                        <a:pt x="3444" y="1761"/>
                        <a:pt x="4132" y="1378"/>
                      </a:cubicBezTo>
                      <a:cubicBezTo>
                        <a:pt x="4396" y="1246"/>
                        <a:pt x="4206" y="888"/>
                        <a:pt x="3953" y="888"/>
                      </a:cubicBezTo>
                      <a:cubicBezTo>
                        <a:pt x="3929" y="888"/>
                        <a:pt x="3904" y="891"/>
                        <a:pt x="3879" y="899"/>
                      </a:cubicBezTo>
                      <a:lnTo>
                        <a:pt x="3879" y="899"/>
                      </a:lnTo>
                      <a:cubicBezTo>
                        <a:pt x="3443" y="493"/>
                        <a:pt x="2941" y="219"/>
                        <a:pt x="2373" y="77"/>
                      </a:cubicBezTo>
                      <a:cubicBezTo>
                        <a:pt x="2067" y="1"/>
                        <a:pt x="1684" y="1"/>
                        <a:pt x="1378" y="1"/>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54;p44">
                  <a:extLst>
                    <a:ext uri="{FF2B5EF4-FFF2-40B4-BE49-F238E27FC236}">
                      <a16:creationId xmlns:a16="http://schemas.microsoft.com/office/drawing/2014/main" id="{59A5FC15-F647-4A5F-BDB5-A6060BDC9780}"/>
                    </a:ext>
                  </a:extLst>
                </p:cNvPr>
                <p:cNvSpPr/>
                <p:nvPr/>
              </p:nvSpPr>
              <p:spPr>
                <a:xfrm>
                  <a:off x="5353200" y="4826550"/>
                  <a:ext cx="58650" cy="79375"/>
                </a:xfrm>
                <a:custGeom>
                  <a:avLst/>
                  <a:gdLst/>
                  <a:ahLst/>
                  <a:cxnLst/>
                  <a:rect l="l" t="t" r="r" b="b"/>
                  <a:pathLst>
                    <a:path w="2346" h="3175" extrusionOk="0">
                      <a:moveTo>
                        <a:pt x="2192" y="1"/>
                      </a:moveTo>
                      <a:cubicBezTo>
                        <a:pt x="2039" y="1"/>
                        <a:pt x="1963" y="77"/>
                        <a:pt x="1810" y="230"/>
                      </a:cubicBezTo>
                      <a:cubicBezTo>
                        <a:pt x="1657" y="307"/>
                        <a:pt x="1580" y="383"/>
                        <a:pt x="1504" y="537"/>
                      </a:cubicBezTo>
                      <a:cubicBezTo>
                        <a:pt x="1274" y="766"/>
                        <a:pt x="1045" y="996"/>
                        <a:pt x="892" y="1225"/>
                      </a:cubicBezTo>
                      <a:cubicBezTo>
                        <a:pt x="662" y="1455"/>
                        <a:pt x="509" y="1761"/>
                        <a:pt x="356" y="1990"/>
                      </a:cubicBezTo>
                      <a:cubicBezTo>
                        <a:pt x="203" y="2296"/>
                        <a:pt x="127" y="2602"/>
                        <a:pt x="50" y="2908"/>
                      </a:cubicBezTo>
                      <a:cubicBezTo>
                        <a:pt x="0" y="3058"/>
                        <a:pt x="113" y="3175"/>
                        <a:pt x="239" y="3175"/>
                      </a:cubicBezTo>
                      <a:cubicBezTo>
                        <a:pt x="307" y="3175"/>
                        <a:pt x="379" y="3141"/>
                        <a:pt x="433" y="3061"/>
                      </a:cubicBezTo>
                      <a:cubicBezTo>
                        <a:pt x="586" y="2832"/>
                        <a:pt x="739" y="2602"/>
                        <a:pt x="892" y="2296"/>
                      </a:cubicBezTo>
                      <a:cubicBezTo>
                        <a:pt x="1045" y="2067"/>
                        <a:pt x="1198" y="1837"/>
                        <a:pt x="1351" y="1531"/>
                      </a:cubicBezTo>
                      <a:cubicBezTo>
                        <a:pt x="1504" y="1302"/>
                        <a:pt x="1733" y="1072"/>
                        <a:pt x="1886" y="843"/>
                      </a:cubicBezTo>
                      <a:cubicBezTo>
                        <a:pt x="2039" y="613"/>
                        <a:pt x="2345" y="383"/>
                        <a:pt x="2269" y="154"/>
                      </a:cubicBezTo>
                      <a:cubicBezTo>
                        <a:pt x="2269" y="77"/>
                        <a:pt x="2269" y="1"/>
                        <a:pt x="2192" y="1"/>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55;p44">
                  <a:extLst>
                    <a:ext uri="{FF2B5EF4-FFF2-40B4-BE49-F238E27FC236}">
                      <a16:creationId xmlns:a16="http://schemas.microsoft.com/office/drawing/2014/main" id="{F1F86937-FC27-49E8-9815-1A1F20895E4B}"/>
                    </a:ext>
                  </a:extLst>
                </p:cNvPr>
                <p:cNvSpPr/>
                <p:nvPr/>
              </p:nvSpPr>
              <p:spPr>
                <a:xfrm>
                  <a:off x="5400350" y="4760575"/>
                  <a:ext cx="91825" cy="74050"/>
                </a:xfrm>
                <a:custGeom>
                  <a:avLst/>
                  <a:gdLst/>
                  <a:ahLst/>
                  <a:cxnLst/>
                  <a:rect l="l" t="t" r="r" b="b"/>
                  <a:pathLst>
                    <a:path w="3673" h="2962" extrusionOk="0">
                      <a:moveTo>
                        <a:pt x="2601" y="574"/>
                      </a:moveTo>
                      <a:cubicBezTo>
                        <a:pt x="2754" y="574"/>
                        <a:pt x="2831" y="574"/>
                        <a:pt x="2984" y="651"/>
                      </a:cubicBezTo>
                      <a:lnTo>
                        <a:pt x="3060" y="651"/>
                      </a:lnTo>
                      <a:lnTo>
                        <a:pt x="3060" y="727"/>
                      </a:lnTo>
                      <a:lnTo>
                        <a:pt x="3060" y="804"/>
                      </a:lnTo>
                      <a:lnTo>
                        <a:pt x="2984" y="880"/>
                      </a:lnTo>
                      <a:lnTo>
                        <a:pt x="2907" y="957"/>
                      </a:lnTo>
                      <a:lnTo>
                        <a:pt x="2754" y="1186"/>
                      </a:lnTo>
                      <a:cubicBezTo>
                        <a:pt x="2678" y="1263"/>
                        <a:pt x="2601" y="1339"/>
                        <a:pt x="2525" y="1339"/>
                      </a:cubicBezTo>
                      <a:cubicBezTo>
                        <a:pt x="2372" y="1492"/>
                        <a:pt x="2219" y="1569"/>
                        <a:pt x="1989" y="1645"/>
                      </a:cubicBezTo>
                      <a:lnTo>
                        <a:pt x="1760" y="1798"/>
                      </a:lnTo>
                      <a:lnTo>
                        <a:pt x="1454" y="1875"/>
                      </a:lnTo>
                      <a:cubicBezTo>
                        <a:pt x="1162" y="1933"/>
                        <a:pt x="825" y="2036"/>
                        <a:pt x="512" y="2184"/>
                      </a:cubicBezTo>
                      <a:lnTo>
                        <a:pt x="512" y="2184"/>
                      </a:lnTo>
                      <a:cubicBezTo>
                        <a:pt x="559" y="2120"/>
                        <a:pt x="615" y="2065"/>
                        <a:pt x="689" y="2028"/>
                      </a:cubicBezTo>
                      <a:cubicBezTo>
                        <a:pt x="995" y="1416"/>
                        <a:pt x="1530" y="957"/>
                        <a:pt x="2142" y="651"/>
                      </a:cubicBezTo>
                      <a:cubicBezTo>
                        <a:pt x="2295" y="651"/>
                        <a:pt x="2448" y="574"/>
                        <a:pt x="2601" y="574"/>
                      </a:cubicBezTo>
                      <a:close/>
                      <a:moveTo>
                        <a:pt x="2712" y="0"/>
                      </a:moveTo>
                      <a:cubicBezTo>
                        <a:pt x="2020" y="0"/>
                        <a:pt x="1363" y="308"/>
                        <a:pt x="918" y="880"/>
                      </a:cubicBezTo>
                      <a:cubicBezTo>
                        <a:pt x="612" y="1186"/>
                        <a:pt x="383" y="1569"/>
                        <a:pt x="230" y="1951"/>
                      </a:cubicBezTo>
                      <a:cubicBezTo>
                        <a:pt x="153" y="2181"/>
                        <a:pt x="77" y="2410"/>
                        <a:pt x="0" y="2640"/>
                      </a:cubicBezTo>
                      <a:cubicBezTo>
                        <a:pt x="0" y="2772"/>
                        <a:pt x="57" y="2961"/>
                        <a:pt x="221" y="2961"/>
                      </a:cubicBezTo>
                      <a:cubicBezTo>
                        <a:pt x="246" y="2961"/>
                        <a:pt x="275" y="2956"/>
                        <a:pt x="306" y="2946"/>
                      </a:cubicBezTo>
                      <a:cubicBezTo>
                        <a:pt x="330" y="2922"/>
                        <a:pt x="339" y="2884"/>
                        <a:pt x="336" y="2845"/>
                      </a:cubicBezTo>
                      <a:lnTo>
                        <a:pt x="336" y="2845"/>
                      </a:lnTo>
                      <a:cubicBezTo>
                        <a:pt x="350" y="2848"/>
                        <a:pt x="365" y="2849"/>
                        <a:pt x="381" y="2849"/>
                      </a:cubicBezTo>
                      <a:cubicBezTo>
                        <a:pt x="430" y="2849"/>
                        <a:pt x="483" y="2833"/>
                        <a:pt x="536" y="2793"/>
                      </a:cubicBezTo>
                      <a:cubicBezTo>
                        <a:pt x="1148" y="2487"/>
                        <a:pt x="1836" y="2487"/>
                        <a:pt x="2372" y="2104"/>
                      </a:cubicBezTo>
                      <a:cubicBezTo>
                        <a:pt x="2831" y="1875"/>
                        <a:pt x="3213" y="1569"/>
                        <a:pt x="3519" y="1186"/>
                      </a:cubicBezTo>
                      <a:cubicBezTo>
                        <a:pt x="3672" y="1033"/>
                        <a:pt x="3672" y="804"/>
                        <a:pt x="3672" y="498"/>
                      </a:cubicBezTo>
                      <a:cubicBezTo>
                        <a:pt x="3596" y="268"/>
                        <a:pt x="3443" y="115"/>
                        <a:pt x="3137" y="39"/>
                      </a:cubicBezTo>
                      <a:cubicBezTo>
                        <a:pt x="2995" y="13"/>
                        <a:pt x="2852" y="0"/>
                        <a:pt x="2712" y="0"/>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56;p44">
                  <a:extLst>
                    <a:ext uri="{FF2B5EF4-FFF2-40B4-BE49-F238E27FC236}">
                      <a16:creationId xmlns:a16="http://schemas.microsoft.com/office/drawing/2014/main" id="{75140BC2-3D9D-4C8B-B889-84F1561167AB}"/>
                    </a:ext>
                  </a:extLst>
                </p:cNvPr>
                <p:cNvSpPr/>
                <p:nvPr/>
              </p:nvSpPr>
              <p:spPr>
                <a:xfrm>
                  <a:off x="5400350" y="4830375"/>
                  <a:ext cx="99125" cy="69400"/>
                </a:xfrm>
                <a:custGeom>
                  <a:avLst/>
                  <a:gdLst/>
                  <a:ahLst/>
                  <a:cxnLst/>
                  <a:rect l="l" t="t" r="r" b="b"/>
                  <a:pathLst>
                    <a:path w="3965" h="2776" extrusionOk="0">
                      <a:moveTo>
                        <a:pt x="230" y="1"/>
                      </a:moveTo>
                      <a:cubicBezTo>
                        <a:pt x="77" y="1"/>
                        <a:pt x="0" y="154"/>
                        <a:pt x="77" y="307"/>
                      </a:cubicBezTo>
                      <a:cubicBezTo>
                        <a:pt x="153" y="384"/>
                        <a:pt x="306" y="537"/>
                        <a:pt x="459" y="537"/>
                      </a:cubicBezTo>
                      <a:lnTo>
                        <a:pt x="918" y="843"/>
                      </a:lnTo>
                      <a:cubicBezTo>
                        <a:pt x="1301" y="996"/>
                        <a:pt x="1607" y="1225"/>
                        <a:pt x="1913" y="1455"/>
                      </a:cubicBezTo>
                      <a:cubicBezTo>
                        <a:pt x="2219" y="1684"/>
                        <a:pt x="2525" y="1914"/>
                        <a:pt x="2754" y="2067"/>
                      </a:cubicBezTo>
                      <a:cubicBezTo>
                        <a:pt x="3060" y="2296"/>
                        <a:pt x="3366" y="2526"/>
                        <a:pt x="3672" y="2755"/>
                      </a:cubicBezTo>
                      <a:cubicBezTo>
                        <a:pt x="3701" y="2769"/>
                        <a:pt x="3729" y="2776"/>
                        <a:pt x="3755" y="2776"/>
                      </a:cubicBezTo>
                      <a:cubicBezTo>
                        <a:pt x="3874" y="2776"/>
                        <a:pt x="3964" y="2651"/>
                        <a:pt x="3902" y="2526"/>
                      </a:cubicBezTo>
                      <a:cubicBezTo>
                        <a:pt x="3519" y="1914"/>
                        <a:pt x="2907" y="1378"/>
                        <a:pt x="2219" y="996"/>
                      </a:cubicBezTo>
                      <a:cubicBezTo>
                        <a:pt x="1913" y="766"/>
                        <a:pt x="1607" y="537"/>
                        <a:pt x="1301" y="384"/>
                      </a:cubicBezTo>
                      <a:cubicBezTo>
                        <a:pt x="1148" y="307"/>
                        <a:pt x="995" y="230"/>
                        <a:pt x="765" y="154"/>
                      </a:cubicBezTo>
                      <a:cubicBezTo>
                        <a:pt x="612" y="77"/>
                        <a:pt x="459" y="1"/>
                        <a:pt x="230" y="1"/>
                      </a:cubicBezTo>
                      <a:close/>
                    </a:path>
                  </a:pathLst>
                </a:custGeom>
                <a:solidFill>
                  <a:srgbClr val="895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57;p44">
                  <a:extLst>
                    <a:ext uri="{FF2B5EF4-FFF2-40B4-BE49-F238E27FC236}">
                      <a16:creationId xmlns:a16="http://schemas.microsoft.com/office/drawing/2014/main" id="{C849C1B5-50A6-4321-967A-7CAA87ED8601}"/>
                    </a:ext>
                  </a:extLst>
                </p:cNvPr>
                <p:cNvSpPr/>
                <p:nvPr/>
              </p:nvSpPr>
              <p:spPr>
                <a:xfrm>
                  <a:off x="5258800" y="4620000"/>
                  <a:ext cx="659900" cy="482000"/>
                </a:xfrm>
                <a:custGeom>
                  <a:avLst/>
                  <a:gdLst/>
                  <a:ahLst/>
                  <a:cxnLst/>
                  <a:rect l="l" t="t" r="r" b="b"/>
                  <a:pathLst>
                    <a:path w="26396" h="19280" fill="none" extrusionOk="0">
                      <a:moveTo>
                        <a:pt x="1" y="19280"/>
                      </a:moveTo>
                      <a:cubicBezTo>
                        <a:pt x="1" y="19280"/>
                        <a:pt x="11324" y="18209"/>
                        <a:pt x="12777" y="17673"/>
                      </a:cubicBezTo>
                      <a:cubicBezTo>
                        <a:pt x="14001" y="17138"/>
                        <a:pt x="26395" y="0"/>
                        <a:pt x="26395" y="0"/>
                      </a:cubicBezTo>
                    </a:path>
                  </a:pathLst>
                </a:custGeom>
                <a:noFill/>
                <a:ln w="17225" cap="flat" cmpd="sng">
                  <a:solidFill>
                    <a:srgbClr val="895B3D"/>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58;p44">
                  <a:extLst>
                    <a:ext uri="{FF2B5EF4-FFF2-40B4-BE49-F238E27FC236}">
                      <a16:creationId xmlns:a16="http://schemas.microsoft.com/office/drawing/2014/main" id="{5BA36E98-718B-4E64-9CAD-70908F7E574F}"/>
                    </a:ext>
                  </a:extLst>
                </p:cNvPr>
                <p:cNvSpPr/>
                <p:nvPr/>
              </p:nvSpPr>
              <p:spPr>
                <a:xfrm>
                  <a:off x="4042350" y="2179450"/>
                  <a:ext cx="789950" cy="2819275"/>
                </a:xfrm>
                <a:custGeom>
                  <a:avLst/>
                  <a:gdLst/>
                  <a:ahLst/>
                  <a:cxnLst/>
                  <a:rect l="l" t="t" r="r" b="b"/>
                  <a:pathLst>
                    <a:path w="31598" h="112771" extrusionOk="0">
                      <a:moveTo>
                        <a:pt x="31598" y="1"/>
                      </a:moveTo>
                      <a:lnTo>
                        <a:pt x="5968" y="4208"/>
                      </a:lnTo>
                      <a:cubicBezTo>
                        <a:pt x="3138" y="22264"/>
                        <a:pt x="1" y="46134"/>
                        <a:pt x="919" y="67938"/>
                      </a:cubicBezTo>
                      <a:cubicBezTo>
                        <a:pt x="1455" y="83010"/>
                        <a:pt x="3367" y="98005"/>
                        <a:pt x="6427" y="112771"/>
                      </a:cubicBezTo>
                      <a:lnTo>
                        <a:pt x="30374" y="111240"/>
                      </a:lnTo>
                      <a:cubicBezTo>
                        <a:pt x="28232" y="98999"/>
                        <a:pt x="25171" y="79873"/>
                        <a:pt x="24942" y="63577"/>
                      </a:cubicBezTo>
                      <a:cubicBezTo>
                        <a:pt x="24559" y="41773"/>
                        <a:pt x="28308" y="17980"/>
                        <a:pt x="3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59;p44">
                  <a:extLst>
                    <a:ext uri="{FF2B5EF4-FFF2-40B4-BE49-F238E27FC236}">
                      <a16:creationId xmlns:a16="http://schemas.microsoft.com/office/drawing/2014/main" id="{3133E4D8-A06B-4AD4-A7BF-3D85201A0C13}"/>
                    </a:ext>
                  </a:extLst>
                </p:cNvPr>
                <p:cNvSpPr/>
                <p:nvPr/>
              </p:nvSpPr>
              <p:spPr>
                <a:xfrm>
                  <a:off x="4597025" y="2179450"/>
                  <a:ext cx="174075" cy="2781025"/>
                </a:xfrm>
                <a:custGeom>
                  <a:avLst/>
                  <a:gdLst/>
                  <a:ahLst/>
                  <a:cxnLst/>
                  <a:rect l="l" t="t" r="r" b="b"/>
                  <a:pathLst>
                    <a:path w="6963" h="111241" fill="none" extrusionOk="0">
                      <a:moveTo>
                        <a:pt x="6963" y="1"/>
                      </a:moveTo>
                      <a:cubicBezTo>
                        <a:pt x="3673" y="17980"/>
                        <a:pt x="1" y="41773"/>
                        <a:pt x="307" y="63577"/>
                      </a:cubicBezTo>
                      <a:cubicBezTo>
                        <a:pt x="536" y="79873"/>
                        <a:pt x="3673" y="98999"/>
                        <a:pt x="5739" y="111240"/>
                      </a:cubicBezTo>
                    </a:path>
                  </a:pathLst>
                </a:custGeom>
                <a:noFill/>
                <a:ln w="17225" cap="flat" cmpd="sng">
                  <a:solidFill>
                    <a:srgbClr val="7B7F9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60;p44">
                  <a:extLst>
                    <a:ext uri="{FF2B5EF4-FFF2-40B4-BE49-F238E27FC236}">
                      <a16:creationId xmlns:a16="http://schemas.microsoft.com/office/drawing/2014/main" id="{26A0B443-BC80-4F42-8E08-8AC5DF39FB6A}"/>
                    </a:ext>
                  </a:extLst>
                </p:cNvPr>
                <p:cNvSpPr/>
                <p:nvPr/>
              </p:nvSpPr>
              <p:spPr>
                <a:xfrm>
                  <a:off x="4526250" y="2298025"/>
                  <a:ext cx="1231775" cy="2419550"/>
                </a:xfrm>
                <a:custGeom>
                  <a:avLst/>
                  <a:gdLst/>
                  <a:ahLst/>
                  <a:cxnLst/>
                  <a:rect l="l" t="t" r="r" b="b"/>
                  <a:pathLst>
                    <a:path w="49271" h="96782" extrusionOk="0">
                      <a:moveTo>
                        <a:pt x="29532" y="1"/>
                      </a:moveTo>
                      <a:lnTo>
                        <a:pt x="3444" y="3597"/>
                      </a:lnTo>
                      <a:cubicBezTo>
                        <a:pt x="766" y="16909"/>
                        <a:pt x="1" y="30603"/>
                        <a:pt x="1302" y="44221"/>
                      </a:cubicBezTo>
                      <a:cubicBezTo>
                        <a:pt x="1837" y="50571"/>
                        <a:pt x="4285" y="57228"/>
                        <a:pt x="7116" y="63960"/>
                      </a:cubicBezTo>
                      <a:cubicBezTo>
                        <a:pt x="10788" y="72835"/>
                        <a:pt x="23871" y="89590"/>
                        <a:pt x="31598" y="96781"/>
                      </a:cubicBezTo>
                      <a:lnTo>
                        <a:pt x="49271" y="82551"/>
                      </a:lnTo>
                      <a:cubicBezTo>
                        <a:pt x="49271" y="82551"/>
                        <a:pt x="36188" y="66026"/>
                        <a:pt x="31445" y="55009"/>
                      </a:cubicBezTo>
                      <a:cubicBezTo>
                        <a:pt x="27390" y="45828"/>
                        <a:pt x="27008" y="36647"/>
                        <a:pt x="27849" y="25707"/>
                      </a:cubicBezTo>
                      <a:cubicBezTo>
                        <a:pt x="28691" y="18362"/>
                        <a:pt x="29685" y="14002"/>
                        <a:pt x="29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61;p44">
                  <a:extLst>
                    <a:ext uri="{FF2B5EF4-FFF2-40B4-BE49-F238E27FC236}">
                      <a16:creationId xmlns:a16="http://schemas.microsoft.com/office/drawing/2014/main" id="{5D0FA417-41A4-4D4D-B912-EBB150C07EF4}"/>
                    </a:ext>
                  </a:extLst>
                </p:cNvPr>
                <p:cNvSpPr/>
                <p:nvPr/>
              </p:nvSpPr>
              <p:spPr>
                <a:xfrm>
                  <a:off x="5121100" y="2345850"/>
                  <a:ext cx="575725" cy="2065700"/>
                </a:xfrm>
                <a:custGeom>
                  <a:avLst/>
                  <a:gdLst/>
                  <a:ahLst/>
                  <a:cxnLst/>
                  <a:rect l="l" t="t" r="r" b="b"/>
                  <a:pathLst>
                    <a:path w="23029" h="82628" fill="none" extrusionOk="0">
                      <a:moveTo>
                        <a:pt x="2525" y="1"/>
                      </a:moveTo>
                      <a:cubicBezTo>
                        <a:pt x="2678" y="14001"/>
                        <a:pt x="1683" y="18286"/>
                        <a:pt x="842" y="25630"/>
                      </a:cubicBezTo>
                      <a:cubicBezTo>
                        <a:pt x="0" y="36571"/>
                        <a:pt x="1148" y="45828"/>
                        <a:pt x="5126" y="55008"/>
                      </a:cubicBezTo>
                      <a:cubicBezTo>
                        <a:pt x="9946" y="65949"/>
                        <a:pt x="23029" y="82627"/>
                        <a:pt x="23029" y="82627"/>
                      </a:cubicBezTo>
                    </a:path>
                  </a:pathLst>
                </a:custGeom>
                <a:noFill/>
                <a:ln w="17225" cap="flat" cmpd="sng">
                  <a:solidFill>
                    <a:srgbClr val="7B7F9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62;p44">
                  <a:extLst>
                    <a:ext uri="{FF2B5EF4-FFF2-40B4-BE49-F238E27FC236}">
                      <a16:creationId xmlns:a16="http://schemas.microsoft.com/office/drawing/2014/main" id="{AAD390BC-DC4B-476D-88AC-785A122C5B85}"/>
                    </a:ext>
                  </a:extLst>
                </p:cNvPr>
                <p:cNvSpPr/>
                <p:nvPr/>
              </p:nvSpPr>
              <p:spPr>
                <a:xfrm>
                  <a:off x="4520525" y="2519900"/>
                  <a:ext cx="143475" cy="1281500"/>
                </a:xfrm>
                <a:custGeom>
                  <a:avLst/>
                  <a:gdLst/>
                  <a:ahLst/>
                  <a:cxnLst/>
                  <a:rect l="l" t="t" r="r" b="b"/>
                  <a:pathLst>
                    <a:path w="5739" h="51260" fill="none" extrusionOk="0">
                      <a:moveTo>
                        <a:pt x="5738" y="51260"/>
                      </a:moveTo>
                      <a:cubicBezTo>
                        <a:pt x="0" y="35959"/>
                        <a:pt x="1225" y="17521"/>
                        <a:pt x="2372" y="1"/>
                      </a:cubicBezTo>
                    </a:path>
                  </a:pathLst>
                </a:custGeom>
                <a:noFill/>
                <a:ln w="17225" cap="flat" cmpd="sng">
                  <a:solidFill>
                    <a:srgbClr val="7B7F9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63;p44">
                  <a:extLst>
                    <a:ext uri="{FF2B5EF4-FFF2-40B4-BE49-F238E27FC236}">
                      <a16:creationId xmlns:a16="http://schemas.microsoft.com/office/drawing/2014/main" id="{23E40AF8-E1AA-4523-9038-337AC1030CCD}"/>
                    </a:ext>
                  </a:extLst>
                </p:cNvPr>
                <p:cNvSpPr/>
                <p:nvPr/>
              </p:nvSpPr>
              <p:spPr>
                <a:xfrm>
                  <a:off x="4488000" y="2518000"/>
                  <a:ext cx="72725" cy="323250"/>
                </a:xfrm>
                <a:custGeom>
                  <a:avLst/>
                  <a:gdLst/>
                  <a:ahLst/>
                  <a:cxnLst/>
                  <a:rect l="l" t="t" r="r" b="b"/>
                  <a:pathLst>
                    <a:path w="2909" h="12930" fill="none" extrusionOk="0">
                      <a:moveTo>
                        <a:pt x="1" y="0"/>
                      </a:moveTo>
                      <a:cubicBezTo>
                        <a:pt x="1" y="0"/>
                        <a:pt x="154" y="9563"/>
                        <a:pt x="536" y="10252"/>
                      </a:cubicBezTo>
                      <a:cubicBezTo>
                        <a:pt x="1148" y="11247"/>
                        <a:pt x="1990" y="12165"/>
                        <a:pt x="2908" y="12930"/>
                      </a:cubicBezTo>
                    </a:path>
                  </a:pathLst>
                </a:custGeom>
                <a:noFill/>
                <a:ln w="17225" cap="flat" cmpd="sng">
                  <a:solidFill>
                    <a:srgbClr val="7B7F9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64;p44">
                  <a:extLst>
                    <a:ext uri="{FF2B5EF4-FFF2-40B4-BE49-F238E27FC236}">
                      <a16:creationId xmlns:a16="http://schemas.microsoft.com/office/drawing/2014/main" id="{52BF4DC9-A298-4B22-B592-D65142AFB9E0}"/>
                    </a:ext>
                  </a:extLst>
                </p:cNvPr>
                <p:cNvSpPr/>
                <p:nvPr/>
              </p:nvSpPr>
              <p:spPr>
                <a:xfrm>
                  <a:off x="3357625" y="915200"/>
                  <a:ext cx="1183975" cy="1989175"/>
                </a:xfrm>
                <a:custGeom>
                  <a:avLst/>
                  <a:gdLst/>
                  <a:ahLst/>
                  <a:cxnLst/>
                  <a:rect l="l" t="t" r="r" b="b"/>
                  <a:pathLst>
                    <a:path w="47359" h="79567" extrusionOk="0">
                      <a:moveTo>
                        <a:pt x="47358" y="0"/>
                      </a:moveTo>
                      <a:lnTo>
                        <a:pt x="47358" y="0"/>
                      </a:lnTo>
                      <a:cubicBezTo>
                        <a:pt x="32516" y="4131"/>
                        <a:pt x="27696" y="15837"/>
                        <a:pt x="22953" y="25171"/>
                      </a:cubicBezTo>
                      <a:cubicBezTo>
                        <a:pt x="19357" y="32056"/>
                        <a:pt x="15608" y="38789"/>
                        <a:pt x="11706" y="45445"/>
                      </a:cubicBezTo>
                      <a:cubicBezTo>
                        <a:pt x="9794" y="48734"/>
                        <a:pt x="7804" y="52024"/>
                        <a:pt x="5892" y="55314"/>
                      </a:cubicBezTo>
                      <a:cubicBezTo>
                        <a:pt x="3444" y="59292"/>
                        <a:pt x="1301" y="63118"/>
                        <a:pt x="536" y="67861"/>
                      </a:cubicBezTo>
                      <a:cubicBezTo>
                        <a:pt x="1" y="71457"/>
                        <a:pt x="307" y="75129"/>
                        <a:pt x="1531" y="78495"/>
                      </a:cubicBezTo>
                      <a:cubicBezTo>
                        <a:pt x="1607" y="78878"/>
                        <a:pt x="1837" y="79184"/>
                        <a:pt x="2067" y="79490"/>
                      </a:cubicBezTo>
                      <a:cubicBezTo>
                        <a:pt x="2143" y="79566"/>
                        <a:pt x="2296" y="79566"/>
                        <a:pt x="2373" y="79566"/>
                      </a:cubicBezTo>
                      <a:cubicBezTo>
                        <a:pt x="2449" y="79566"/>
                        <a:pt x="2526" y="79490"/>
                        <a:pt x="2526" y="79413"/>
                      </a:cubicBezTo>
                      <a:cubicBezTo>
                        <a:pt x="2985" y="78648"/>
                        <a:pt x="3214" y="77730"/>
                        <a:pt x="3214" y="76889"/>
                      </a:cubicBezTo>
                      <a:cubicBezTo>
                        <a:pt x="3285" y="75963"/>
                        <a:pt x="3952" y="71065"/>
                        <a:pt x="5154" y="71065"/>
                      </a:cubicBezTo>
                      <a:cubicBezTo>
                        <a:pt x="5244" y="71065"/>
                        <a:pt x="5337" y="71092"/>
                        <a:pt x="5433" y="71151"/>
                      </a:cubicBezTo>
                      <a:cubicBezTo>
                        <a:pt x="5739" y="71380"/>
                        <a:pt x="5968" y="71686"/>
                        <a:pt x="6121" y="71992"/>
                      </a:cubicBezTo>
                      <a:cubicBezTo>
                        <a:pt x="6580" y="72834"/>
                        <a:pt x="6886" y="73675"/>
                        <a:pt x="7039" y="74517"/>
                      </a:cubicBezTo>
                      <a:cubicBezTo>
                        <a:pt x="7269" y="75588"/>
                        <a:pt x="7039" y="76659"/>
                        <a:pt x="7269" y="77654"/>
                      </a:cubicBezTo>
                      <a:cubicBezTo>
                        <a:pt x="7269" y="77730"/>
                        <a:pt x="7345" y="77807"/>
                        <a:pt x="7422" y="77883"/>
                      </a:cubicBezTo>
                      <a:cubicBezTo>
                        <a:pt x="7498" y="77883"/>
                        <a:pt x="7575" y="77883"/>
                        <a:pt x="7651" y="77807"/>
                      </a:cubicBezTo>
                      <a:cubicBezTo>
                        <a:pt x="8646" y="77118"/>
                        <a:pt x="9335" y="76124"/>
                        <a:pt x="9564" y="75053"/>
                      </a:cubicBezTo>
                      <a:cubicBezTo>
                        <a:pt x="9870" y="73905"/>
                        <a:pt x="10253" y="72834"/>
                        <a:pt x="10788" y="71763"/>
                      </a:cubicBezTo>
                      <a:cubicBezTo>
                        <a:pt x="12318" y="69162"/>
                        <a:pt x="14001" y="66637"/>
                        <a:pt x="15991" y="64342"/>
                      </a:cubicBezTo>
                      <a:cubicBezTo>
                        <a:pt x="18515" y="61128"/>
                        <a:pt x="20963" y="57839"/>
                        <a:pt x="23335" y="54472"/>
                      </a:cubicBezTo>
                      <a:cubicBezTo>
                        <a:pt x="28002" y="47740"/>
                        <a:pt x="32210" y="40701"/>
                        <a:pt x="35882" y="33357"/>
                      </a:cubicBezTo>
                      <a:lnTo>
                        <a:pt x="473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65;p44">
                  <a:extLst>
                    <a:ext uri="{FF2B5EF4-FFF2-40B4-BE49-F238E27FC236}">
                      <a16:creationId xmlns:a16="http://schemas.microsoft.com/office/drawing/2014/main" id="{7944A748-BE2D-4521-B54C-C849226956E1}"/>
                    </a:ext>
                  </a:extLst>
                </p:cNvPr>
                <p:cNvSpPr/>
                <p:nvPr/>
              </p:nvSpPr>
              <p:spPr>
                <a:xfrm>
                  <a:off x="3512550" y="2709250"/>
                  <a:ext cx="24900" cy="77325"/>
                </a:xfrm>
                <a:custGeom>
                  <a:avLst/>
                  <a:gdLst/>
                  <a:ahLst/>
                  <a:cxnLst/>
                  <a:rect l="l" t="t" r="r" b="b"/>
                  <a:pathLst>
                    <a:path w="996" h="3093" extrusionOk="0">
                      <a:moveTo>
                        <a:pt x="1" y="1"/>
                      </a:moveTo>
                      <a:lnTo>
                        <a:pt x="1" y="77"/>
                      </a:lnTo>
                      <a:lnTo>
                        <a:pt x="383" y="1607"/>
                      </a:lnTo>
                      <a:cubicBezTo>
                        <a:pt x="460" y="1837"/>
                        <a:pt x="536" y="2143"/>
                        <a:pt x="613" y="2372"/>
                      </a:cubicBezTo>
                      <a:cubicBezTo>
                        <a:pt x="613" y="2602"/>
                        <a:pt x="766" y="2832"/>
                        <a:pt x="842" y="3061"/>
                      </a:cubicBezTo>
                      <a:cubicBezTo>
                        <a:pt x="865" y="3083"/>
                        <a:pt x="887" y="3093"/>
                        <a:pt x="908" y="3093"/>
                      </a:cubicBezTo>
                      <a:cubicBezTo>
                        <a:pt x="957" y="3093"/>
                        <a:pt x="995" y="3039"/>
                        <a:pt x="995" y="2985"/>
                      </a:cubicBezTo>
                      <a:cubicBezTo>
                        <a:pt x="995" y="2755"/>
                        <a:pt x="995" y="2449"/>
                        <a:pt x="842" y="2219"/>
                      </a:cubicBezTo>
                      <a:lnTo>
                        <a:pt x="613" y="1454"/>
                      </a:lnTo>
                      <a:cubicBezTo>
                        <a:pt x="460" y="995"/>
                        <a:pt x="230" y="536"/>
                        <a:pt x="77" y="1"/>
                      </a:cubicBezTo>
                      <a:close/>
                    </a:path>
                  </a:pathLst>
                </a:custGeom>
                <a:solidFill>
                  <a:srgbClr val="E09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66;p44">
                  <a:extLst>
                    <a:ext uri="{FF2B5EF4-FFF2-40B4-BE49-F238E27FC236}">
                      <a16:creationId xmlns:a16="http://schemas.microsoft.com/office/drawing/2014/main" id="{C70F9743-ABCE-4943-A043-6920BF7C7B7E}"/>
                    </a:ext>
                  </a:extLst>
                </p:cNvPr>
                <p:cNvSpPr/>
                <p:nvPr/>
              </p:nvSpPr>
              <p:spPr>
                <a:xfrm>
                  <a:off x="3395875" y="2665275"/>
                  <a:ext cx="28725" cy="219500"/>
                </a:xfrm>
                <a:custGeom>
                  <a:avLst/>
                  <a:gdLst/>
                  <a:ahLst/>
                  <a:cxnLst/>
                  <a:rect l="l" t="t" r="r" b="b"/>
                  <a:pathLst>
                    <a:path w="1149" h="8780" extrusionOk="0">
                      <a:moveTo>
                        <a:pt x="1072" y="0"/>
                      </a:moveTo>
                      <a:cubicBezTo>
                        <a:pt x="843" y="1377"/>
                        <a:pt x="307" y="2754"/>
                        <a:pt x="154" y="4208"/>
                      </a:cubicBezTo>
                      <a:cubicBezTo>
                        <a:pt x="1" y="4973"/>
                        <a:pt x="1" y="5738"/>
                        <a:pt x="77" y="6503"/>
                      </a:cubicBezTo>
                      <a:cubicBezTo>
                        <a:pt x="77" y="7268"/>
                        <a:pt x="154" y="7957"/>
                        <a:pt x="307" y="8722"/>
                      </a:cubicBezTo>
                      <a:cubicBezTo>
                        <a:pt x="307" y="8760"/>
                        <a:pt x="345" y="8779"/>
                        <a:pt x="383" y="8779"/>
                      </a:cubicBezTo>
                      <a:cubicBezTo>
                        <a:pt x="422" y="8779"/>
                        <a:pt x="460" y="8760"/>
                        <a:pt x="460" y="8722"/>
                      </a:cubicBezTo>
                      <a:cubicBezTo>
                        <a:pt x="537" y="7957"/>
                        <a:pt x="460" y="7268"/>
                        <a:pt x="383" y="6503"/>
                      </a:cubicBezTo>
                      <a:cubicBezTo>
                        <a:pt x="383" y="5738"/>
                        <a:pt x="383" y="4973"/>
                        <a:pt x="460" y="4208"/>
                      </a:cubicBezTo>
                      <a:cubicBezTo>
                        <a:pt x="613" y="2831"/>
                        <a:pt x="1149" y="1454"/>
                        <a:pt x="1149" y="77"/>
                      </a:cubicBezTo>
                      <a:cubicBezTo>
                        <a:pt x="1149" y="38"/>
                        <a:pt x="1129" y="19"/>
                        <a:pt x="1110" y="19"/>
                      </a:cubicBezTo>
                      <a:cubicBezTo>
                        <a:pt x="1091" y="19"/>
                        <a:pt x="1072" y="38"/>
                        <a:pt x="1072" y="77"/>
                      </a:cubicBezTo>
                      <a:lnTo>
                        <a:pt x="1072" y="0"/>
                      </a:lnTo>
                      <a:close/>
                    </a:path>
                  </a:pathLst>
                </a:custGeom>
                <a:solidFill>
                  <a:srgbClr val="E09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67;p44">
                  <a:extLst>
                    <a:ext uri="{FF2B5EF4-FFF2-40B4-BE49-F238E27FC236}">
                      <a16:creationId xmlns:a16="http://schemas.microsoft.com/office/drawing/2014/main" id="{7B056DED-7EB2-4F03-A386-4141CBF3E688}"/>
                    </a:ext>
                  </a:extLst>
                </p:cNvPr>
                <p:cNvSpPr/>
                <p:nvPr/>
              </p:nvSpPr>
              <p:spPr>
                <a:xfrm>
                  <a:off x="3374850" y="2616650"/>
                  <a:ext cx="22975" cy="105550"/>
                </a:xfrm>
                <a:custGeom>
                  <a:avLst/>
                  <a:gdLst/>
                  <a:ahLst/>
                  <a:cxnLst/>
                  <a:rect l="l" t="t" r="r" b="b"/>
                  <a:pathLst>
                    <a:path w="919" h="4222" extrusionOk="0">
                      <a:moveTo>
                        <a:pt x="831" y="1"/>
                      </a:moveTo>
                      <a:cubicBezTo>
                        <a:pt x="810" y="1"/>
                        <a:pt x="788" y="10"/>
                        <a:pt x="765" y="32"/>
                      </a:cubicBezTo>
                      <a:lnTo>
                        <a:pt x="842" y="32"/>
                      </a:lnTo>
                      <a:cubicBezTo>
                        <a:pt x="536" y="645"/>
                        <a:pt x="306" y="1333"/>
                        <a:pt x="153" y="2022"/>
                      </a:cubicBezTo>
                      <a:cubicBezTo>
                        <a:pt x="153" y="2404"/>
                        <a:pt x="77" y="2710"/>
                        <a:pt x="77" y="3093"/>
                      </a:cubicBezTo>
                      <a:cubicBezTo>
                        <a:pt x="0" y="3399"/>
                        <a:pt x="0" y="3781"/>
                        <a:pt x="77" y="4164"/>
                      </a:cubicBezTo>
                      <a:cubicBezTo>
                        <a:pt x="77" y="4202"/>
                        <a:pt x="134" y="4221"/>
                        <a:pt x="192" y="4221"/>
                      </a:cubicBezTo>
                      <a:cubicBezTo>
                        <a:pt x="249" y="4221"/>
                        <a:pt x="306" y="4202"/>
                        <a:pt x="306" y="4164"/>
                      </a:cubicBezTo>
                      <a:lnTo>
                        <a:pt x="306" y="3169"/>
                      </a:lnTo>
                      <a:cubicBezTo>
                        <a:pt x="306" y="2863"/>
                        <a:pt x="383" y="2481"/>
                        <a:pt x="459" y="2098"/>
                      </a:cubicBezTo>
                      <a:cubicBezTo>
                        <a:pt x="536" y="1410"/>
                        <a:pt x="689" y="798"/>
                        <a:pt x="918" y="109"/>
                      </a:cubicBezTo>
                      <a:cubicBezTo>
                        <a:pt x="918" y="55"/>
                        <a:pt x="880" y="1"/>
                        <a:pt x="831" y="1"/>
                      </a:cubicBezTo>
                      <a:close/>
                    </a:path>
                  </a:pathLst>
                </a:custGeom>
                <a:solidFill>
                  <a:srgbClr val="E09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68;p44">
                  <a:extLst>
                    <a:ext uri="{FF2B5EF4-FFF2-40B4-BE49-F238E27FC236}">
                      <a16:creationId xmlns:a16="http://schemas.microsoft.com/office/drawing/2014/main" id="{3B5F0CB7-1617-41DB-BEC5-3D859019D7DA}"/>
                    </a:ext>
                  </a:extLst>
                </p:cNvPr>
                <p:cNvSpPr/>
                <p:nvPr/>
              </p:nvSpPr>
              <p:spPr>
                <a:xfrm>
                  <a:off x="3923775" y="896075"/>
                  <a:ext cx="1514850" cy="1687475"/>
                </a:xfrm>
                <a:custGeom>
                  <a:avLst/>
                  <a:gdLst/>
                  <a:ahLst/>
                  <a:cxnLst/>
                  <a:rect l="l" t="t" r="r" b="b"/>
                  <a:pathLst>
                    <a:path w="60594" h="67499" extrusionOk="0">
                      <a:moveTo>
                        <a:pt x="25860" y="0"/>
                      </a:moveTo>
                      <a:lnTo>
                        <a:pt x="25860" y="0"/>
                      </a:lnTo>
                      <a:cubicBezTo>
                        <a:pt x="12930" y="689"/>
                        <a:pt x="5356" y="11170"/>
                        <a:pt x="1" y="22263"/>
                      </a:cubicBezTo>
                      <a:cubicBezTo>
                        <a:pt x="2372" y="23564"/>
                        <a:pt x="5892" y="25324"/>
                        <a:pt x="9181" y="26854"/>
                      </a:cubicBezTo>
                      <a:cubicBezTo>
                        <a:pt x="9028" y="29761"/>
                        <a:pt x="9487" y="32668"/>
                        <a:pt x="10558" y="35422"/>
                      </a:cubicBezTo>
                      <a:cubicBezTo>
                        <a:pt x="10482" y="45215"/>
                        <a:pt x="9793" y="55008"/>
                        <a:pt x="8493" y="64801"/>
                      </a:cubicBezTo>
                      <a:cubicBezTo>
                        <a:pt x="13007" y="66101"/>
                        <a:pt x="15914" y="66331"/>
                        <a:pt x="21269" y="67019"/>
                      </a:cubicBezTo>
                      <a:cubicBezTo>
                        <a:pt x="23942" y="67346"/>
                        <a:pt x="26827" y="67498"/>
                        <a:pt x="29806" y="67498"/>
                      </a:cubicBezTo>
                      <a:cubicBezTo>
                        <a:pt x="38000" y="67498"/>
                        <a:pt x="46909" y="66346"/>
                        <a:pt x="54090" y="64495"/>
                      </a:cubicBezTo>
                      <a:cubicBezTo>
                        <a:pt x="54167" y="60593"/>
                        <a:pt x="53937" y="56462"/>
                        <a:pt x="53784" y="52560"/>
                      </a:cubicBezTo>
                      <a:cubicBezTo>
                        <a:pt x="53708" y="48964"/>
                        <a:pt x="53555" y="45521"/>
                        <a:pt x="53555" y="42002"/>
                      </a:cubicBezTo>
                      <a:cubicBezTo>
                        <a:pt x="53478" y="36570"/>
                        <a:pt x="53096" y="31215"/>
                        <a:pt x="52331" y="25859"/>
                      </a:cubicBezTo>
                      <a:lnTo>
                        <a:pt x="60593" y="24559"/>
                      </a:lnTo>
                      <a:cubicBezTo>
                        <a:pt x="58757" y="15378"/>
                        <a:pt x="54549" y="9640"/>
                        <a:pt x="50189" y="5968"/>
                      </a:cubicBezTo>
                      <a:cubicBezTo>
                        <a:pt x="45904" y="2525"/>
                        <a:pt x="40778" y="459"/>
                        <a:pt x="35346" y="0"/>
                      </a:cubicBezTo>
                      <a:lnTo>
                        <a:pt x="35346" y="0"/>
                      </a:lnTo>
                      <a:lnTo>
                        <a:pt x="35652" y="765"/>
                      </a:lnTo>
                      <a:cubicBezTo>
                        <a:pt x="34505" y="612"/>
                        <a:pt x="33434" y="459"/>
                        <a:pt x="32363" y="383"/>
                      </a:cubicBezTo>
                      <a:cubicBezTo>
                        <a:pt x="31355" y="271"/>
                        <a:pt x="30305" y="200"/>
                        <a:pt x="29275" y="200"/>
                      </a:cubicBezTo>
                      <a:cubicBezTo>
                        <a:pt x="28898" y="200"/>
                        <a:pt x="28524" y="209"/>
                        <a:pt x="28155" y="230"/>
                      </a:cubicBezTo>
                      <a:cubicBezTo>
                        <a:pt x="27237" y="306"/>
                        <a:pt x="26395" y="536"/>
                        <a:pt x="25554" y="842"/>
                      </a:cubicBezTo>
                      <a:lnTo>
                        <a:pt x="25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69;p44">
                  <a:extLst>
                    <a:ext uri="{FF2B5EF4-FFF2-40B4-BE49-F238E27FC236}">
                      <a16:creationId xmlns:a16="http://schemas.microsoft.com/office/drawing/2014/main" id="{EBEC191F-3D38-4F2F-9A5D-D30305B43B02}"/>
                    </a:ext>
                  </a:extLst>
                </p:cNvPr>
                <p:cNvSpPr/>
                <p:nvPr/>
              </p:nvSpPr>
              <p:spPr>
                <a:xfrm>
                  <a:off x="4153300" y="1316850"/>
                  <a:ext cx="66975" cy="258225"/>
                </a:xfrm>
                <a:custGeom>
                  <a:avLst/>
                  <a:gdLst/>
                  <a:ahLst/>
                  <a:cxnLst/>
                  <a:rect l="l" t="t" r="r" b="b"/>
                  <a:pathLst>
                    <a:path w="2679" h="10329" fill="none" extrusionOk="0">
                      <a:moveTo>
                        <a:pt x="0" y="10329"/>
                      </a:moveTo>
                      <a:cubicBezTo>
                        <a:pt x="459" y="6809"/>
                        <a:pt x="1301" y="3290"/>
                        <a:pt x="2678" y="0"/>
                      </a:cubicBezTo>
                    </a:path>
                  </a:pathLst>
                </a:custGeom>
                <a:noFill/>
                <a:ln w="17225" cap="flat" cmpd="sng">
                  <a:solidFill>
                    <a:srgbClr val="BD7604"/>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70;p44">
                  <a:extLst>
                    <a:ext uri="{FF2B5EF4-FFF2-40B4-BE49-F238E27FC236}">
                      <a16:creationId xmlns:a16="http://schemas.microsoft.com/office/drawing/2014/main" id="{C37B897C-09DB-42A2-A238-BA2F10939C53}"/>
                    </a:ext>
                  </a:extLst>
                </p:cNvPr>
                <p:cNvSpPr/>
                <p:nvPr/>
              </p:nvSpPr>
              <p:spPr>
                <a:xfrm>
                  <a:off x="4501400" y="903725"/>
                  <a:ext cx="367250" cy="93725"/>
                </a:xfrm>
                <a:custGeom>
                  <a:avLst/>
                  <a:gdLst/>
                  <a:ahLst/>
                  <a:cxnLst/>
                  <a:rect l="l" t="t" r="r" b="b"/>
                  <a:pathLst>
                    <a:path w="14690" h="3749" fill="none" extrusionOk="0">
                      <a:moveTo>
                        <a:pt x="0" y="0"/>
                      </a:moveTo>
                      <a:cubicBezTo>
                        <a:pt x="459" y="2448"/>
                        <a:pt x="4208" y="3672"/>
                        <a:pt x="6886" y="3749"/>
                      </a:cubicBezTo>
                      <a:cubicBezTo>
                        <a:pt x="9411" y="3749"/>
                        <a:pt x="14384" y="2601"/>
                        <a:pt x="14690" y="0"/>
                      </a:cubicBezTo>
                    </a:path>
                  </a:pathLst>
                </a:custGeom>
                <a:noFill/>
                <a:ln w="17225" cap="flat" cmpd="sng">
                  <a:solidFill>
                    <a:srgbClr val="BD7604"/>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71;p44">
                  <a:extLst>
                    <a:ext uri="{FF2B5EF4-FFF2-40B4-BE49-F238E27FC236}">
                      <a16:creationId xmlns:a16="http://schemas.microsoft.com/office/drawing/2014/main" id="{0B53BA41-0CCB-4222-A10A-C22138DD47C4}"/>
                    </a:ext>
                  </a:extLst>
                </p:cNvPr>
                <p:cNvSpPr/>
                <p:nvPr/>
              </p:nvSpPr>
              <p:spPr>
                <a:xfrm>
                  <a:off x="4359850" y="1737850"/>
                  <a:ext cx="397875" cy="384250"/>
                </a:xfrm>
                <a:custGeom>
                  <a:avLst/>
                  <a:gdLst/>
                  <a:ahLst/>
                  <a:cxnLst/>
                  <a:rect l="l" t="t" r="r" b="b"/>
                  <a:pathLst>
                    <a:path w="15915" h="15370" extrusionOk="0">
                      <a:moveTo>
                        <a:pt x="8429" y="0"/>
                      </a:moveTo>
                      <a:cubicBezTo>
                        <a:pt x="8098" y="0"/>
                        <a:pt x="7894" y="43"/>
                        <a:pt x="7881" y="145"/>
                      </a:cubicBezTo>
                      <a:cubicBezTo>
                        <a:pt x="7805" y="680"/>
                        <a:pt x="10406" y="1828"/>
                        <a:pt x="10406" y="1828"/>
                      </a:cubicBezTo>
                      <a:cubicBezTo>
                        <a:pt x="10406" y="1828"/>
                        <a:pt x="6162" y="1114"/>
                        <a:pt x="3814" y="1114"/>
                      </a:cubicBezTo>
                      <a:cubicBezTo>
                        <a:pt x="2901" y="1114"/>
                        <a:pt x="2275" y="1222"/>
                        <a:pt x="2296" y="1522"/>
                      </a:cubicBezTo>
                      <a:cubicBezTo>
                        <a:pt x="2373" y="2057"/>
                        <a:pt x="9105" y="4200"/>
                        <a:pt x="9105" y="4200"/>
                      </a:cubicBezTo>
                      <a:cubicBezTo>
                        <a:pt x="9105" y="4200"/>
                        <a:pt x="3642" y="2719"/>
                        <a:pt x="1433" y="2719"/>
                      </a:cubicBezTo>
                      <a:cubicBezTo>
                        <a:pt x="938" y="2719"/>
                        <a:pt x="607" y="2793"/>
                        <a:pt x="537" y="2975"/>
                      </a:cubicBezTo>
                      <a:cubicBezTo>
                        <a:pt x="1" y="4123"/>
                        <a:pt x="7958" y="6571"/>
                        <a:pt x="7958" y="6571"/>
                      </a:cubicBezTo>
                      <a:cubicBezTo>
                        <a:pt x="7958" y="6571"/>
                        <a:pt x="3288" y="5404"/>
                        <a:pt x="1209" y="5404"/>
                      </a:cubicBezTo>
                      <a:cubicBezTo>
                        <a:pt x="626" y="5404"/>
                        <a:pt x="247" y="5495"/>
                        <a:pt x="230" y="5730"/>
                      </a:cubicBezTo>
                      <a:cubicBezTo>
                        <a:pt x="230" y="6877"/>
                        <a:pt x="7040" y="8943"/>
                        <a:pt x="7040" y="8943"/>
                      </a:cubicBezTo>
                      <a:cubicBezTo>
                        <a:pt x="7040" y="8943"/>
                        <a:pt x="3597" y="8071"/>
                        <a:pt x="1875" y="8071"/>
                      </a:cubicBezTo>
                      <a:cubicBezTo>
                        <a:pt x="1316" y="8071"/>
                        <a:pt x="938" y="8163"/>
                        <a:pt x="919" y="8407"/>
                      </a:cubicBezTo>
                      <a:cubicBezTo>
                        <a:pt x="766" y="9631"/>
                        <a:pt x="15914" y="15369"/>
                        <a:pt x="15914" y="15369"/>
                      </a:cubicBezTo>
                      <a:lnTo>
                        <a:pt x="14920" y="1063"/>
                      </a:lnTo>
                      <a:cubicBezTo>
                        <a:pt x="14920" y="1063"/>
                        <a:pt x="10085" y="0"/>
                        <a:pt x="8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72;p44">
                  <a:extLst>
                    <a:ext uri="{FF2B5EF4-FFF2-40B4-BE49-F238E27FC236}">
                      <a16:creationId xmlns:a16="http://schemas.microsoft.com/office/drawing/2014/main" id="{F14F9DF4-FA94-4516-AC95-EB1F47DB0E8D}"/>
                    </a:ext>
                  </a:extLst>
                </p:cNvPr>
                <p:cNvSpPr/>
                <p:nvPr/>
              </p:nvSpPr>
              <p:spPr>
                <a:xfrm>
                  <a:off x="4627625" y="1515775"/>
                  <a:ext cx="843500" cy="663925"/>
                </a:xfrm>
                <a:custGeom>
                  <a:avLst/>
                  <a:gdLst/>
                  <a:ahLst/>
                  <a:cxnLst/>
                  <a:rect l="l" t="t" r="r" b="b"/>
                  <a:pathLst>
                    <a:path w="33740" h="26557" extrusionOk="0">
                      <a:moveTo>
                        <a:pt x="31521" y="0"/>
                      </a:moveTo>
                      <a:lnTo>
                        <a:pt x="16756" y="2295"/>
                      </a:lnTo>
                      <a:cubicBezTo>
                        <a:pt x="16756" y="2295"/>
                        <a:pt x="18821" y="8875"/>
                        <a:pt x="16373" y="10175"/>
                      </a:cubicBezTo>
                      <a:cubicBezTo>
                        <a:pt x="15899" y="10436"/>
                        <a:pt x="14616" y="10543"/>
                        <a:pt x="12988" y="10543"/>
                      </a:cubicBezTo>
                      <a:cubicBezTo>
                        <a:pt x="9361" y="10543"/>
                        <a:pt x="4020" y="10015"/>
                        <a:pt x="2066" y="9487"/>
                      </a:cubicBezTo>
                      <a:lnTo>
                        <a:pt x="1" y="22263"/>
                      </a:lnTo>
                      <a:cubicBezTo>
                        <a:pt x="1" y="22263"/>
                        <a:pt x="9671" y="26556"/>
                        <a:pt x="18009" y="26556"/>
                      </a:cubicBezTo>
                      <a:cubicBezTo>
                        <a:pt x="20746" y="26556"/>
                        <a:pt x="23340" y="26094"/>
                        <a:pt x="25401" y="24864"/>
                      </a:cubicBezTo>
                      <a:cubicBezTo>
                        <a:pt x="27619" y="23564"/>
                        <a:pt x="29456" y="21728"/>
                        <a:pt x="30680" y="19509"/>
                      </a:cubicBezTo>
                      <a:cubicBezTo>
                        <a:pt x="33740" y="14077"/>
                        <a:pt x="32745" y="6809"/>
                        <a:pt x="31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73;p44">
                  <a:extLst>
                    <a:ext uri="{FF2B5EF4-FFF2-40B4-BE49-F238E27FC236}">
                      <a16:creationId xmlns:a16="http://schemas.microsoft.com/office/drawing/2014/main" id="{7FFAA8C4-E225-4BB9-BF84-57D103C03BD8}"/>
                    </a:ext>
                  </a:extLst>
                </p:cNvPr>
                <p:cNvSpPr/>
                <p:nvPr/>
              </p:nvSpPr>
              <p:spPr>
                <a:xfrm>
                  <a:off x="3422675" y="2654325"/>
                  <a:ext cx="105200" cy="288300"/>
                </a:xfrm>
                <a:custGeom>
                  <a:avLst/>
                  <a:gdLst/>
                  <a:ahLst/>
                  <a:cxnLst/>
                  <a:rect l="l" t="t" r="r" b="b"/>
                  <a:pathLst>
                    <a:path w="4208" h="11532" extrusionOk="0">
                      <a:moveTo>
                        <a:pt x="935" y="1"/>
                      </a:moveTo>
                      <a:cubicBezTo>
                        <a:pt x="770" y="1"/>
                        <a:pt x="608" y="39"/>
                        <a:pt x="459" y="132"/>
                      </a:cubicBezTo>
                      <a:cubicBezTo>
                        <a:pt x="306" y="285"/>
                        <a:pt x="230" y="668"/>
                        <a:pt x="459" y="821"/>
                      </a:cubicBezTo>
                      <a:cubicBezTo>
                        <a:pt x="435" y="813"/>
                        <a:pt x="410" y="809"/>
                        <a:pt x="386" y="809"/>
                      </a:cubicBezTo>
                      <a:cubicBezTo>
                        <a:pt x="183" y="809"/>
                        <a:pt x="0" y="1075"/>
                        <a:pt x="0" y="1280"/>
                      </a:cubicBezTo>
                      <a:cubicBezTo>
                        <a:pt x="77" y="1509"/>
                        <a:pt x="153" y="1739"/>
                        <a:pt x="383" y="1892"/>
                      </a:cubicBezTo>
                      <a:cubicBezTo>
                        <a:pt x="536" y="2045"/>
                        <a:pt x="689" y="2274"/>
                        <a:pt x="842" y="2427"/>
                      </a:cubicBezTo>
                      <a:cubicBezTo>
                        <a:pt x="612" y="2504"/>
                        <a:pt x="383" y="2810"/>
                        <a:pt x="459" y="3039"/>
                      </a:cubicBezTo>
                      <a:cubicBezTo>
                        <a:pt x="536" y="3345"/>
                        <a:pt x="689" y="3575"/>
                        <a:pt x="918" y="3728"/>
                      </a:cubicBezTo>
                      <a:cubicBezTo>
                        <a:pt x="995" y="3804"/>
                        <a:pt x="995" y="3881"/>
                        <a:pt x="1071" y="3957"/>
                      </a:cubicBezTo>
                      <a:cubicBezTo>
                        <a:pt x="1071" y="4034"/>
                        <a:pt x="1071" y="4187"/>
                        <a:pt x="1071" y="4263"/>
                      </a:cubicBezTo>
                      <a:cubicBezTo>
                        <a:pt x="918" y="5182"/>
                        <a:pt x="1607" y="6176"/>
                        <a:pt x="1607" y="7094"/>
                      </a:cubicBezTo>
                      <a:cubicBezTo>
                        <a:pt x="1530" y="8012"/>
                        <a:pt x="1224" y="8854"/>
                        <a:pt x="765" y="9619"/>
                      </a:cubicBezTo>
                      <a:cubicBezTo>
                        <a:pt x="536" y="10231"/>
                        <a:pt x="383" y="10843"/>
                        <a:pt x="459" y="11532"/>
                      </a:cubicBezTo>
                      <a:lnTo>
                        <a:pt x="4208" y="4187"/>
                      </a:lnTo>
                      <a:cubicBezTo>
                        <a:pt x="4055" y="2810"/>
                        <a:pt x="3366" y="1586"/>
                        <a:pt x="2295" y="668"/>
                      </a:cubicBezTo>
                      <a:cubicBezTo>
                        <a:pt x="2006" y="378"/>
                        <a:pt x="1453" y="1"/>
                        <a:pt x="935" y="1"/>
                      </a:cubicBezTo>
                      <a:close/>
                    </a:path>
                  </a:pathLst>
                </a:custGeom>
                <a:solidFill>
                  <a:srgbClr val="F3A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74;p44">
                  <a:extLst>
                    <a:ext uri="{FF2B5EF4-FFF2-40B4-BE49-F238E27FC236}">
                      <a16:creationId xmlns:a16="http://schemas.microsoft.com/office/drawing/2014/main" id="{565CD603-BE19-486E-91F3-7445D8E97EC7}"/>
                    </a:ext>
                  </a:extLst>
                </p:cNvPr>
                <p:cNvSpPr/>
                <p:nvPr/>
              </p:nvSpPr>
              <p:spPr>
                <a:xfrm>
                  <a:off x="3424575" y="2740975"/>
                  <a:ext cx="112875" cy="211225"/>
                </a:xfrm>
                <a:custGeom>
                  <a:avLst/>
                  <a:gdLst/>
                  <a:ahLst/>
                  <a:cxnLst/>
                  <a:rect l="l" t="t" r="r" b="b"/>
                  <a:pathLst>
                    <a:path w="4515" h="8449" extrusionOk="0">
                      <a:moveTo>
                        <a:pt x="1336" y="1"/>
                      </a:moveTo>
                      <a:cubicBezTo>
                        <a:pt x="1250" y="1"/>
                        <a:pt x="1180" y="55"/>
                        <a:pt x="1072" y="109"/>
                      </a:cubicBezTo>
                      <a:cubicBezTo>
                        <a:pt x="995" y="185"/>
                        <a:pt x="919" y="262"/>
                        <a:pt x="919" y="338"/>
                      </a:cubicBezTo>
                      <a:cubicBezTo>
                        <a:pt x="842" y="1027"/>
                        <a:pt x="919" y="1716"/>
                        <a:pt x="1225" y="2251"/>
                      </a:cubicBezTo>
                      <a:cubicBezTo>
                        <a:pt x="1454" y="2863"/>
                        <a:pt x="1684" y="3399"/>
                        <a:pt x="1837" y="3934"/>
                      </a:cubicBezTo>
                      <a:cubicBezTo>
                        <a:pt x="2066" y="4470"/>
                        <a:pt x="2143" y="5005"/>
                        <a:pt x="2066" y="5541"/>
                      </a:cubicBezTo>
                      <a:cubicBezTo>
                        <a:pt x="1760" y="6076"/>
                        <a:pt x="1378" y="6459"/>
                        <a:pt x="919" y="6841"/>
                      </a:cubicBezTo>
                      <a:cubicBezTo>
                        <a:pt x="460" y="7300"/>
                        <a:pt x="154" y="7836"/>
                        <a:pt x="1" y="8448"/>
                      </a:cubicBezTo>
                      <a:cubicBezTo>
                        <a:pt x="460" y="7300"/>
                        <a:pt x="1607" y="6841"/>
                        <a:pt x="2372" y="5694"/>
                      </a:cubicBezTo>
                      <a:cubicBezTo>
                        <a:pt x="2525" y="5388"/>
                        <a:pt x="2525" y="5082"/>
                        <a:pt x="2449" y="4776"/>
                      </a:cubicBezTo>
                      <a:cubicBezTo>
                        <a:pt x="2372" y="4470"/>
                        <a:pt x="2372" y="4164"/>
                        <a:pt x="2219" y="3858"/>
                      </a:cubicBezTo>
                      <a:cubicBezTo>
                        <a:pt x="2066" y="3246"/>
                        <a:pt x="1837" y="2710"/>
                        <a:pt x="1684" y="2175"/>
                      </a:cubicBezTo>
                      <a:cubicBezTo>
                        <a:pt x="1378" y="1639"/>
                        <a:pt x="1301" y="1103"/>
                        <a:pt x="1301" y="568"/>
                      </a:cubicBezTo>
                      <a:cubicBezTo>
                        <a:pt x="1378" y="491"/>
                        <a:pt x="1301" y="491"/>
                        <a:pt x="1378" y="491"/>
                      </a:cubicBezTo>
                      <a:cubicBezTo>
                        <a:pt x="1531" y="491"/>
                        <a:pt x="1607" y="568"/>
                        <a:pt x="1760" y="644"/>
                      </a:cubicBezTo>
                      <a:cubicBezTo>
                        <a:pt x="1990" y="797"/>
                        <a:pt x="2219" y="950"/>
                        <a:pt x="2372" y="1103"/>
                      </a:cubicBezTo>
                      <a:cubicBezTo>
                        <a:pt x="3290" y="1945"/>
                        <a:pt x="3979" y="2940"/>
                        <a:pt x="4514" y="4011"/>
                      </a:cubicBezTo>
                      <a:cubicBezTo>
                        <a:pt x="4132" y="2787"/>
                        <a:pt x="3520" y="1716"/>
                        <a:pt x="2678" y="797"/>
                      </a:cubicBezTo>
                      <a:cubicBezTo>
                        <a:pt x="2449" y="568"/>
                        <a:pt x="2219" y="415"/>
                        <a:pt x="1990" y="185"/>
                      </a:cubicBezTo>
                      <a:cubicBezTo>
                        <a:pt x="1837" y="109"/>
                        <a:pt x="1607" y="32"/>
                        <a:pt x="1454" y="32"/>
                      </a:cubicBezTo>
                      <a:cubicBezTo>
                        <a:pt x="1409" y="10"/>
                        <a:pt x="1371" y="1"/>
                        <a:pt x="1336" y="1"/>
                      </a:cubicBezTo>
                      <a:close/>
                    </a:path>
                  </a:pathLst>
                </a:custGeom>
                <a:solidFill>
                  <a:srgbClr val="C16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75;p44">
                  <a:extLst>
                    <a:ext uri="{FF2B5EF4-FFF2-40B4-BE49-F238E27FC236}">
                      <a16:creationId xmlns:a16="http://schemas.microsoft.com/office/drawing/2014/main" id="{5C4ADE4C-E028-4AF3-8367-EA7E260AAA77}"/>
                    </a:ext>
                  </a:extLst>
                </p:cNvPr>
                <p:cNvSpPr/>
                <p:nvPr/>
              </p:nvSpPr>
              <p:spPr>
                <a:xfrm>
                  <a:off x="3439875" y="2704925"/>
                  <a:ext cx="78450" cy="50250"/>
                </a:xfrm>
                <a:custGeom>
                  <a:avLst/>
                  <a:gdLst/>
                  <a:ahLst/>
                  <a:cxnLst/>
                  <a:rect l="l" t="t" r="r" b="b"/>
                  <a:pathLst>
                    <a:path w="3138" h="2010" extrusionOk="0">
                      <a:moveTo>
                        <a:pt x="799" y="1"/>
                      </a:moveTo>
                      <a:cubicBezTo>
                        <a:pt x="504" y="1"/>
                        <a:pt x="252" y="138"/>
                        <a:pt x="1" y="327"/>
                      </a:cubicBezTo>
                      <a:cubicBezTo>
                        <a:pt x="1" y="327"/>
                        <a:pt x="1" y="403"/>
                        <a:pt x="77" y="403"/>
                      </a:cubicBezTo>
                      <a:cubicBezTo>
                        <a:pt x="246" y="277"/>
                        <a:pt x="437" y="220"/>
                        <a:pt x="627" y="220"/>
                      </a:cubicBezTo>
                      <a:cubicBezTo>
                        <a:pt x="781" y="220"/>
                        <a:pt x="934" y="258"/>
                        <a:pt x="1072" y="327"/>
                      </a:cubicBezTo>
                      <a:cubicBezTo>
                        <a:pt x="1301" y="480"/>
                        <a:pt x="1531" y="633"/>
                        <a:pt x="1760" y="786"/>
                      </a:cubicBezTo>
                      <a:cubicBezTo>
                        <a:pt x="1990" y="939"/>
                        <a:pt x="2219" y="1168"/>
                        <a:pt x="2372" y="1398"/>
                      </a:cubicBezTo>
                      <a:cubicBezTo>
                        <a:pt x="2525" y="1474"/>
                        <a:pt x="2602" y="1627"/>
                        <a:pt x="2678" y="1704"/>
                      </a:cubicBezTo>
                      <a:cubicBezTo>
                        <a:pt x="2755" y="1780"/>
                        <a:pt x="2908" y="1933"/>
                        <a:pt x="2984" y="2010"/>
                      </a:cubicBezTo>
                      <a:cubicBezTo>
                        <a:pt x="3061" y="2010"/>
                        <a:pt x="3137" y="2010"/>
                        <a:pt x="3137" y="1933"/>
                      </a:cubicBezTo>
                      <a:cubicBezTo>
                        <a:pt x="3061" y="1780"/>
                        <a:pt x="3061" y="1627"/>
                        <a:pt x="2908" y="1474"/>
                      </a:cubicBezTo>
                      <a:cubicBezTo>
                        <a:pt x="2831" y="1321"/>
                        <a:pt x="2755" y="1245"/>
                        <a:pt x="2602" y="1092"/>
                      </a:cubicBezTo>
                      <a:cubicBezTo>
                        <a:pt x="2372" y="862"/>
                        <a:pt x="2143" y="633"/>
                        <a:pt x="1837" y="480"/>
                      </a:cubicBezTo>
                      <a:cubicBezTo>
                        <a:pt x="1607" y="250"/>
                        <a:pt x="1301" y="97"/>
                        <a:pt x="995" y="21"/>
                      </a:cubicBezTo>
                      <a:cubicBezTo>
                        <a:pt x="927" y="7"/>
                        <a:pt x="862" y="1"/>
                        <a:pt x="799" y="1"/>
                      </a:cubicBezTo>
                      <a:close/>
                    </a:path>
                  </a:pathLst>
                </a:custGeom>
                <a:solidFill>
                  <a:srgbClr val="C16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76;p44">
                  <a:extLst>
                    <a:ext uri="{FF2B5EF4-FFF2-40B4-BE49-F238E27FC236}">
                      <a16:creationId xmlns:a16="http://schemas.microsoft.com/office/drawing/2014/main" id="{7EA5B3FA-F43E-4FCD-A118-272D1A69C88B}"/>
                    </a:ext>
                  </a:extLst>
                </p:cNvPr>
                <p:cNvSpPr/>
                <p:nvPr/>
              </p:nvSpPr>
              <p:spPr>
                <a:xfrm>
                  <a:off x="3434150" y="2669100"/>
                  <a:ext cx="76000" cy="44750"/>
                </a:xfrm>
                <a:custGeom>
                  <a:avLst/>
                  <a:gdLst/>
                  <a:ahLst/>
                  <a:cxnLst/>
                  <a:rect l="l" t="t" r="r" b="b"/>
                  <a:pathLst>
                    <a:path w="3040" h="1790" extrusionOk="0">
                      <a:moveTo>
                        <a:pt x="918" y="0"/>
                      </a:moveTo>
                      <a:cubicBezTo>
                        <a:pt x="612" y="0"/>
                        <a:pt x="306" y="77"/>
                        <a:pt x="77" y="153"/>
                      </a:cubicBezTo>
                      <a:cubicBezTo>
                        <a:pt x="0" y="153"/>
                        <a:pt x="77" y="306"/>
                        <a:pt x="77" y="306"/>
                      </a:cubicBezTo>
                      <a:lnTo>
                        <a:pt x="153" y="306"/>
                      </a:lnTo>
                      <a:cubicBezTo>
                        <a:pt x="268" y="268"/>
                        <a:pt x="402" y="249"/>
                        <a:pt x="536" y="249"/>
                      </a:cubicBezTo>
                      <a:cubicBezTo>
                        <a:pt x="670" y="249"/>
                        <a:pt x="803" y="268"/>
                        <a:pt x="918" y="306"/>
                      </a:cubicBezTo>
                      <a:cubicBezTo>
                        <a:pt x="1224" y="383"/>
                        <a:pt x="1454" y="536"/>
                        <a:pt x="1683" y="689"/>
                      </a:cubicBezTo>
                      <a:cubicBezTo>
                        <a:pt x="1913" y="842"/>
                        <a:pt x="2142" y="995"/>
                        <a:pt x="2295" y="1148"/>
                      </a:cubicBezTo>
                      <a:cubicBezTo>
                        <a:pt x="2372" y="1224"/>
                        <a:pt x="2448" y="1377"/>
                        <a:pt x="2601" y="1454"/>
                      </a:cubicBezTo>
                      <a:cubicBezTo>
                        <a:pt x="2678" y="1530"/>
                        <a:pt x="2754" y="1683"/>
                        <a:pt x="2831" y="1760"/>
                      </a:cubicBezTo>
                      <a:cubicBezTo>
                        <a:pt x="2851" y="1780"/>
                        <a:pt x="2877" y="1790"/>
                        <a:pt x="2903" y="1790"/>
                      </a:cubicBezTo>
                      <a:cubicBezTo>
                        <a:pt x="2973" y="1790"/>
                        <a:pt x="3040" y="1719"/>
                        <a:pt x="2984" y="1607"/>
                      </a:cubicBezTo>
                      <a:cubicBezTo>
                        <a:pt x="2984" y="1530"/>
                        <a:pt x="2907" y="1377"/>
                        <a:pt x="2831" y="1224"/>
                      </a:cubicBezTo>
                      <a:cubicBezTo>
                        <a:pt x="2678" y="1148"/>
                        <a:pt x="2601" y="1071"/>
                        <a:pt x="2525" y="918"/>
                      </a:cubicBezTo>
                      <a:cubicBezTo>
                        <a:pt x="2295" y="689"/>
                        <a:pt x="1989" y="536"/>
                        <a:pt x="1760" y="383"/>
                      </a:cubicBezTo>
                      <a:cubicBezTo>
                        <a:pt x="1530" y="230"/>
                        <a:pt x="1224" y="77"/>
                        <a:pt x="918" y="0"/>
                      </a:cubicBezTo>
                      <a:close/>
                    </a:path>
                  </a:pathLst>
                </a:custGeom>
                <a:solidFill>
                  <a:srgbClr val="C16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77;p44">
                  <a:extLst>
                    <a:ext uri="{FF2B5EF4-FFF2-40B4-BE49-F238E27FC236}">
                      <a16:creationId xmlns:a16="http://schemas.microsoft.com/office/drawing/2014/main" id="{418A56C1-2EED-42DD-A14F-4B867B531374}"/>
                    </a:ext>
                  </a:extLst>
                </p:cNvPr>
                <p:cNvSpPr/>
                <p:nvPr/>
              </p:nvSpPr>
              <p:spPr>
                <a:xfrm>
                  <a:off x="4321600" y="391125"/>
                  <a:ext cx="309875" cy="478175"/>
                </a:xfrm>
                <a:custGeom>
                  <a:avLst/>
                  <a:gdLst/>
                  <a:ahLst/>
                  <a:cxnLst/>
                  <a:rect l="l" t="t" r="r" b="b"/>
                  <a:pathLst>
                    <a:path w="12395" h="19127" extrusionOk="0">
                      <a:moveTo>
                        <a:pt x="7804" y="0"/>
                      </a:moveTo>
                      <a:cubicBezTo>
                        <a:pt x="6427" y="1072"/>
                        <a:pt x="5203" y="2296"/>
                        <a:pt x="4132" y="3749"/>
                      </a:cubicBezTo>
                      <a:cubicBezTo>
                        <a:pt x="3597" y="4514"/>
                        <a:pt x="3214" y="5356"/>
                        <a:pt x="3061" y="6350"/>
                      </a:cubicBezTo>
                      <a:cubicBezTo>
                        <a:pt x="2832" y="7192"/>
                        <a:pt x="3214" y="8263"/>
                        <a:pt x="2755" y="9028"/>
                      </a:cubicBezTo>
                      <a:cubicBezTo>
                        <a:pt x="2296" y="9793"/>
                        <a:pt x="1148" y="10176"/>
                        <a:pt x="842" y="11170"/>
                      </a:cubicBezTo>
                      <a:cubicBezTo>
                        <a:pt x="536" y="12318"/>
                        <a:pt x="2296" y="13542"/>
                        <a:pt x="1684" y="14690"/>
                      </a:cubicBezTo>
                      <a:cubicBezTo>
                        <a:pt x="1301" y="15455"/>
                        <a:pt x="1" y="16373"/>
                        <a:pt x="460" y="19127"/>
                      </a:cubicBezTo>
                      <a:lnTo>
                        <a:pt x="11859" y="18668"/>
                      </a:lnTo>
                      <a:cubicBezTo>
                        <a:pt x="11630" y="17291"/>
                        <a:pt x="11553" y="15837"/>
                        <a:pt x="11553" y="14460"/>
                      </a:cubicBezTo>
                      <a:cubicBezTo>
                        <a:pt x="12165" y="12930"/>
                        <a:pt x="12395" y="11247"/>
                        <a:pt x="12165" y="9640"/>
                      </a:cubicBezTo>
                      <a:cubicBezTo>
                        <a:pt x="11936" y="8875"/>
                        <a:pt x="11630" y="8187"/>
                        <a:pt x="11324" y="7575"/>
                      </a:cubicBezTo>
                      <a:lnTo>
                        <a:pt x="10023" y="5126"/>
                      </a:lnTo>
                      <a:cubicBezTo>
                        <a:pt x="9870" y="4667"/>
                        <a:pt x="9564" y="4285"/>
                        <a:pt x="9258" y="3902"/>
                      </a:cubicBezTo>
                      <a:cubicBezTo>
                        <a:pt x="8952" y="3596"/>
                        <a:pt x="8570" y="3290"/>
                        <a:pt x="8187" y="3137"/>
                      </a:cubicBezTo>
                      <a:cubicBezTo>
                        <a:pt x="7422" y="2678"/>
                        <a:pt x="6580" y="2296"/>
                        <a:pt x="5739" y="2066"/>
                      </a:cubicBezTo>
                      <a:lnTo>
                        <a:pt x="78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78;p44">
                  <a:extLst>
                    <a:ext uri="{FF2B5EF4-FFF2-40B4-BE49-F238E27FC236}">
                      <a16:creationId xmlns:a16="http://schemas.microsoft.com/office/drawing/2014/main" id="{DEEA2AF4-76C9-4D4C-AB07-EF80E82DA333}"/>
                    </a:ext>
                  </a:extLst>
                </p:cNvPr>
                <p:cNvSpPr/>
                <p:nvPr/>
              </p:nvSpPr>
              <p:spPr>
                <a:xfrm>
                  <a:off x="4543475" y="641675"/>
                  <a:ext cx="288825" cy="308500"/>
                </a:xfrm>
                <a:custGeom>
                  <a:avLst/>
                  <a:gdLst/>
                  <a:ahLst/>
                  <a:cxnLst/>
                  <a:rect l="l" t="t" r="r" b="b"/>
                  <a:pathLst>
                    <a:path w="11553" h="12340" extrusionOk="0">
                      <a:moveTo>
                        <a:pt x="10482" y="1"/>
                      </a:moveTo>
                      <a:lnTo>
                        <a:pt x="460" y="6121"/>
                      </a:lnTo>
                      <a:lnTo>
                        <a:pt x="1" y="10712"/>
                      </a:lnTo>
                      <a:cubicBezTo>
                        <a:pt x="1457" y="11909"/>
                        <a:pt x="3598" y="12340"/>
                        <a:pt x="5647" y="12340"/>
                      </a:cubicBezTo>
                      <a:cubicBezTo>
                        <a:pt x="8442" y="12340"/>
                        <a:pt x="11067" y="11539"/>
                        <a:pt x="11553" y="10788"/>
                      </a:cubicBezTo>
                      <a:lnTo>
                        <a:pt x="10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79;p44">
                  <a:extLst>
                    <a:ext uri="{FF2B5EF4-FFF2-40B4-BE49-F238E27FC236}">
                      <a16:creationId xmlns:a16="http://schemas.microsoft.com/office/drawing/2014/main" id="{0EBF7B91-047A-46BD-B0C5-56E7541E0C4C}"/>
                    </a:ext>
                  </a:extLst>
                </p:cNvPr>
                <p:cNvSpPr/>
                <p:nvPr/>
              </p:nvSpPr>
              <p:spPr>
                <a:xfrm>
                  <a:off x="4430625" y="381775"/>
                  <a:ext cx="382550" cy="446200"/>
                </a:xfrm>
                <a:custGeom>
                  <a:avLst/>
                  <a:gdLst/>
                  <a:ahLst/>
                  <a:cxnLst/>
                  <a:rect l="l" t="t" r="r" b="b"/>
                  <a:pathLst>
                    <a:path w="15302" h="17848" extrusionOk="0">
                      <a:moveTo>
                        <a:pt x="6355" y="1"/>
                      </a:moveTo>
                      <a:cubicBezTo>
                        <a:pt x="3959" y="1"/>
                        <a:pt x="1771" y="1323"/>
                        <a:pt x="613" y="3511"/>
                      </a:cubicBezTo>
                      <a:lnTo>
                        <a:pt x="1" y="4965"/>
                      </a:lnTo>
                      <a:cubicBezTo>
                        <a:pt x="689" y="7107"/>
                        <a:pt x="1072" y="9326"/>
                        <a:pt x="1148" y="11621"/>
                      </a:cubicBezTo>
                      <a:cubicBezTo>
                        <a:pt x="1072" y="12845"/>
                        <a:pt x="1301" y="14069"/>
                        <a:pt x="1684" y="15217"/>
                      </a:cubicBezTo>
                      <a:cubicBezTo>
                        <a:pt x="2547" y="17094"/>
                        <a:pt x="4296" y="17847"/>
                        <a:pt x="6159" y="17847"/>
                      </a:cubicBezTo>
                      <a:cubicBezTo>
                        <a:pt x="8093" y="17847"/>
                        <a:pt x="10152" y="17036"/>
                        <a:pt x="11477" y="15829"/>
                      </a:cubicBezTo>
                      <a:cubicBezTo>
                        <a:pt x="14384" y="13227"/>
                        <a:pt x="15302" y="9020"/>
                        <a:pt x="13925" y="5347"/>
                      </a:cubicBezTo>
                      <a:cubicBezTo>
                        <a:pt x="12854" y="2746"/>
                        <a:pt x="10482" y="757"/>
                        <a:pt x="7728" y="145"/>
                      </a:cubicBezTo>
                      <a:cubicBezTo>
                        <a:pt x="7266" y="48"/>
                        <a:pt x="6807" y="1"/>
                        <a:pt x="6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80;p44">
                  <a:extLst>
                    <a:ext uri="{FF2B5EF4-FFF2-40B4-BE49-F238E27FC236}">
                      <a16:creationId xmlns:a16="http://schemas.microsoft.com/office/drawing/2014/main" id="{45D85EB2-EAA7-46F3-B5FF-15A9992405AF}"/>
                    </a:ext>
                  </a:extLst>
                </p:cNvPr>
                <p:cNvSpPr/>
                <p:nvPr/>
              </p:nvSpPr>
              <p:spPr>
                <a:xfrm>
                  <a:off x="4294825" y="238525"/>
                  <a:ext cx="774650" cy="584875"/>
                </a:xfrm>
                <a:custGeom>
                  <a:avLst/>
                  <a:gdLst/>
                  <a:ahLst/>
                  <a:cxnLst/>
                  <a:rect l="l" t="t" r="r" b="b"/>
                  <a:pathLst>
                    <a:path w="30986" h="23395" extrusionOk="0">
                      <a:moveTo>
                        <a:pt x="14630" y="1"/>
                      </a:moveTo>
                      <a:cubicBezTo>
                        <a:pt x="13812" y="1"/>
                        <a:pt x="13001" y="194"/>
                        <a:pt x="12242" y="596"/>
                      </a:cubicBezTo>
                      <a:cubicBezTo>
                        <a:pt x="11477" y="979"/>
                        <a:pt x="10865" y="1514"/>
                        <a:pt x="10176" y="1973"/>
                      </a:cubicBezTo>
                      <a:cubicBezTo>
                        <a:pt x="9533" y="2386"/>
                        <a:pt x="8973" y="2469"/>
                        <a:pt x="8364" y="2469"/>
                      </a:cubicBezTo>
                      <a:cubicBezTo>
                        <a:pt x="7957" y="2469"/>
                        <a:pt x="7529" y="2432"/>
                        <a:pt x="7039" y="2432"/>
                      </a:cubicBezTo>
                      <a:cubicBezTo>
                        <a:pt x="6121" y="2432"/>
                        <a:pt x="5280" y="2738"/>
                        <a:pt x="4668" y="3350"/>
                      </a:cubicBezTo>
                      <a:cubicBezTo>
                        <a:pt x="4362" y="3656"/>
                        <a:pt x="4132" y="3962"/>
                        <a:pt x="3979" y="4345"/>
                      </a:cubicBezTo>
                      <a:cubicBezTo>
                        <a:pt x="3826" y="4727"/>
                        <a:pt x="3979" y="5263"/>
                        <a:pt x="3750" y="5645"/>
                      </a:cubicBezTo>
                      <a:cubicBezTo>
                        <a:pt x="3444" y="6028"/>
                        <a:pt x="3061" y="6411"/>
                        <a:pt x="2678" y="6640"/>
                      </a:cubicBezTo>
                      <a:cubicBezTo>
                        <a:pt x="1990" y="6870"/>
                        <a:pt x="1378" y="7252"/>
                        <a:pt x="842" y="7635"/>
                      </a:cubicBezTo>
                      <a:cubicBezTo>
                        <a:pt x="230" y="8323"/>
                        <a:pt x="1" y="9241"/>
                        <a:pt x="230" y="10083"/>
                      </a:cubicBezTo>
                      <a:cubicBezTo>
                        <a:pt x="536" y="11154"/>
                        <a:pt x="1378" y="11919"/>
                        <a:pt x="2449" y="12148"/>
                      </a:cubicBezTo>
                      <a:cubicBezTo>
                        <a:pt x="2770" y="12217"/>
                        <a:pt x="3092" y="12252"/>
                        <a:pt x="3411" y="12252"/>
                      </a:cubicBezTo>
                      <a:cubicBezTo>
                        <a:pt x="4156" y="12252"/>
                        <a:pt x="4889" y="12064"/>
                        <a:pt x="5586" y="11689"/>
                      </a:cubicBezTo>
                      <a:cubicBezTo>
                        <a:pt x="6121" y="11383"/>
                        <a:pt x="6657" y="11001"/>
                        <a:pt x="7192" y="10618"/>
                      </a:cubicBezTo>
                      <a:lnTo>
                        <a:pt x="7575" y="10236"/>
                      </a:lnTo>
                      <a:cubicBezTo>
                        <a:pt x="8082" y="9856"/>
                        <a:pt x="8588" y="9318"/>
                        <a:pt x="9225" y="9318"/>
                      </a:cubicBezTo>
                      <a:cubicBezTo>
                        <a:pt x="9358" y="9318"/>
                        <a:pt x="9496" y="9342"/>
                        <a:pt x="9641" y="9394"/>
                      </a:cubicBezTo>
                      <a:cubicBezTo>
                        <a:pt x="9870" y="9547"/>
                        <a:pt x="10100" y="9700"/>
                        <a:pt x="10329" y="9930"/>
                      </a:cubicBezTo>
                      <a:cubicBezTo>
                        <a:pt x="10673" y="10171"/>
                        <a:pt x="11080" y="10288"/>
                        <a:pt x="11486" y="10288"/>
                      </a:cubicBezTo>
                      <a:cubicBezTo>
                        <a:pt x="11981" y="10288"/>
                        <a:pt x="12475" y="10113"/>
                        <a:pt x="12854" y="9777"/>
                      </a:cubicBezTo>
                      <a:cubicBezTo>
                        <a:pt x="13293" y="9400"/>
                        <a:pt x="13783" y="8664"/>
                        <a:pt x="14452" y="8664"/>
                      </a:cubicBezTo>
                      <a:cubicBezTo>
                        <a:pt x="14599" y="8664"/>
                        <a:pt x="14754" y="8700"/>
                        <a:pt x="14919" y="8782"/>
                      </a:cubicBezTo>
                      <a:cubicBezTo>
                        <a:pt x="15225" y="9012"/>
                        <a:pt x="15455" y="9471"/>
                        <a:pt x="15608" y="9853"/>
                      </a:cubicBezTo>
                      <a:cubicBezTo>
                        <a:pt x="15684" y="10465"/>
                        <a:pt x="15991" y="11077"/>
                        <a:pt x="16297" y="11613"/>
                      </a:cubicBezTo>
                      <a:cubicBezTo>
                        <a:pt x="16832" y="12225"/>
                        <a:pt x="17368" y="12684"/>
                        <a:pt x="18056" y="12990"/>
                      </a:cubicBezTo>
                      <a:cubicBezTo>
                        <a:pt x="19280" y="13679"/>
                        <a:pt x="20122" y="14826"/>
                        <a:pt x="20428" y="16127"/>
                      </a:cubicBezTo>
                      <a:cubicBezTo>
                        <a:pt x="20581" y="17121"/>
                        <a:pt x="20428" y="18039"/>
                        <a:pt x="19969" y="18957"/>
                      </a:cubicBezTo>
                      <a:cubicBezTo>
                        <a:pt x="19204" y="20258"/>
                        <a:pt x="19586" y="23395"/>
                        <a:pt x="19586" y="23395"/>
                      </a:cubicBezTo>
                      <a:lnTo>
                        <a:pt x="29762" y="22171"/>
                      </a:lnTo>
                      <a:cubicBezTo>
                        <a:pt x="29762" y="22171"/>
                        <a:pt x="30986" y="17963"/>
                        <a:pt x="28997" y="15362"/>
                      </a:cubicBezTo>
                      <a:cubicBezTo>
                        <a:pt x="28308" y="14673"/>
                        <a:pt x="27772" y="13908"/>
                        <a:pt x="27160" y="13143"/>
                      </a:cubicBezTo>
                      <a:cubicBezTo>
                        <a:pt x="26242" y="11536"/>
                        <a:pt x="26472" y="9471"/>
                        <a:pt x="25707" y="7864"/>
                      </a:cubicBezTo>
                      <a:cubicBezTo>
                        <a:pt x="25324" y="6946"/>
                        <a:pt x="24636" y="6181"/>
                        <a:pt x="23794" y="5722"/>
                      </a:cubicBezTo>
                      <a:cubicBezTo>
                        <a:pt x="23259" y="5416"/>
                        <a:pt x="22647" y="5186"/>
                        <a:pt x="22111" y="4880"/>
                      </a:cubicBezTo>
                      <a:cubicBezTo>
                        <a:pt x="21269" y="4192"/>
                        <a:pt x="20581" y="3427"/>
                        <a:pt x="19892" y="2585"/>
                      </a:cubicBezTo>
                      <a:cubicBezTo>
                        <a:pt x="18974" y="1514"/>
                        <a:pt x="17750" y="749"/>
                        <a:pt x="16373" y="290"/>
                      </a:cubicBezTo>
                      <a:cubicBezTo>
                        <a:pt x="15800" y="99"/>
                        <a:pt x="15213" y="1"/>
                        <a:pt x="146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81;p44">
                  <a:extLst>
                    <a:ext uri="{FF2B5EF4-FFF2-40B4-BE49-F238E27FC236}">
                      <a16:creationId xmlns:a16="http://schemas.microsoft.com/office/drawing/2014/main" id="{A311F68F-EE95-4AEC-A986-A1D37441C2A1}"/>
                    </a:ext>
                  </a:extLst>
                </p:cNvPr>
                <p:cNvSpPr/>
                <p:nvPr/>
              </p:nvSpPr>
              <p:spPr>
                <a:xfrm>
                  <a:off x="4753875" y="552225"/>
                  <a:ext cx="99475" cy="156450"/>
                </a:xfrm>
                <a:custGeom>
                  <a:avLst/>
                  <a:gdLst/>
                  <a:ahLst/>
                  <a:cxnLst/>
                  <a:rect l="l" t="t" r="r" b="b"/>
                  <a:pathLst>
                    <a:path w="3979" h="6258" extrusionOk="0">
                      <a:moveTo>
                        <a:pt x="1560" y="1"/>
                      </a:moveTo>
                      <a:cubicBezTo>
                        <a:pt x="1227" y="1"/>
                        <a:pt x="916" y="158"/>
                        <a:pt x="689" y="442"/>
                      </a:cubicBezTo>
                      <a:cubicBezTo>
                        <a:pt x="383" y="748"/>
                        <a:pt x="153" y="1131"/>
                        <a:pt x="0" y="1513"/>
                      </a:cubicBezTo>
                      <a:lnTo>
                        <a:pt x="0" y="5568"/>
                      </a:lnTo>
                      <a:cubicBezTo>
                        <a:pt x="236" y="5981"/>
                        <a:pt x="699" y="6257"/>
                        <a:pt x="1214" y="6257"/>
                      </a:cubicBezTo>
                      <a:cubicBezTo>
                        <a:pt x="1368" y="6257"/>
                        <a:pt x="1525" y="6233"/>
                        <a:pt x="1683" y="6180"/>
                      </a:cubicBezTo>
                      <a:cubicBezTo>
                        <a:pt x="2295" y="6027"/>
                        <a:pt x="2831" y="5568"/>
                        <a:pt x="3137" y="5032"/>
                      </a:cubicBezTo>
                      <a:cubicBezTo>
                        <a:pt x="3979" y="3502"/>
                        <a:pt x="3672" y="1666"/>
                        <a:pt x="2525" y="442"/>
                      </a:cubicBezTo>
                      <a:cubicBezTo>
                        <a:pt x="2295" y="213"/>
                        <a:pt x="2142" y="136"/>
                        <a:pt x="1913" y="59"/>
                      </a:cubicBezTo>
                      <a:cubicBezTo>
                        <a:pt x="1794" y="20"/>
                        <a:pt x="1676" y="1"/>
                        <a:pt x="1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82;p44">
                  <a:extLst>
                    <a:ext uri="{FF2B5EF4-FFF2-40B4-BE49-F238E27FC236}">
                      <a16:creationId xmlns:a16="http://schemas.microsoft.com/office/drawing/2014/main" id="{C3CFD2CD-FD5A-4488-8B1E-97D705775987}"/>
                    </a:ext>
                  </a:extLst>
                </p:cNvPr>
                <p:cNvSpPr/>
                <p:nvPr/>
              </p:nvSpPr>
              <p:spPr>
                <a:xfrm>
                  <a:off x="4551125" y="731575"/>
                  <a:ext cx="208500" cy="110950"/>
                </a:xfrm>
                <a:custGeom>
                  <a:avLst/>
                  <a:gdLst/>
                  <a:ahLst/>
                  <a:cxnLst/>
                  <a:rect l="l" t="t" r="r" b="b"/>
                  <a:pathLst>
                    <a:path w="8340" h="4438" fill="none" extrusionOk="0">
                      <a:moveTo>
                        <a:pt x="1" y="4055"/>
                      </a:moveTo>
                      <a:cubicBezTo>
                        <a:pt x="3367" y="4438"/>
                        <a:pt x="6580" y="2831"/>
                        <a:pt x="8340" y="1"/>
                      </a:cubicBezTo>
                    </a:path>
                  </a:pathLst>
                </a:custGeom>
                <a:noFill/>
                <a:ln w="17225" cap="flat" cmpd="sng">
                  <a:solidFill>
                    <a:srgbClr val="E09251"/>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83;p44">
                  <a:extLst>
                    <a:ext uri="{FF2B5EF4-FFF2-40B4-BE49-F238E27FC236}">
                      <a16:creationId xmlns:a16="http://schemas.microsoft.com/office/drawing/2014/main" id="{46BE9A92-E140-4166-8DCE-7C3D978DA35D}"/>
                    </a:ext>
                  </a:extLst>
                </p:cNvPr>
                <p:cNvSpPr/>
                <p:nvPr/>
              </p:nvSpPr>
              <p:spPr>
                <a:xfrm>
                  <a:off x="4604675" y="629725"/>
                  <a:ext cx="120475" cy="99600"/>
                </a:xfrm>
                <a:custGeom>
                  <a:avLst/>
                  <a:gdLst/>
                  <a:ahLst/>
                  <a:cxnLst/>
                  <a:rect l="l" t="t" r="r" b="b"/>
                  <a:pathLst>
                    <a:path w="4819" h="3984" extrusionOk="0">
                      <a:moveTo>
                        <a:pt x="2587" y="0"/>
                      </a:moveTo>
                      <a:cubicBezTo>
                        <a:pt x="2492" y="0"/>
                        <a:pt x="2394" y="7"/>
                        <a:pt x="2296" y="20"/>
                      </a:cubicBezTo>
                      <a:cubicBezTo>
                        <a:pt x="536" y="326"/>
                        <a:pt x="1" y="2544"/>
                        <a:pt x="1454" y="3616"/>
                      </a:cubicBezTo>
                      <a:cubicBezTo>
                        <a:pt x="1826" y="3870"/>
                        <a:pt x="2232" y="3984"/>
                        <a:pt x="2626" y="3984"/>
                      </a:cubicBezTo>
                      <a:cubicBezTo>
                        <a:pt x="3774" y="3984"/>
                        <a:pt x="4819" y="3013"/>
                        <a:pt x="4591" y="1703"/>
                      </a:cubicBezTo>
                      <a:cubicBezTo>
                        <a:pt x="4451" y="724"/>
                        <a:pt x="3608" y="0"/>
                        <a:pt x="2587" y="0"/>
                      </a:cubicBezTo>
                      <a:close/>
                    </a:path>
                  </a:pathLst>
                </a:custGeom>
                <a:solidFill>
                  <a:srgbClr val="F7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84;p44">
                  <a:extLst>
                    <a:ext uri="{FF2B5EF4-FFF2-40B4-BE49-F238E27FC236}">
                      <a16:creationId xmlns:a16="http://schemas.microsoft.com/office/drawing/2014/main" id="{9EDCB56E-B1A2-412B-A870-C11D45EBE884}"/>
                    </a:ext>
                  </a:extLst>
                </p:cNvPr>
                <p:cNvSpPr/>
                <p:nvPr/>
              </p:nvSpPr>
              <p:spPr>
                <a:xfrm>
                  <a:off x="4457400" y="633375"/>
                  <a:ext cx="73550" cy="98225"/>
                </a:xfrm>
                <a:custGeom>
                  <a:avLst/>
                  <a:gdLst/>
                  <a:ahLst/>
                  <a:cxnLst/>
                  <a:rect l="l" t="t" r="r" b="b"/>
                  <a:pathLst>
                    <a:path w="2942" h="3929" extrusionOk="0">
                      <a:moveTo>
                        <a:pt x="345" y="1"/>
                      </a:moveTo>
                      <a:cubicBezTo>
                        <a:pt x="235" y="1"/>
                        <a:pt x="120" y="9"/>
                        <a:pt x="1" y="27"/>
                      </a:cubicBezTo>
                      <a:cubicBezTo>
                        <a:pt x="1" y="486"/>
                        <a:pt x="77" y="1021"/>
                        <a:pt x="77" y="1557"/>
                      </a:cubicBezTo>
                      <a:cubicBezTo>
                        <a:pt x="77" y="2398"/>
                        <a:pt x="154" y="3163"/>
                        <a:pt x="230" y="3929"/>
                      </a:cubicBezTo>
                      <a:lnTo>
                        <a:pt x="460" y="3929"/>
                      </a:lnTo>
                      <a:cubicBezTo>
                        <a:pt x="2942" y="3637"/>
                        <a:pt x="2638" y="1"/>
                        <a:pt x="345" y="1"/>
                      </a:cubicBezTo>
                      <a:close/>
                    </a:path>
                  </a:pathLst>
                </a:custGeom>
                <a:solidFill>
                  <a:srgbClr val="F7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85;p44">
                  <a:extLst>
                    <a:ext uri="{FF2B5EF4-FFF2-40B4-BE49-F238E27FC236}">
                      <a16:creationId xmlns:a16="http://schemas.microsoft.com/office/drawing/2014/main" id="{E63A3B5C-4D74-44C2-8A82-D365F5A3B67D}"/>
                    </a:ext>
                  </a:extLst>
                </p:cNvPr>
                <p:cNvSpPr/>
                <p:nvPr/>
              </p:nvSpPr>
              <p:spPr>
                <a:xfrm>
                  <a:off x="4607850" y="515375"/>
                  <a:ext cx="86750" cy="41125"/>
                </a:xfrm>
                <a:custGeom>
                  <a:avLst/>
                  <a:gdLst/>
                  <a:ahLst/>
                  <a:cxnLst/>
                  <a:rect l="l" t="t" r="r" b="b"/>
                  <a:pathLst>
                    <a:path w="3470" h="1645" extrusionOk="0">
                      <a:moveTo>
                        <a:pt x="1428" y="0"/>
                      </a:moveTo>
                      <a:cubicBezTo>
                        <a:pt x="1292" y="0"/>
                        <a:pt x="1157" y="26"/>
                        <a:pt x="1021" y="80"/>
                      </a:cubicBezTo>
                      <a:cubicBezTo>
                        <a:pt x="639" y="233"/>
                        <a:pt x="409" y="462"/>
                        <a:pt x="180" y="845"/>
                      </a:cubicBezTo>
                      <a:cubicBezTo>
                        <a:pt x="0" y="1025"/>
                        <a:pt x="243" y="1298"/>
                        <a:pt x="503" y="1298"/>
                      </a:cubicBezTo>
                      <a:cubicBezTo>
                        <a:pt x="575" y="1298"/>
                        <a:pt x="649" y="1277"/>
                        <a:pt x="715" y="1227"/>
                      </a:cubicBezTo>
                      <a:cubicBezTo>
                        <a:pt x="868" y="998"/>
                        <a:pt x="1021" y="845"/>
                        <a:pt x="1251" y="692"/>
                      </a:cubicBezTo>
                      <a:cubicBezTo>
                        <a:pt x="1366" y="615"/>
                        <a:pt x="1499" y="577"/>
                        <a:pt x="1633" y="577"/>
                      </a:cubicBezTo>
                      <a:cubicBezTo>
                        <a:pt x="1767" y="577"/>
                        <a:pt x="1901" y="615"/>
                        <a:pt x="2016" y="692"/>
                      </a:cubicBezTo>
                      <a:cubicBezTo>
                        <a:pt x="2551" y="845"/>
                        <a:pt x="3010" y="1227"/>
                        <a:pt x="3317" y="1610"/>
                      </a:cubicBezTo>
                      <a:cubicBezTo>
                        <a:pt x="3317" y="1636"/>
                        <a:pt x="3334" y="1644"/>
                        <a:pt x="3356" y="1644"/>
                      </a:cubicBezTo>
                      <a:cubicBezTo>
                        <a:pt x="3402" y="1644"/>
                        <a:pt x="3470" y="1610"/>
                        <a:pt x="3470" y="1610"/>
                      </a:cubicBezTo>
                      <a:cubicBezTo>
                        <a:pt x="3240" y="998"/>
                        <a:pt x="2781" y="539"/>
                        <a:pt x="2169" y="233"/>
                      </a:cubicBezTo>
                      <a:cubicBezTo>
                        <a:pt x="1922" y="85"/>
                        <a:pt x="1675" y="0"/>
                        <a:pt x="1428" y="0"/>
                      </a:cubicBezTo>
                      <a:close/>
                    </a:path>
                  </a:pathLst>
                </a:custGeom>
                <a:solidFill>
                  <a:srgbClr val="601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86;p44">
                  <a:extLst>
                    <a:ext uri="{FF2B5EF4-FFF2-40B4-BE49-F238E27FC236}">
                      <a16:creationId xmlns:a16="http://schemas.microsoft.com/office/drawing/2014/main" id="{58C64CBE-FF99-472D-922D-7728C4C00F35}"/>
                    </a:ext>
                  </a:extLst>
                </p:cNvPr>
                <p:cNvSpPr/>
                <p:nvPr/>
              </p:nvSpPr>
              <p:spPr>
                <a:xfrm>
                  <a:off x="4445925" y="536400"/>
                  <a:ext cx="78450" cy="34550"/>
                </a:xfrm>
                <a:custGeom>
                  <a:avLst/>
                  <a:gdLst/>
                  <a:ahLst/>
                  <a:cxnLst/>
                  <a:rect l="l" t="t" r="r" b="b"/>
                  <a:pathLst>
                    <a:path w="3138" h="1382" extrusionOk="0">
                      <a:moveTo>
                        <a:pt x="1480" y="1"/>
                      </a:moveTo>
                      <a:cubicBezTo>
                        <a:pt x="1161" y="1"/>
                        <a:pt x="833" y="85"/>
                        <a:pt x="536" y="233"/>
                      </a:cubicBezTo>
                      <a:cubicBezTo>
                        <a:pt x="307" y="463"/>
                        <a:pt x="1" y="769"/>
                        <a:pt x="154" y="1152"/>
                      </a:cubicBezTo>
                      <a:cubicBezTo>
                        <a:pt x="208" y="1206"/>
                        <a:pt x="300" y="1260"/>
                        <a:pt x="404" y="1260"/>
                      </a:cubicBezTo>
                      <a:cubicBezTo>
                        <a:pt x="447" y="1260"/>
                        <a:pt x="491" y="1250"/>
                        <a:pt x="536" y="1228"/>
                      </a:cubicBezTo>
                      <a:cubicBezTo>
                        <a:pt x="613" y="1152"/>
                        <a:pt x="689" y="1075"/>
                        <a:pt x="766" y="999"/>
                      </a:cubicBezTo>
                      <a:lnTo>
                        <a:pt x="766" y="951"/>
                      </a:lnTo>
                      <a:lnTo>
                        <a:pt x="766" y="951"/>
                      </a:lnTo>
                      <a:cubicBezTo>
                        <a:pt x="779" y="931"/>
                        <a:pt x="793" y="906"/>
                        <a:pt x="786" y="906"/>
                      </a:cubicBezTo>
                      <a:lnTo>
                        <a:pt x="786" y="906"/>
                      </a:lnTo>
                      <a:cubicBezTo>
                        <a:pt x="784" y="906"/>
                        <a:pt x="777" y="911"/>
                        <a:pt x="766" y="922"/>
                      </a:cubicBezTo>
                      <a:lnTo>
                        <a:pt x="766" y="846"/>
                      </a:lnTo>
                      <a:lnTo>
                        <a:pt x="919" y="846"/>
                      </a:lnTo>
                      <a:lnTo>
                        <a:pt x="995" y="769"/>
                      </a:lnTo>
                      <a:lnTo>
                        <a:pt x="1454" y="769"/>
                      </a:lnTo>
                      <a:cubicBezTo>
                        <a:pt x="1522" y="759"/>
                        <a:pt x="1590" y="755"/>
                        <a:pt x="1658" y="755"/>
                      </a:cubicBezTo>
                      <a:cubicBezTo>
                        <a:pt x="2123" y="755"/>
                        <a:pt x="2574" y="980"/>
                        <a:pt x="2908" y="1381"/>
                      </a:cubicBezTo>
                      <a:lnTo>
                        <a:pt x="2984" y="1381"/>
                      </a:lnTo>
                      <a:lnTo>
                        <a:pt x="3137" y="1075"/>
                      </a:lnTo>
                      <a:cubicBezTo>
                        <a:pt x="2908" y="539"/>
                        <a:pt x="2525" y="233"/>
                        <a:pt x="1990" y="80"/>
                      </a:cubicBezTo>
                      <a:cubicBezTo>
                        <a:pt x="1827" y="26"/>
                        <a:pt x="1655" y="1"/>
                        <a:pt x="1480" y="1"/>
                      </a:cubicBezTo>
                      <a:close/>
                    </a:path>
                  </a:pathLst>
                </a:custGeom>
                <a:solidFill>
                  <a:srgbClr val="601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87;p44">
                  <a:extLst>
                    <a:ext uri="{FF2B5EF4-FFF2-40B4-BE49-F238E27FC236}">
                      <a16:creationId xmlns:a16="http://schemas.microsoft.com/office/drawing/2014/main" id="{D2D8BB83-8BAE-4C36-9702-F245DA054DD3}"/>
                    </a:ext>
                  </a:extLst>
                </p:cNvPr>
                <p:cNvSpPr/>
                <p:nvPr/>
              </p:nvSpPr>
              <p:spPr>
                <a:xfrm>
                  <a:off x="4629550" y="582025"/>
                  <a:ext cx="30625" cy="29075"/>
                </a:xfrm>
                <a:custGeom>
                  <a:avLst/>
                  <a:gdLst/>
                  <a:ahLst/>
                  <a:cxnLst/>
                  <a:rect l="l" t="t" r="r" b="b"/>
                  <a:pathLst>
                    <a:path w="1225" h="1163" extrusionOk="0">
                      <a:moveTo>
                        <a:pt x="656" y="0"/>
                      </a:moveTo>
                      <a:cubicBezTo>
                        <a:pt x="616" y="0"/>
                        <a:pt x="576" y="5"/>
                        <a:pt x="536" y="15"/>
                      </a:cubicBezTo>
                      <a:cubicBezTo>
                        <a:pt x="230" y="92"/>
                        <a:pt x="0" y="398"/>
                        <a:pt x="77" y="704"/>
                      </a:cubicBezTo>
                      <a:cubicBezTo>
                        <a:pt x="153" y="1010"/>
                        <a:pt x="383" y="1163"/>
                        <a:pt x="689" y="1163"/>
                      </a:cubicBezTo>
                      <a:cubicBezTo>
                        <a:pt x="995" y="1086"/>
                        <a:pt x="1224" y="780"/>
                        <a:pt x="1224" y="474"/>
                      </a:cubicBezTo>
                      <a:cubicBezTo>
                        <a:pt x="1158" y="208"/>
                        <a:pt x="918" y="0"/>
                        <a:pt x="656" y="0"/>
                      </a:cubicBezTo>
                      <a:close/>
                    </a:path>
                  </a:pathLst>
                </a:custGeom>
                <a:solidFill>
                  <a:srgbClr val="601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88;p44">
                  <a:extLst>
                    <a:ext uri="{FF2B5EF4-FFF2-40B4-BE49-F238E27FC236}">
                      <a16:creationId xmlns:a16="http://schemas.microsoft.com/office/drawing/2014/main" id="{9E749237-426D-45B0-8AA0-217573E01421}"/>
                    </a:ext>
                  </a:extLst>
                </p:cNvPr>
                <p:cNvSpPr/>
                <p:nvPr/>
              </p:nvSpPr>
              <p:spPr>
                <a:xfrm>
                  <a:off x="4478250" y="598500"/>
                  <a:ext cx="32925" cy="29000"/>
                </a:xfrm>
                <a:custGeom>
                  <a:avLst/>
                  <a:gdLst/>
                  <a:ahLst/>
                  <a:cxnLst/>
                  <a:rect l="l" t="t" r="r" b="b"/>
                  <a:pathLst>
                    <a:path w="1317" h="1160" extrusionOk="0">
                      <a:moveTo>
                        <a:pt x="630" y="1"/>
                      </a:moveTo>
                      <a:cubicBezTo>
                        <a:pt x="309" y="1"/>
                        <a:pt x="1" y="236"/>
                        <a:pt x="85" y="657"/>
                      </a:cubicBezTo>
                      <a:cubicBezTo>
                        <a:pt x="154" y="1001"/>
                        <a:pt x="425" y="1160"/>
                        <a:pt x="687" y="1160"/>
                      </a:cubicBezTo>
                      <a:cubicBezTo>
                        <a:pt x="1008" y="1160"/>
                        <a:pt x="1317" y="924"/>
                        <a:pt x="1232" y="504"/>
                      </a:cubicBezTo>
                      <a:cubicBezTo>
                        <a:pt x="1164" y="159"/>
                        <a:pt x="893" y="1"/>
                        <a:pt x="630" y="1"/>
                      </a:cubicBezTo>
                      <a:close/>
                    </a:path>
                  </a:pathLst>
                </a:custGeom>
                <a:solidFill>
                  <a:srgbClr val="601D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89;p44">
                  <a:extLst>
                    <a:ext uri="{FF2B5EF4-FFF2-40B4-BE49-F238E27FC236}">
                      <a16:creationId xmlns:a16="http://schemas.microsoft.com/office/drawing/2014/main" id="{C475229A-9AC5-47D4-B6AA-C0963E36495F}"/>
                    </a:ext>
                  </a:extLst>
                </p:cNvPr>
                <p:cNvSpPr/>
                <p:nvPr/>
              </p:nvSpPr>
              <p:spPr>
                <a:xfrm>
                  <a:off x="4520525" y="648800"/>
                  <a:ext cx="30625" cy="44550"/>
                </a:xfrm>
                <a:custGeom>
                  <a:avLst/>
                  <a:gdLst/>
                  <a:ahLst/>
                  <a:cxnLst/>
                  <a:rect l="l" t="t" r="r" b="b"/>
                  <a:pathLst>
                    <a:path w="1225" h="1782" extrusionOk="0">
                      <a:moveTo>
                        <a:pt x="1115" y="1"/>
                      </a:moveTo>
                      <a:cubicBezTo>
                        <a:pt x="1101" y="1"/>
                        <a:pt x="1086" y="7"/>
                        <a:pt x="1072" y="22"/>
                      </a:cubicBezTo>
                      <a:cubicBezTo>
                        <a:pt x="995" y="175"/>
                        <a:pt x="842" y="251"/>
                        <a:pt x="689" y="328"/>
                      </a:cubicBezTo>
                      <a:cubicBezTo>
                        <a:pt x="460" y="404"/>
                        <a:pt x="306" y="481"/>
                        <a:pt x="230" y="634"/>
                      </a:cubicBezTo>
                      <a:cubicBezTo>
                        <a:pt x="77" y="787"/>
                        <a:pt x="0" y="940"/>
                        <a:pt x="77" y="1169"/>
                      </a:cubicBezTo>
                      <a:cubicBezTo>
                        <a:pt x="153" y="1322"/>
                        <a:pt x="306" y="1475"/>
                        <a:pt x="460" y="1552"/>
                      </a:cubicBezTo>
                      <a:cubicBezTo>
                        <a:pt x="536" y="1628"/>
                        <a:pt x="766" y="1705"/>
                        <a:pt x="919" y="1781"/>
                      </a:cubicBezTo>
                      <a:cubicBezTo>
                        <a:pt x="995" y="1781"/>
                        <a:pt x="1148" y="1705"/>
                        <a:pt x="1148" y="1628"/>
                      </a:cubicBezTo>
                      <a:cubicBezTo>
                        <a:pt x="1148" y="1475"/>
                        <a:pt x="1072" y="1399"/>
                        <a:pt x="995" y="1399"/>
                      </a:cubicBezTo>
                      <a:lnTo>
                        <a:pt x="919" y="1399"/>
                      </a:lnTo>
                      <a:cubicBezTo>
                        <a:pt x="842" y="1322"/>
                        <a:pt x="766" y="1322"/>
                        <a:pt x="689" y="1246"/>
                      </a:cubicBezTo>
                      <a:lnTo>
                        <a:pt x="689" y="1169"/>
                      </a:lnTo>
                      <a:lnTo>
                        <a:pt x="689" y="1093"/>
                      </a:lnTo>
                      <a:lnTo>
                        <a:pt x="613" y="787"/>
                      </a:lnTo>
                      <a:lnTo>
                        <a:pt x="689" y="710"/>
                      </a:lnTo>
                      <a:lnTo>
                        <a:pt x="842" y="634"/>
                      </a:lnTo>
                      <a:cubicBezTo>
                        <a:pt x="995" y="481"/>
                        <a:pt x="1148" y="328"/>
                        <a:pt x="1225" y="175"/>
                      </a:cubicBezTo>
                      <a:cubicBezTo>
                        <a:pt x="1225" y="113"/>
                        <a:pt x="1174" y="1"/>
                        <a:pt x="1115" y="1"/>
                      </a:cubicBezTo>
                      <a:close/>
                    </a:path>
                  </a:pathLst>
                </a:custGeom>
                <a:solidFill>
                  <a:srgbClr val="E09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90;p44">
                  <a:extLst>
                    <a:ext uri="{FF2B5EF4-FFF2-40B4-BE49-F238E27FC236}">
                      <a16:creationId xmlns:a16="http://schemas.microsoft.com/office/drawing/2014/main" id="{62F7F212-AE10-4C3B-9811-E1147D72D512}"/>
                    </a:ext>
                  </a:extLst>
                </p:cNvPr>
                <p:cNvSpPr/>
                <p:nvPr/>
              </p:nvSpPr>
              <p:spPr>
                <a:xfrm>
                  <a:off x="4520525" y="710525"/>
                  <a:ext cx="86100" cy="63150"/>
                </a:xfrm>
                <a:custGeom>
                  <a:avLst/>
                  <a:gdLst/>
                  <a:ahLst/>
                  <a:cxnLst/>
                  <a:rect l="l" t="t" r="r" b="b"/>
                  <a:pathLst>
                    <a:path w="3444" h="2526" extrusionOk="0">
                      <a:moveTo>
                        <a:pt x="3367" y="1"/>
                      </a:moveTo>
                      <a:lnTo>
                        <a:pt x="77" y="460"/>
                      </a:lnTo>
                      <a:cubicBezTo>
                        <a:pt x="77" y="460"/>
                        <a:pt x="0" y="1990"/>
                        <a:pt x="919" y="2526"/>
                      </a:cubicBezTo>
                      <a:cubicBezTo>
                        <a:pt x="919" y="2067"/>
                        <a:pt x="1148" y="1608"/>
                        <a:pt x="1531" y="1225"/>
                      </a:cubicBezTo>
                      <a:cubicBezTo>
                        <a:pt x="2066" y="766"/>
                        <a:pt x="2755" y="613"/>
                        <a:pt x="3443" y="613"/>
                      </a:cubicBezTo>
                      <a:cubicBezTo>
                        <a:pt x="3443" y="460"/>
                        <a:pt x="3367" y="231"/>
                        <a:pt x="3367" y="1"/>
                      </a:cubicBezTo>
                      <a:close/>
                    </a:path>
                  </a:pathLst>
                </a:custGeom>
                <a:solidFill>
                  <a:srgbClr val="CE6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91;p44">
                  <a:extLst>
                    <a:ext uri="{FF2B5EF4-FFF2-40B4-BE49-F238E27FC236}">
                      <a16:creationId xmlns:a16="http://schemas.microsoft.com/office/drawing/2014/main" id="{58F143B8-CF9B-4DA6-A839-59D493436B8B}"/>
                    </a:ext>
                  </a:extLst>
                </p:cNvPr>
                <p:cNvSpPr/>
                <p:nvPr/>
              </p:nvSpPr>
              <p:spPr>
                <a:xfrm>
                  <a:off x="4543475" y="725850"/>
                  <a:ext cx="68875" cy="54275"/>
                </a:xfrm>
                <a:custGeom>
                  <a:avLst/>
                  <a:gdLst/>
                  <a:ahLst/>
                  <a:cxnLst/>
                  <a:rect l="l" t="t" r="r" b="b"/>
                  <a:pathLst>
                    <a:path w="2755" h="2171" extrusionOk="0">
                      <a:moveTo>
                        <a:pt x="2525" y="0"/>
                      </a:moveTo>
                      <a:cubicBezTo>
                        <a:pt x="1837" y="0"/>
                        <a:pt x="1148" y="153"/>
                        <a:pt x="613" y="612"/>
                      </a:cubicBezTo>
                      <a:cubicBezTo>
                        <a:pt x="230" y="995"/>
                        <a:pt x="1" y="1454"/>
                        <a:pt x="1" y="1913"/>
                      </a:cubicBezTo>
                      <a:cubicBezTo>
                        <a:pt x="230" y="2085"/>
                        <a:pt x="546" y="2171"/>
                        <a:pt x="850" y="2171"/>
                      </a:cubicBezTo>
                      <a:cubicBezTo>
                        <a:pt x="952" y="2171"/>
                        <a:pt x="1052" y="2161"/>
                        <a:pt x="1148" y="2142"/>
                      </a:cubicBezTo>
                      <a:cubicBezTo>
                        <a:pt x="2143" y="1913"/>
                        <a:pt x="2755" y="995"/>
                        <a:pt x="2525" y="0"/>
                      </a:cubicBezTo>
                      <a:close/>
                    </a:path>
                  </a:pathLst>
                </a:custGeom>
                <a:solidFill>
                  <a:srgbClr val="ED7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92;p44">
                  <a:extLst>
                    <a:ext uri="{FF2B5EF4-FFF2-40B4-BE49-F238E27FC236}">
                      <a16:creationId xmlns:a16="http://schemas.microsoft.com/office/drawing/2014/main" id="{AC387D99-A431-4240-BF11-57BE7B57BCF0}"/>
                    </a:ext>
                  </a:extLst>
                </p:cNvPr>
                <p:cNvSpPr/>
                <p:nvPr/>
              </p:nvSpPr>
              <p:spPr>
                <a:xfrm>
                  <a:off x="2378350" y="3451375"/>
                  <a:ext cx="747875" cy="734475"/>
                </a:xfrm>
                <a:custGeom>
                  <a:avLst/>
                  <a:gdLst/>
                  <a:ahLst/>
                  <a:cxnLst/>
                  <a:rect l="l" t="t" r="r" b="b"/>
                  <a:pathLst>
                    <a:path w="29915" h="29379" extrusionOk="0">
                      <a:moveTo>
                        <a:pt x="29915" y="25859"/>
                      </a:moveTo>
                      <a:cubicBezTo>
                        <a:pt x="29303" y="20810"/>
                        <a:pt x="28538" y="13695"/>
                        <a:pt x="27619" y="9640"/>
                      </a:cubicBezTo>
                      <a:cubicBezTo>
                        <a:pt x="27543" y="9104"/>
                        <a:pt x="27390" y="8645"/>
                        <a:pt x="27313" y="8110"/>
                      </a:cubicBezTo>
                      <a:cubicBezTo>
                        <a:pt x="26854" y="8416"/>
                        <a:pt x="26242" y="8186"/>
                        <a:pt x="25783" y="7880"/>
                      </a:cubicBezTo>
                      <a:cubicBezTo>
                        <a:pt x="24330" y="7039"/>
                        <a:pt x="22953" y="5968"/>
                        <a:pt x="21728" y="4744"/>
                      </a:cubicBezTo>
                      <a:cubicBezTo>
                        <a:pt x="21116" y="4131"/>
                        <a:pt x="20504" y="3519"/>
                        <a:pt x="19969" y="2831"/>
                      </a:cubicBezTo>
                      <a:cubicBezTo>
                        <a:pt x="19586" y="2142"/>
                        <a:pt x="19051" y="1530"/>
                        <a:pt x="18515" y="918"/>
                      </a:cubicBezTo>
                      <a:cubicBezTo>
                        <a:pt x="17291" y="0"/>
                        <a:pt x="15225" y="842"/>
                        <a:pt x="13848" y="918"/>
                      </a:cubicBezTo>
                      <a:cubicBezTo>
                        <a:pt x="12012" y="1071"/>
                        <a:pt x="10176" y="1071"/>
                        <a:pt x="8340" y="842"/>
                      </a:cubicBezTo>
                      <a:cubicBezTo>
                        <a:pt x="7804" y="612"/>
                        <a:pt x="7192" y="689"/>
                        <a:pt x="6580" y="918"/>
                      </a:cubicBezTo>
                      <a:cubicBezTo>
                        <a:pt x="6121" y="1377"/>
                        <a:pt x="5662" y="1913"/>
                        <a:pt x="5356" y="2525"/>
                      </a:cubicBezTo>
                      <a:cubicBezTo>
                        <a:pt x="4438" y="3902"/>
                        <a:pt x="3214" y="4820"/>
                        <a:pt x="2755" y="6427"/>
                      </a:cubicBezTo>
                      <a:cubicBezTo>
                        <a:pt x="2296" y="8416"/>
                        <a:pt x="1990" y="10481"/>
                        <a:pt x="1760" y="12547"/>
                      </a:cubicBezTo>
                      <a:cubicBezTo>
                        <a:pt x="1148" y="16755"/>
                        <a:pt x="536" y="20963"/>
                        <a:pt x="1" y="25247"/>
                      </a:cubicBezTo>
                      <a:cubicBezTo>
                        <a:pt x="3444" y="28690"/>
                        <a:pt x="21652" y="29378"/>
                        <a:pt x="29915" y="2585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93;p44">
                  <a:extLst>
                    <a:ext uri="{FF2B5EF4-FFF2-40B4-BE49-F238E27FC236}">
                      <a16:creationId xmlns:a16="http://schemas.microsoft.com/office/drawing/2014/main" id="{F86AF0BF-592A-476A-B7F7-5F83F56D0FEB}"/>
                    </a:ext>
                  </a:extLst>
                </p:cNvPr>
                <p:cNvSpPr/>
                <p:nvPr/>
              </p:nvSpPr>
              <p:spPr>
                <a:xfrm>
                  <a:off x="3925700" y="1452650"/>
                  <a:ext cx="227625" cy="114775"/>
                </a:xfrm>
                <a:custGeom>
                  <a:avLst/>
                  <a:gdLst/>
                  <a:ahLst/>
                  <a:cxnLst/>
                  <a:rect l="l" t="t" r="r" b="b"/>
                  <a:pathLst>
                    <a:path w="9105" h="4591" fill="none" extrusionOk="0">
                      <a:moveTo>
                        <a:pt x="0" y="0"/>
                      </a:moveTo>
                      <a:lnTo>
                        <a:pt x="9104" y="4591"/>
                      </a:lnTo>
                    </a:path>
                  </a:pathLst>
                </a:custGeom>
                <a:noFill/>
                <a:ln w="17225" cap="flat" cmpd="sng">
                  <a:solidFill>
                    <a:srgbClr val="BD7604"/>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94;p44">
                  <a:extLst>
                    <a:ext uri="{FF2B5EF4-FFF2-40B4-BE49-F238E27FC236}">
                      <a16:creationId xmlns:a16="http://schemas.microsoft.com/office/drawing/2014/main" id="{BCCB92D4-5357-4256-867F-0FCDEA965F23}"/>
                    </a:ext>
                  </a:extLst>
                </p:cNvPr>
                <p:cNvSpPr/>
                <p:nvPr/>
              </p:nvSpPr>
              <p:spPr>
                <a:xfrm>
                  <a:off x="4987200" y="1357025"/>
                  <a:ext cx="451425" cy="221875"/>
                </a:xfrm>
                <a:custGeom>
                  <a:avLst/>
                  <a:gdLst/>
                  <a:ahLst/>
                  <a:cxnLst/>
                  <a:rect l="l" t="t" r="r" b="b"/>
                  <a:pathLst>
                    <a:path w="18057" h="8875" fill="none" extrusionOk="0">
                      <a:moveTo>
                        <a:pt x="1" y="0"/>
                      </a:moveTo>
                      <a:cubicBezTo>
                        <a:pt x="460" y="2984"/>
                        <a:pt x="919" y="5967"/>
                        <a:pt x="1378" y="8875"/>
                      </a:cubicBezTo>
                      <a:lnTo>
                        <a:pt x="18056" y="6121"/>
                      </a:lnTo>
                    </a:path>
                  </a:pathLst>
                </a:custGeom>
                <a:noFill/>
                <a:ln w="17225" cap="flat" cmpd="sng">
                  <a:solidFill>
                    <a:srgbClr val="BD7604"/>
                  </a:solidFill>
                  <a:prstDash val="solid"/>
                  <a:miter lim="765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801636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E8CC5-A35A-4AF4-BE84-BDAC1474E2BC}"/>
              </a:ext>
            </a:extLst>
          </p:cNvPr>
          <p:cNvSpPr>
            <a:spLocks noGrp="1"/>
          </p:cNvSpPr>
          <p:nvPr>
            <p:ph type="title"/>
          </p:nvPr>
        </p:nvSpPr>
        <p:spPr>
          <a:xfrm>
            <a:off x="313175" y="158499"/>
            <a:ext cx="7717500" cy="1121349"/>
          </a:xfrm>
        </p:spPr>
        <p:txBody>
          <a:bodyPr/>
          <a:lstStyle/>
          <a:p>
            <a:r>
              <a:rPr lang="es-PE" sz="2400" dirty="0"/>
              <a:t>1. Principio de Dignidad</a:t>
            </a:r>
          </a:p>
        </p:txBody>
      </p:sp>
      <p:sp>
        <p:nvSpPr>
          <p:cNvPr id="7" name="Rectángulo 6">
            <a:extLst>
              <a:ext uri="{FF2B5EF4-FFF2-40B4-BE49-F238E27FC236}">
                <a16:creationId xmlns:a16="http://schemas.microsoft.com/office/drawing/2014/main" id="{724AD0D5-D950-4D25-8D89-D32F2FF64790}"/>
              </a:ext>
            </a:extLst>
          </p:cNvPr>
          <p:cNvSpPr/>
          <p:nvPr/>
        </p:nvSpPr>
        <p:spPr>
          <a:xfrm>
            <a:off x="630174" y="719173"/>
            <a:ext cx="7717500" cy="4708981"/>
          </a:xfrm>
          <a:prstGeom prst="rect">
            <a:avLst/>
          </a:prstGeom>
        </p:spPr>
        <p:txBody>
          <a:bodyPr wrap="square">
            <a:spAutoFit/>
          </a:bodyPr>
          <a:lstStyle/>
          <a:p>
            <a:pPr algn="just"/>
            <a:r>
              <a:rPr lang="es-MX" sz="2000" dirty="0">
                <a:solidFill>
                  <a:schemeClr val="tx1"/>
                </a:solidFill>
                <a:latin typeface="Verdana" panose="020B0604030504040204" pitchFamily="34" charset="0"/>
                <a:ea typeface="Verdana" panose="020B0604030504040204" pitchFamily="34" charset="0"/>
              </a:rPr>
              <a:t>El principio de la dignidad de la persona humana, valor espiritual y moral inherente a la persona, que se manifiesta singularmente en la autodeterminación consciente y responsable de la propia vida y que lleva consigo la pretensión de respeto por parte de los demás. Estrechamente relacionado con el libre desarrollo de la personalidad y los derechos a la intimidad de la persona y familiar, y a la propia imagen; y que es universal, al no caber ninguna excepción ni discriminación, en tanto ha de permanecer inalterado, cualquiera que sea la situación en que la persona se encuentre-aplicable por igual a los procesados </a:t>
            </a:r>
            <a:r>
              <a:rPr lang="es-MX" sz="2000" i="1" dirty="0">
                <a:solidFill>
                  <a:schemeClr val="tx1"/>
                </a:solidFill>
                <a:latin typeface="Verdana" panose="020B0604030504040204" pitchFamily="34" charset="0"/>
                <a:ea typeface="Verdana" panose="020B0604030504040204" pitchFamily="34" charset="0"/>
              </a:rPr>
              <a:t>(Sentencias de la Corte Constitucional de Colombia 9576-05, 5605-06, 1389-07, 9112-07, 10285-08)</a:t>
            </a:r>
          </a:p>
          <a:p>
            <a:pPr algn="just"/>
            <a:endParaRPr lang="es-PE" sz="2000" b="0" i="0" dirty="0">
              <a:solidFill>
                <a:schemeClr val="tx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63179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0588B7A-0868-4023-A73C-590F183D851C}"/>
              </a:ext>
            </a:extLst>
          </p:cNvPr>
          <p:cNvSpPr/>
          <p:nvPr/>
        </p:nvSpPr>
        <p:spPr>
          <a:xfrm>
            <a:off x="241868" y="211994"/>
            <a:ext cx="8660264" cy="4401205"/>
          </a:xfrm>
          <a:prstGeom prst="rect">
            <a:avLst/>
          </a:prstGeom>
        </p:spPr>
        <p:txBody>
          <a:bodyPr wrap="square">
            <a:spAutoFit/>
          </a:bodyPr>
          <a:lstStyle/>
          <a:p>
            <a:pPr algn="just"/>
            <a:endParaRPr lang="es-MX" sz="2000" dirty="0">
              <a:solidFill>
                <a:schemeClr val="tx1"/>
              </a:solidFill>
              <a:latin typeface="Open Sans" panose="020B0604020202020204" charset="0"/>
              <a:ea typeface="Open Sans" panose="020B0604020202020204" charset="0"/>
              <a:cs typeface="Open Sans" panose="020B0604020202020204" charset="0"/>
            </a:endParaRPr>
          </a:p>
          <a:p>
            <a:pPr algn="just"/>
            <a:r>
              <a:rPr lang="es-MX" sz="2000" dirty="0">
                <a:solidFill>
                  <a:schemeClr val="tx1"/>
                </a:solidFill>
                <a:latin typeface="Open Sans" panose="020B0604020202020204" charset="0"/>
                <a:ea typeface="Open Sans" panose="020B0604020202020204" charset="0"/>
                <a:cs typeface="Open Sans" panose="020B0604020202020204" charset="0"/>
              </a:rPr>
              <a:t>“El principio de dignidad irradia en igual magnitud a toda la gama de derechos, ya sean los denominados civiles y políticos, como los económicos, sociales y culturales, toda vez que la máxima eficacia en la valoración del ser humano solo puede ser lograda a través de la protección de las distintas gamas de derechos en forma conjunta y coordinada.</a:t>
            </a:r>
          </a:p>
          <a:p>
            <a:pPr algn="just"/>
            <a:r>
              <a:rPr lang="es-MX" sz="2000" dirty="0">
                <a:solidFill>
                  <a:schemeClr val="tx1"/>
                </a:solidFill>
                <a:latin typeface="Open Sans" panose="020B0604020202020204" charset="0"/>
                <a:ea typeface="Open Sans" panose="020B0604020202020204" charset="0"/>
                <a:cs typeface="Open Sans" panose="020B0604020202020204" charset="0"/>
              </a:rPr>
              <a:t>Bajo este principio, </a:t>
            </a:r>
            <a:r>
              <a:rPr lang="es-MX" sz="2000" u="sng" dirty="0">
                <a:solidFill>
                  <a:schemeClr val="tx1"/>
                </a:solidFill>
                <a:latin typeface="Open Sans" panose="020B0604020202020204" charset="0"/>
                <a:ea typeface="Open Sans" panose="020B0604020202020204" charset="0"/>
                <a:cs typeface="Open Sans" panose="020B0604020202020204" charset="0"/>
              </a:rPr>
              <a:t>el Estado no solo actuará con respeto de la autonomía del individuo y de los derechos fundamentales como límites para su intervención -obligaciones </a:t>
            </a:r>
            <a:r>
              <a:rPr lang="es-MX" sz="2000" i="1" u="sng" dirty="0">
                <a:solidFill>
                  <a:schemeClr val="tx1"/>
                </a:solidFill>
                <a:latin typeface="Open Sans" panose="020B0604020202020204" charset="0"/>
                <a:ea typeface="Open Sans" panose="020B0604020202020204" charset="0"/>
                <a:cs typeface="Open Sans" panose="020B0604020202020204" charset="0"/>
              </a:rPr>
              <a:t>de no hace</a:t>
            </a:r>
            <a:r>
              <a:rPr lang="es-MX" sz="2000" u="sng" dirty="0">
                <a:solidFill>
                  <a:schemeClr val="tx1"/>
                </a:solidFill>
                <a:latin typeface="Open Sans" panose="020B0604020202020204" charset="0"/>
                <a:ea typeface="Open Sans" panose="020B0604020202020204" charset="0"/>
                <a:cs typeface="Open Sans" panose="020B0604020202020204" charset="0"/>
              </a:rPr>
              <a:t>-, sino que deberá proporcionar, a su vez, los cauces mínimos para que el propio individuo pueda lograr el desarrollo de su personalidad y la libre elección de sus planes de vida -</a:t>
            </a:r>
            <a:r>
              <a:rPr lang="es-MX" sz="2000" i="1" u="sng" dirty="0">
                <a:solidFill>
                  <a:schemeClr val="tx1"/>
                </a:solidFill>
                <a:latin typeface="Open Sans" panose="020B0604020202020204" charset="0"/>
                <a:ea typeface="Open Sans" panose="020B0604020202020204" charset="0"/>
                <a:cs typeface="Open Sans" panose="020B0604020202020204" charset="0"/>
              </a:rPr>
              <a:t>obligaciones de hacer</a:t>
            </a:r>
            <a:r>
              <a:rPr lang="es-MX" sz="2000" u="sng" dirty="0">
                <a:solidFill>
                  <a:schemeClr val="tx1"/>
                </a:solidFill>
                <a:latin typeface="Open Sans" panose="020B0604020202020204" charset="0"/>
                <a:ea typeface="Open Sans" panose="020B0604020202020204" charset="0"/>
                <a:cs typeface="Open Sans" panose="020B0604020202020204" charset="0"/>
              </a:rPr>
              <a:t>-</a:t>
            </a:r>
            <a:r>
              <a:rPr lang="es-MX" sz="2000" dirty="0">
                <a:solidFill>
                  <a:schemeClr val="tx1"/>
                </a:solidFill>
                <a:latin typeface="Open Sans" panose="020B0604020202020204" charset="0"/>
                <a:ea typeface="Open Sans" panose="020B0604020202020204" charset="0"/>
                <a:cs typeface="Open Sans" panose="020B0604020202020204" charset="0"/>
              </a:rPr>
              <a:t>” (STC </a:t>
            </a:r>
            <a:r>
              <a:rPr lang="es-MX" sz="2000" dirty="0" err="1">
                <a:solidFill>
                  <a:schemeClr val="tx1"/>
                </a:solidFill>
                <a:latin typeface="Open Sans" panose="020B0604020202020204" charset="0"/>
                <a:ea typeface="Open Sans" panose="020B0604020202020204" charset="0"/>
                <a:cs typeface="Open Sans" panose="020B0604020202020204" charset="0"/>
              </a:rPr>
              <a:t>Exp</a:t>
            </a:r>
            <a:r>
              <a:rPr lang="es-MX" sz="2000" dirty="0">
                <a:solidFill>
                  <a:schemeClr val="tx1"/>
                </a:solidFill>
                <a:latin typeface="Open Sans" panose="020B0604020202020204" charset="0"/>
                <a:ea typeface="Open Sans" panose="020B0604020202020204" charset="0"/>
                <a:cs typeface="Open Sans" panose="020B0604020202020204" charset="0"/>
              </a:rPr>
              <a:t>. N° 02945-2003-PA, </a:t>
            </a:r>
            <a:r>
              <a:rPr lang="es-MX" sz="2000" dirty="0" err="1">
                <a:solidFill>
                  <a:schemeClr val="tx1"/>
                </a:solidFill>
                <a:latin typeface="Open Sans" panose="020B0604020202020204" charset="0"/>
                <a:ea typeface="Open Sans" panose="020B0604020202020204" charset="0"/>
                <a:cs typeface="Open Sans" panose="020B0604020202020204" charset="0"/>
              </a:rPr>
              <a:t>ff.jj</a:t>
            </a:r>
            <a:r>
              <a:rPr lang="es-MX" sz="2000" dirty="0">
                <a:solidFill>
                  <a:schemeClr val="tx1"/>
                </a:solidFill>
                <a:latin typeface="Open Sans" panose="020B0604020202020204" charset="0"/>
                <a:ea typeface="Open Sans" panose="020B0604020202020204" charset="0"/>
                <a:cs typeface="Open Sans" panose="020B0604020202020204" charset="0"/>
              </a:rPr>
              <a:t>. 19 y 20).</a:t>
            </a:r>
          </a:p>
        </p:txBody>
      </p:sp>
    </p:spTree>
    <p:extLst>
      <p:ext uri="{BB962C8B-B14F-4D97-AF65-F5344CB8AC3E}">
        <p14:creationId xmlns:p14="http://schemas.microsoft.com/office/powerpoint/2010/main" val="3220810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C7C382-A55F-428D-9B86-01DF823AEE20}"/>
              </a:ext>
            </a:extLst>
          </p:cNvPr>
          <p:cNvSpPr>
            <a:spLocks noGrp="1"/>
          </p:cNvSpPr>
          <p:nvPr>
            <p:ph type="title"/>
          </p:nvPr>
        </p:nvSpPr>
        <p:spPr/>
        <p:txBody>
          <a:bodyPr/>
          <a:lstStyle/>
          <a:p>
            <a:r>
              <a:rPr lang="es-PE" dirty="0"/>
              <a:t>Aplicación del Principio de Dignidad</a:t>
            </a:r>
          </a:p>
        </p:txBody>
      </p:sp>
      <p:sp>
        <p:nvSpPr>
          <p:cNvPr id="8" name="CuadroTexto 7">
            <a:extLst>
              <a:ext uri="{FF2B5EF4-FFF2-40B4-BE49-F238E27FC236}">
                <a16:creationId xmlns:a16="http://schemas.microsoft.com/office/drawing/2014/main" id="{E49C55B7-029F-4C90-83CD-4DC304A5C73E}"/>
              </a:ext>
            </a:extLst>
          </p:cNvPr>
          <p:cNvSpPr txBox="1"/>
          <p:nvPr/>
        </p:nvSpPr>
        <p:spPr>
          <a:xfrm>
            <a:off x="395288" y="1466731"/>
            <a:ext cx="4024312" cy="3693319"/>
          </a:xfrm>
          <a:prstGeom prst="rect">
            <a:avLst/>
          </a:prstGeom>
          <a:noFill/>
        </p:spPr>
        <p:txBody>
          <a:bodyPr wrap="square">
            <a:spAutoFit/>
          </a:bodyPr>
          <a:lstStyle/>
          <a:p>
            <a:pPr algn="just"/>
            <a:r>
              <a:rPr lang="es-MX" sz="1800" dirty="0">
                <a:solidFill>
                  <a:schemeClr val="tx1"/>
                </a:solidFill>
                <a:latin typeface="Open Sans" panose="020B0604020202020204" charset="0"/>
                <a:ea typeface="Open Sans" panose="020B0604020202020204" charset="0"/>
                <a:cs typeface="Open Sans" panose="020B0604020202020204" charset="0"/>
              </a:rPr>
              <a:t>Existen diversos instrumentos internacionales de protección de derechos humanos que protegerla dignidad como la Declaración Universal de Derechos Humanos, expresó en su capítulo II a): “todos los seres humanos, sin distinción de raza, credo o sexo, tienen derecho a perseguir su bienestar material y su desarrollo espiritual en condiciones de libertad y dignidad, de seguridad económica y en igualdad de oportunidades”.</a:t>
            </a:r>
          </a:p>
        </p:txBody>
      </p:sp>
      <p:sp>
        <p:nvSpPr>
          <p:cNvPr id="10" name="CuadroTexto 9">
            <a:extLst>
              <a:ext uri="{FF2B5EF4-FFF2-40B4-BE49-F238E27FC236}">
                <a16:creationId xmlns:a16="http://schemas.microsoft.com/office/drawing/2014/main" id="{A898CD2D-88AE-42B0-A6DE-A6CA92845B3D}"/>
              </a:ext>
            </a:extLst>
          </p:cNvPr>
          <p:cNvSpPr txBox="1"/>
          <p:nvPr/>
        </p:nvSpPr>
        <p:spPr>
          <a:xfrm>
            <a:off x="4857750" y="1466731"/>
            <a:ext cx="3890962" cy="3139321"/>
          </a:xfrm>
          <a:prstGeom prst="rect">
            <a:avLst/>
          </a:prstGeom>
          <a:noFill/>
        </p:spPr>
        <p:txBody>
          <a:bodyPr wrap="square">
            <a:spAutoFit/>
          </a:bodyPr>
          <a:lstStyle/>
          <a:p>
            <a:pPr marL="0" indent="0" algn="just">
              <a:buNone/>
            </a:pPr>
            <a:r>
              <a:rPr lang="es-PE" sz="1800" dirty="0">
                <a:solidFill>
                  <a:schemeClr val="tx1"/>
                </a:solidFill>
                <a:latin typeface="Open Sans" panose="020B0604020202020204" charset="0"/>
                <a:ea typeface="Open Sans" panose="020B0604020202020204" charset="0"/>
                <a:cs typeface="Open Sans" panose="020B0604020202020204" charset="0"/>
              </a:rPr>
              <a:t>Sobre la base de este principio, los procesos de familia por su propia naturaleza, deben garantizar la protección irrestricta de la dignidad humana en las circunstancias y afectaciones a los derechos que están en conflicto judicial y requieran de tutela, debido que la dignidad humana es el fundamento de los derechos fundamentales</a:t>
            </a:r>
          </a:p>
        </p:txBody>
      </p:sp>
    </p:spTree>
    <p:extLst>
      <p:ext uri="{BB962C8B-B14F-4D97-AF65-F5344CB8AC3E}">
        <p14:creationId xmlns:p14="http://schemas.microsoft.com/office/powerpoint/2010/main" val="3610968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C7C382-A55F-428D-9B86-01DF823AEE20}"/>
              </a:ext>
            </a:extLst>
          </p:cNvPr>
          <p:cNvSpPr>
            <a:spLocks noGrp="1"/>
          </p:cNvSpPr>
          <p:nvPr>
            <p:ph type="title"/>
          </p:nvPr>
        </p:nvSpPr>
        <p:spPr/>
        <p:txBody>
          <a:bodyPr/>
          <a:lstStyle/>
          <a:p>
            <a:r>
              <a:rPr lang="es-PE" dirty="0"/>
              <a:t>2. Principio de Igualdad</a:t>
            </a:r>
          </a:p>
        </p:txBody>
      </p:sp>
      <p:sp>
        <p:nvSpPr>
          <p:cNvPr id="5" name="Marcador de contenido 2">
            <a:extLst>
              <a:ext uri="{FF2B5EF4-FFF2-40B4-BE49-F238E27FC236}">
                <a16:creationId xmlns:a16="http://schemas.microsoft.com/office/drawing/2014/main" id="{757C15ED-2F07-469B-825A-8BB21B1C608A}"/>
              </a:ext>
            </a:extLst>
          </p:cNvPr>
          <p:cNvSpPr txBox="1">
            <a:spLocks/>
          </p:cNvSpPr>
          <p:nvPr/>
        </p:nvSpPr>
        <p:spPr>
          <a:xfrm>
            <a:off x="480462" y="1330577"/>
            <a:ext cx="8183075" cy="360337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9pPr>
          </a:lstStyle>
          <a:p>
            <a:pPr marL="0" indent="0" algn="just">
              <a:buFont typeface="Open Sans"/>
              <a:buNone/>
            </a:pPr>
            <a:r>
              <a:rPr lang="es-PE" sz="2000" dirty="0">
                <a:solidFill>
                  <a:schemeClr val="tx1"/>
                </a:solidFill>
                <a:latin typeface="Verdana" panose="020B0604030504040204" pitchFamily="34" charset="0"/>
                <a:ea typeface="Verdana" panose="020B0604030504040204" pitchFamily="34" charset="0"/>
              </a:rPr>
              <a:t>“La igualdad es un valor de alcance general –quizás el más importante de todos, junto a la libertad–indispensable para cimentar el Estado social y democrático de Derecho en el que vivimos. </a:t>
            </a:r>
            <a:r>
              <a:rPr lang="es-PE" sz="2000" u="sng" dirty="0">
                <a:solidFill>
                  <a:schemeClr val="tx1"/>
                </a:solidFill>
                <a:latin typeface="Verdana" panose="020B0604030504040204" pitchFamily="34" charset="0"/>
                <a:ea typeface="Verdana" panose="020B0604030504040204" pitchFamily="34" charset="0"/>
              </a:rPr>
              <a:t>Su fundamento es el reconocimiento de la igual dignidad de todos los seres humanos por el hecho de serlo </a:t>
            </a:r>
            <a:r>
              <a:rPr lang="es-PE" sz="2000" dirty="0">
                <a:solidFill>
                  <a:schemeClr val="tx1"/>
                </a:solidFill>
                <a:latin typeface="Verdana" panose="020B0604030504040204" pitchFamily="34" charset="0"/>
                <a:ea typeface="Verdana" panose="020B0604030504040204" pitchFamily="34" charset="0"/>
              </a:rPr>
              <a:t>–dignidad que es innata a la persona e inalterable por razón de las circunstancias–, lo cual se traduce en la afirmación de una serie de derechos fundamentales inviolables </a:t>
            </a:r>
            <a:r>
              <a:rPr lang="es-PE" sz="2000" u="sng" dirty="0">
                <a:solidFill>
                  <a:schemeClr val="tx1"/>
                </a:solidFill>
                <a:latin typeface="Verdana" panose="020B0604030504040204" pitchFamily="34" charset="0"/>
                <a:ea typeface="Verdana" panose="020B0604030504040204" pitchFamily="34" charset="0"/>
              </a:rPr>
              <a:t>y en la asignación al poder político de la función de garantizarlos y de facilitar su ejercicio.” y en la asignación al poder político de la función de garantizarlos y de facilitar su ejercicio.” </a:t>
            </a:r>
            <a:endParaRPr lang="en-US" sz="2000" u="sng"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39684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C7C382-A55F-428D-9B86-01DF823AEE20}"/>
              </a:ext>
            </a:extLst>
          </p:cNvPr>
          <p:cNvSpPr>
            <a:spLocks noGrp="1"/>
          </p:cNvSpPr>
          <p:nvPr>
            <p:ph type="title"/>
          </p:nvPr>
        </p:nvSpPr>
        <p:spPr/>
        <p:txBody>
          <a:bodyPr/>
          <a:lstStyle/>
          <a:p>
            <a:r>
              <a:rPr lang="es-PE" dirty="0"/>
              <a:t>Principio de Igualdad</a:t>
            </a:r>
          </a:p>
        </p:txBody>
      </p:sp>
      <p:sp>
        <p:nvSpPr>
          <p:cNvPr id="4" name="Marcador de contenido 2">
            <a:extLst>
              <a:ext uri="{FF2B5EF4-FFF2-40B4-BE49-F238E27FC236}">
                <a16:creationId xmlns:a16="http://schemas.microsoft.com/office/drawing/2014/main" id="{8F56AE38-23D8-47CC-B0DA-426F4135EA40}"/>
              </a:ext>
            </a:extLst>
          </p:cNvPr>
          <p:cNvSpPr txBox="1">
            <a:spLocks/>
          </p:cNvSpPr>
          <p:nvPr/>
        </p:nvSpPr>
        <p:spPr>
          <a:xfrm>
            <a:off x="495300" y="1434394"/>
            <a:ext cx="7935425" cy="29219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9pPr>
          </a:lstStyle>
          <a:p>
            <a:pPr algn="just"/>
            <a:r>
              <a:rPr lang="es-MX" sz="1800" dirty="0">
                <a:solidFill>
                  <a:schemeClr val="tx1"/>
                </a:solidFill>
                <a:latin typeface="Verdana" panose="020B0604030504040204" pitchFamily="34" charset="0"/>
                <a:ea typeface="Verdana" panose="020B0604030504040204" pitchFamily="34" charset="0"/>
              </a:rPr>
              <a:t>“</a:t>
            </a:r>
            <a:r>
              <a:rPr lang="es-ES" sz="1800" dirty="0">
                <a:solidFill>
                  <a:schemeClr val="tx1"/>
                </a:solidFill>
                <a:latin typeface="Verdana" panose="020B0604030504040204" pitchFamily="34" charset="0"/>
                <a:ea typeface="Verdana" panose="020B0604030504040204" pitchFamily="34" charset="0"/>
                <a:sym typeface="Symbol" panose="05050102010706020507" pitchFamily="18" charset="2"/>
              </a:rPr>
              <a:t></a:t>
            </a:r>
            <a:r>
              <a:rPr lang="es-ES" sz="1800" dirty="0">
                <a:solidFill>
                  <a:schemeClr val="tx1"/>
                </a:solidFill>
                <a:latin typeface="Verdana" panose="020B0604030504040204" pitchFamily="34" charset="0"/>
                <a:ea typeface="Verdana" panose="020B0604030504040204" pitchFamily="34" charset="0"/>
              </a:rPr>
              <a:t>…</a:t>
            </a:r>
            <a:r>
              <a:rPr lang="es-ES" sz="1800" dirty="0">
                <a:solidFill>
                  <a:schemeClr val="tx1"/>
                </a:solidFill>
                <a:latin typeface="Verdana" panose="020B0604030504040204" pitchFamily="34" charset="0"/>
                <a:ea typeface="Verdana" panose="020B0604030504040204" pitchFamily="34" charset="0"/>
                <a:sym typeface="Symbol" panose="05050102010706020507" pitchFamily="18" charset="2"/>
              </a:rPr>
              <a:t></a:t>
            </a:r>
            <a:r>
              <a:rPr lang="es-MX" sz="1800" dirty="0">
                <a:solidFill>
                  <a:schemeClr val="tx1"/>
                </a:solidFill>
                <a:latin typeface="Verdana" panose="020B0604030504040204" pitchFamily="34" charset="0"/>
                <a:ea typeface="Verdana" panose="020B0604030504040204" pitchFamily="34" charset="0"/>
              </a:rPr>
              <a:t> [L]a </a:t>
            </a:r>
            <a:r>
              <a:rPr lang="es-MX" sz="1800" b="1" dirty="0">
                <a:solidFill>
                  <a:schemeClr val="tx1"/>
                </a:solidFill>
                <a:latin typeface="Verdana" panose="020B0604030504040204" pitchFamily="34" charset="0"/>
                <a:ea typeface="Verdana" panose="020B0604030504040204" pitchFamily="34" charset="0"/>
              </a:rPr>
              <a:t>igualdad</a:t>
            </a:r>
            <a:r>
              <a:rPr lang="es-MX" sz="1800" dirty="0">
                <a:solidFill>
                  <a:schemeClr val="tx1"/>
                </a:solidFill>
                <a:latin typeface="Verdana" panose="020B0604030504040204" pitchFamily="34" charset="0"/>
                <a:ea typeface="Verdana" panose="020B0604030504040204" pitchFamily="34" charset="0"/>
              </a:rPr>
              <a:t>, además de ser un derecho fundamental, es también un </a:t>
            </a:r>
            <a:r>
              <a:rPr lang="es-MX" sz="1800" b="1" u="sng" dirty="0">
                <a:solidFill>
                  <a:schemeClr val="tx1"/>
                </a:solidFill>
                <a:latin typeface="Verdana" panose="020B0604030504040204" pitchFamily="34" charset="0"/>
                <a:ea typeface="Verdana" panose="020B0604030504040204" pitchFamily="34" charset="0"/>
              </a:rPr>
              <a:t>principio rector de la organización del Estado Social y Democrático de Derecho</a:t>
            </a:r>
            <a:r>
              <a:rPr lang="es-MX" sz="1800" dirty="0">
                <a:solidFill>
                  <a:schemeClr val="tx1"/>
                </a:solidFill>
                <a:latin typeface="Verdana" panose="020B0604030504040204" pitchFamily="34" charset="0"/>
                <a:ea typeface="Verdana" panose="020B0604030504040204" pitchFamily="34" charset="0"/>
              </a:rPr>
              <a:t>, y de la actuación de los poderes públicos. Como tal, comporta que no toda desigualdad constituye necesariamente una discriminación, pues no se proscribe todo tipo de diferencia de trato en el ejercicio de los derechos fundamentales; </a:t>
            </a:r>
            <a:r>
              <a:rPr lang="es-MX" sz="1800" b="1" dirty="0">
                <a:solidFill>
                  <a:schemeClr val="tx1"/>
                </a:solidFill>
                <a:latin typeface="Verdana" panose="020B0604030504040204" pitchFamily="34" charset="0"/>
                <a:ea typeface="Verdana" panose="020B0604030504040204" pitchFamily="34" charset="0"/>
              </a:rPr>
              <a:t>la igualdad solamente será vulnerada cuando el trato desigual carezca de una justificación objetiva y razonable”. (ST</a:t>
            </a:r>
            <a:r>
              <a:rPr lang="es-MX" sz="1800" dirty="0">
                <a:solidFill>
                  <a:schemeClr val="tx1"/>
                </a:solidFill>
                <a:latin typeface="Verdana" panose="020B0604030504040204" pitchFamily="34" charset="0"/>
                <a:ea typeface="Verdana" panose="020B0604030504040204" pitchFamily="34" charset="0"/>
              </a:rPr>
              <a:t>C 00027-2006-PI, FJ 2)</a:t>
            </a:r>
            <a:endParaRPr lang="es-PE" sz="1800" dirty="0">
              <a:solidFill>
                <a:schemeClr val="tx1"/>
              </a:solidFill>
              <a:latin typeface="Verdana" panose="020B0604030504040204" pitchFamily="34" charset="0"/>
              <a:ea typeface="Verdana" panose="020B0604030504040204" pitchFamily="34" charset="0"/>
            </a:endParaRPr>
          </a:p>
          <a:p>
            <a:endParaRPr lang="es-PE" sz="18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02904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2E54950C-65D8-44B3-96BD-86C4558EB178}"/>
              </a:ext>
            </a:extLst>
          </p:cNvPr>
          <p:cNvSpPr txBox="1">
            <a:spLocks/>
          </p:cNvSpPr>
          <p:nvPr/>
        </p:nvSpPr>
        <p:spPr>
          <a:xfrm>
            <a:off x="342900" y="716340"/>
            <a:ext cx="8458200" cy="4174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9pPr>
          </a:lstStyle>
          <a:p>
            <a:pPr marL="0" indent="0" algn="just">
              <a:buFont typeface="Open Sans"/>
              <a:buNone/>
            </a:pPr>
            <a:r>
              <a:rPr lang="es-PE" sz="2000" dirty="0">
                <a:solidFill>
                  <a:schemeClr val="tx1"/>
                </a:solidFill>
                <a:latin typeface="Verdana" panose="020B0604030504040204" pitchFamily="34" charset="0"/>
                <a:ea typeface="Verdana" panose="020B0604030504040204" pitchFamily="34" charset="0"/>
                <a:cs typeface="Verdana" panose="020B0604030504040204" pitchFamily="34" charset="0"/>
              </a:rPr>
              <a:t>El principio de igualdad reconocido en los tratados internacionales se aplica en los procesos de familia, mediante la protección integral a las partes en condiciones de igualdad y a los niños, niñas y adolescentes independientemente de su filiación. </a:t>
            </a:r>
          </a:p>
          <a:p>
            <a:pPr marL="0" indent="0" algn="just">
              <a:buFont typeface="Open Sans"/>
              <a:buNone/>
            </a:pPr>
            <a:r>
              <a:rPr lang="es-PE" sz="2000" dirty="0">
                <a:solidFill>
                  <a:schemeClr val="tx1"/>
                </a:solidFill>
                <a:latin typeface="Verdana" panose="020B0604030504040204" pitchFamily="34" charset="0"/>
                <a:ea typeface="Verdana" panose="020B0604030504040204" pitchFamily="34" charset="0"/>
                <a:cs typeface="Verdana" panose="020B0604030504040204" pitchFamily="34" charset="0"/>
              </a:rPr>
              <a:t>Sobre la base de principio, el juez tiene la obligación de establecer un tratamiento judicial en condiciones de igualdad, protegiendo a la parte perjudicada con las garantías del debido proceso aplicadas  a la otra parte.</a:t>
            </a:r>
          </a:p>
          <a:p>
            <a:pPr marL="0" indent="0" algn="just">
              <a:buFont typeface="Open Sans"/>
              <a:buNone/>
            </a:pPr>
            <a:r>
              <a:rPr lang="es-PE" sz="2000" dirty="0">
                <a:solidFill>
                  <a:schemeClr val="tx1"/>
                </a:solidFill>
                <a:latin typeface="Verdana" panose="020B0604030504040204" pitchFamily="34" charset="0"/>
                <a:ea typeface="Verdana" panose="020B0604030504040204" pitchFamily="34" charset="0"/>
                <a:cs typeface="Verdana" panose="020B0604030504040204" pitchFamily="34" charset="0"/>
              </a:rPr>
              <a:t>Existe para la aplicación de este principio en los procesos de familia, </a:t>
            </a:r>
            <a:r>
              <a:rPr lang="es-PE" sz="2000" b="1" dirty="0">
                <a:solidFill>
                  <a:schemeClr val="tx1"/>
                </a:solidFill>
                <a:latin typeface="Verdana" panose="020B0604030504040204" pitchFamily="34" charset="0"/>
                <a:ea typeface="Verdana" panose="020B0604030504040204" pitchFamily="34" charset="0"/>
                <a:cs typeface="Verdana" panose="020B0604030504040204" pitchFamily="34" charset="0"/>
              </a:rPr>
              <a:t>excepciones en algunos casos como la discriminación positiva (discapacitados) y la protección especial de los niños entre otras circunstancias excepcionales.</a:t>
            </a:r>
          </a:p>
          <a:p>
            <a:endParaRPr lang="es-PE" sz="2000" dirty="0">
              <a:solidFill>
                <a:schemeClr val="tx1"/>
              </a:solidFill>
            </a:endParaRPr>
          </a:p>
        </p:txBody>
      </p:sp>
      <p:sp>
        <p:nvSpPr>
          <p:cNvPr id="9" name="Título 1">
            <a:extLst>
              <a:ext uri="{FF2B5EF4-FFF2-40B4-BE49-F238E27FC236}">
                <a16:creationId xmlns:a16="http://schemas.microsoft.com/office/drawing/2014/main" id="{1C178668-4516-49BD-93B2-8DFEADB7B2C9}"/>
              </a:ext>
            </a:extLst>
          </p:cNvPr>
          <p:cNvSpPr>
            <a:spLocks noGrp="1"/>
          </p:cNvSpPr>
          <p:nvPr>
            <p:ph type="title"/>
          </p:nvPr>
        </p:nvSpPr>
        <p:spPr>
          <a:xfrm>
            <a:off x="503675" y="-33257"/>
            <a:ext cx="7717500" cy="572700"/>
          </a:xfrm>
        </p:spPr>
        <p:txBody>
          <a:bodyPr/>
          <a:lstStyle/>
          <a:p>
            <a:r>
              <a:rPr lang="es-PE" dirty="0"/>
              <a:t>Aplicación del Principio de Igualdad</a:t>
            </a:r>
          </a:p>
        </p:txBody>
      </p:sp>
    </p:spTree>
    <p:extLst>
      <p:ext uri="{BB962C8B-B14F-4D97-AF65-F5344CB8AC3E}">
        <p14:creationId xmlns:p14="http://schemas.microsoft.com/office/powerpoint/2010/main" val="3301664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002A0-3B2D-4F1F-9EF3-95F68748A8C2}"/>
              </a:ext>
            </a:extLst>
          </p:cNvPr>
          <p:cNvSpPr>
            <a:spLocks noGrp="1"/>
          </p:cNvSpPr>
          <p:nvPr>
            <p:ph type="title"/>
          </p:nvPr>
        </p:nvSpPr>
        <p:spPr/>
        <p:txBody>
          <a:bodyPr/>
          <a:lstStyle/>
          <a:p>
            <a:r>
              <a:rPr lang="es-PE" dirty="0"/>
              <a:t>3. Principio de No Discriminación</a:t>
            </a:r>
          </a:p>
        </p:txBody>
      </p:sp>
      <p:sp>
        <p:nvSpPr>
          <p:cNvPr id="7" name="Rectángulo 6">
            <a:extLst>
              <a:ext uri="{FF2B5EF4-FFF2-40B4-BE49-F238E27FC236}">
                <a16:creationId xmlns:a16="http://schemas.microsoft.com/office/drawing/2014/main" id="{EDFD6221-8587-4901-A8EE-35B8152A6736}"/>
              </a:ext>
            </a:extLst>
          </p:cNvPr>
          <p:cNvSpPr/>
          <p:nvPr/>
        </p:nvSpPr>
        <p:spPr>
          <a:xfrm>
            <a:off x="713225" y="1285566"/>
            <a:ext cx="7935475" cy="3139321"/>
          </a:xfrm>
          <a:prstGeom prst="rect">
            <a:avLst/>
          </a:prstGeom>
        </p:spPr>
        <p:txBody>
          <a:bodyPr wrap="square">
            <a:spAutoFit/>
          </a:bodyPr>
          <a:lstStyle/>
          <a:p>
            <a:pPr algn="just"/>
            <a:r>
              <a:rPr lang="es-ES" sz="2200" dirty="0">
                <a:solidFill>
                  <a:schemeClr val="tx1"/>
                </a:solidFill>
                <a:latin typeface="Verdana" panose="020B0604030504040204" pitchFamily="34" charset="0"/>
                <a:ea typeface="Verdana" panose="020B0604030504040204" pitchFamily="34" charset="0"/>
              </a:rPr>
              <a:t>No hay causa que justifique el trato desigual. </a:t>
            </a:r>
          </a:p>
          <a:p>
            <a:pPr algn="just"/>
            <a:r>
              <a:rPr lang="es-ES" sz="2200" dirty="0">
                <a:solidFill>
                  <a:schemeClr val="tx1"/>
                </a:solidFill>
                <a:latin typeface="Verdana" panose="020B0604030504040204" pitchFamily="34" charset="0"/>
                <a:ea typeface="Verdana" panose="020B0604030504040204" pitchFamily="34" charset="0"/>
              </a:rPr>
              <a:t>La Convención de los derechos del Niño, es aplicable a todos los niños cualquiera que sea nuestra raza, religión o habilidades; sin importar nuestro origen o el tipo de familia que tengamos. Sin importar dónde vivimos, qué idioma hablamos, qué es lo que hacen nuestros papás, si somos niños o niñas, la cultura de la que provenimos, si tenemos alguna discapacidad o si somos ricos o pobres. </a:t>
            </a:r>
            <a:endParaRPr lang="en-US" sz="2200" i="1" dirty="0">
              <a:solidFill>
                <a:schemeClr val="tx1"/>
              </a:solidFill>
            </a:endParaRPr>
          </a:p>
        </p:txBody>
      </p:sp>
    </p:spTree>
    <p:extLst>
      <p:ext uri="{BB962C8B-B14F-4D97-AF65-F5344CB8AC3E}">
        <p14:creationId xmlns:p14="http://schemas.microsoft.com/office/powerpoint/2010/main" val="1192997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002A0-3B2D-4F1F-9EF3-95F68748A8C2}"/>
              </a:ext>
            </a:extLst>
          </p:cNvPr>
          <p:cNvSpPr>
            <a:spLocks noGrp="1"/>
          </p:cNvSpPr>
          <p:nvPr>
            <p:ph type="title"/>
          </p:nvPr>
        </p:nvSpPr>
        <p:spPr>
          <a:xfrm>
            <a:off x="570348" y="701672"/>
            <a:ext cx="8221225" cy="693100"/>
          </a:xfrm>
        </p:spPr>
        <p:txBody>
          <a:bodyPr/>
          <a:lstStyle/>
          <a:p>
            <a:r>
              <a:rPr lang="es-PE" sz="2800" dirty="0"/>
              <a:t>4. Principio del Interés Superior del Niño (ISN)</a:t>
            </a:r>
          </a:p>
        </p:txBody>
      </p:sp>
      <p:sp>
        <p:nvSpPr>
          <p:cNvPr id="5" name="CuadroTexto 4">
            <a:extLst>
              <a:ext uri="{FF2B5EF4-FFF2-40B4-BE49-F238E27FC236}">
                <a16:creationId xmlns:a16="http://schemas.microsoft.com/office/drawing/2014/main" id="{DE58B397-866B-4F13-93BF-04A81CF7B2C2}"/>
              </a:ext>
            </a:extLst>
          </p:cNvPr>
          <p:cNvSpPr txBox="1"/>
          <p:nvPr/>
        </p:nvSpPr>
        <p:spPr>
          <a:xfrm>
            <a:off x="944780" y="1756142"/>
            <a:ext cx="7472362" cy="1631216"/>
          </a:xfrm>
          <a:prstGeom prst="rect">
            <a:avLst/>
          </a:prstGeom>
          <a:noFill/>
        </p:spPr>
        <p:txBody>
          <a:bodyPr wrap="square">
            <a:spAutoFit/>
          </a:bodyPr>
          <a:lstStyle/>
          <a:p>
            <a:pPr algn="just"/>
            <a:r>
              <a:rPr lang="es-MX" sz="2000" dirty="0">
                <a:solidFill>
                  <a:schemeClr val="tx1"/>
                </a:solidFill>
              </a:rPr>
              <a:t>Es un derecho, un principio y una norma de procedimiento que otorga al niño el derecho a que se considere de manera primordial su interés superior en todas las medidas que afecten directa o indirectamente a los niños y adolescentes, garantizando sus derechos humanos. </a:t>
            </a:r>
          </a:p>
        </p:txBody>
      </p:sp>
    </p:spTree>
    <p:extLst>
      <p:ext uri="{BB962C8B-B14F-4D97-AF65-F5344CB8AC3E}">
        <p14:creationId xmlns:p14="http://schemas.microsoft.com/office/powerpoint/2010/main" val="287844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8" name="Marcador de contenido 4">
            <a:extLst>
              <a:ext uri="{FF2B5EF4-FFF2-40B4-BE49-F238E27FC236}">
                <a16:creationId xmlns:a16="http://schemas.microsoft.com/office/drawing/2014/main" id="{8CE17DC8-5130-45C1-8E2A-F525EDE16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787" t="26099" r="22108" b="13773"/>
          <a:stretch>
            <a:fillRect/>
          </a:stretch>
        </p:blipFill>
        <p:spPr>
          <a:xfrm>
            <a:off x="1524002" y="1194065"/>
            <a:ext cx="6095996" cy="3241457"/>
          </a:xfrm>
          <a:prstGeom prst="rect">
            <a:avLst/>
          </a:prstGeom>
          <a:noFill/>
          <a:ln>
            <a:noFill/>
          </a:ln>
        </p:spPr>
      </p:pic>
      <p:sp>
        <p:nvSpPr>
          <p:cNvPr id="3" name="Título 2">
            <a:extLst>
              <a:ext uri="{FF2B5EF4-FFF2-40B4-BE49-F238E27FC236}">
                <a16:creationId xmlns:a16="http://schemas.microsoft.com/office/drawing/2014/main" id="{FF170475-D32C-432C-9AB5-7E9A051FC5E9}"/>
              </a:ext>
            </a:extLst>
          </p:cNvPr>
          <p:cNvSpPr>
            <a:spLocks noGrp="1"/>
          </p:cNvSpPr>
          <p:nvPr>
            <p:ph type="title"/>
          </p:nvPr>
        </p:nvSpPr>
        <p:spPr>
          <a:xfrm>
            <a:off x="713250" y="263393"/>
            <a:ext cx="7717500" cy="572700"/>
          </a:xfrm>
        </p:spPr>
        <p:txBody>
          <a:bodyPr/>
          <a:lstStyle/>
          <a:p>
            <a:r>
              <a:rPr lang="es-PE" dirty="0"/>
              <a:t>Alta tolerancia social a la violencia hacia la mujer</a:t>
            </a:r>
          </a:p>
        </p:txBody>
      </p:sp>
    </p:spTree>
    <p:extLst>
      <p:ext uri="{BB962C8B-B14F-4D97-AF65-F5344CB8AC3E}">
        <p14:creationId xmlns:p14="http://schemas.microsoft.com/office/powerpoint/2010/main" val="2776748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002A0-3B2D-4F1F-9EF3-95F68748A8C2}"/>
              </a:ext>
            </a:extLst>
          </p:cNvPr>
          <p:cNvSpPr>
            <a:spLocks noGrp="1"/>
          </p:cNvSpPr>
          <p:nvPr>
            <p:ph type="title"/>
          </p:nvPr>
        </p:nvSpPr>
        <p:spPr>
          <a:xfrm>
            <a:off x="461387" y="159412"/>
            <a:ext cx="8221225" cy="693100"/>
          </a:xfrm>
        </p:spPr>
        <p:txBody>
          <a:bodyPr/>
          <a:lstStyle/>
          <a:p>
            <a:r>
              <a:rPr lang="es-PE" dirty="0"/>
              <a:t>5 Parámetros de aplicación del Interés Superior del Niño</a:t>
            </a:r>
          </a:p>
        </p:txBody>
      </p:sp>
      <p:sp>
        <p:nvSpPr>
          <p:cNvPr id="6" name="CuadroTexto 5">
            <a:extLst>
              <a:ext uri="{FF2B5EF4-FFF2-40B4-BE49-F238E27FC236}">
                <a16:creationId xmlns:a16="http://schemas.microsoft.com/office/drawing/2014/main" id="{9D395FAB-9EC6-496F-9FAD-B987AD698408}"/>
              </a:ext>
            </a:extLst>
          </p:cNvPr>
          <p:cNvSpPr txBox="1"/>
          <p:nvPr/>
        </p:nvSpPr>
        <p:spPr>
          <a:xfrm>
            <a:off x="976821" y="1243595"/>
            <a:ext cx="7190356" cy="2862322"/>
          </a:xfrm>
          <a:prstGeom prst="rect">
            <a:avLst/>
          </a:prstGeom>
          <a:noFill/>
        </p:spPr>
        <p:txBody>
          <a:bodyPr wrap="square">
            <a:spAutoFit/>
          </a:bodyPr>
          <a:lstStyle/>
          <a:p>
            <a:pPr algn="just"/>
            <a:endParaRPr lang="es-MX" sz="1800" dirty="0">
              <a:solidFill>
                <a:schemeClr val="tx1"/>
              </a:solidFill>
              <a:latin typeface="Open Sans" panose="020B0604020202020204" charset="0"/>
              <a:ea typeface="Open Sans" panose="020B0604020202020204" charset="0"/>
              <a:cs typeface="Open Sans" panose="020B0604020202020204" charset="0"/>
            </a:endParaRPr>
          </a:p>
          <a:p>
            <a:pPr marL="457200" indent="-457200" algn="just">
              <a:buAutoNum type="arabicParenR"/>
            </a:pPr>
            <a:r>
              <a:rPr lang="es-MX" sz="1800" dirty="0">
                <a:solidFill>
                  <a:schemeClr val="tx1"/>
                </a:solidFill>
                <a:latin typeface="Open Sans" panose="020B0604020202020204" charset="0"/>
                <a:ea typeface="Open Sans" panose="020B0604020202020204" charset="0"/>
                <a:cs typeface="Open Sans" panose="020B0604020202020204" charset="0"/>
              </a:rPr>
              <a:t>Es carácter universal, indivisible, interdependiente e interrelacionado de los derechos del niño; </a:t>
            </a:r>
          </a:p>
          <a:p>
            <a:pPr marL="457200" indent="-457200" algn="just">
              <a:buAutoNum type="arabicParenR"/>
            </a:pPr>
            <a:r>
              <a:rPr lang="es-MX" sz="1800" dirty="0">
                <a:solidFill>
                  <a:schemeClr val="tx1"/>
                </a:solidFill>
                <a:latin typeface="Open Sans" panose="020B0604020202020204" charset="0"/>
                <a:ea typeface="Open Sans" panose="020B0604020202020204" charset="0"/>
                <a:cs typeface="Open Sans" panose="020B0604020202020204" charset="0"/>
              </a:rPr>
              <a:t>Los niños son titulares de derechos; </a:t>
            </a:r>
          </a:p>
          <a:p>
            <a:pPr marL="457200" indent="-457200" algn="just">
              <a:buAutoNum type="arabicParenR"/>
            </a:pPr>
            <a:r>
              <a:rPr lang="es-MX" sz="1800" dirty="0">
                <a:solidFill>
                  <a:schemeClr val="tx1"/>
                </a:solidFill>
                <a:latin typeface="Open Sans" panose="020B0604020202020204" charset="0"/>
                <a:ea typeface="Open Sans" panose="020B0604020202020204" charset="0"/>
                <a:cs typeface="Open Sans" panose="020B0604020202020204" charset="0"/>
              </a:rPr>
              <a:t>La naturaleza y el alcance globales de la Convención sobre los Derechos del Niño; </a:t>
            </a:r>
          </a:p>
          <a:p>
            <a:pPr marL="457200" indent="-457200" algn="just">
              <a:buAutoNum type="arabicParenR"/>
            </a:pPr>
            <a:r>
              <a:rPr lang="es-MX" sz="1800" dirty="0">
                <a:solidFill>
                  <a:schemeClr val="tx1"/>
                </a:solidFill>
                <a:latin typeface="Open Sans" panose="020B0604020202020204" charset="0"/>
                <a:ea typeface="Open Sans" panose="020B0604020202020204" charset="0"/>
                <a:cs typeface="Open Sans" panose="020B0604020202020204" charset="0"/>
              </a:rPr>
              <a:t>El respeto, la protección y la realización de todos los derechos reconocidos en la Convención sobre los Derechos del Niño y, </a:t>
            </a:r>
          </a:p>
          <a:p>
            <a:pPr marL="457200" indent="-457200" algn="just">
              <a:buAutoNum type="arabicParenR"/>
            </a:pPr>
            <a:r>
              <a:rPr lang="es-MX" sz="1800" dirty="0">
                <a:solidFill>
                  <a:schemeClr val="tx1"/>
                </a:solidFill>
                <a:latin typeface="Open Sans" panose="020B0604020202020204" charset="0"/>
                <a:ea typeface="Open Sans" panose="020B0604020202020204" charset="0"/>
                <a:cs typeface="Open Sans" panose="020B0604020202020204" charset="0"/>
              </a:rPr>
              <a:t>Los efectos a corto, mediano y largo plazo de las medidas relacionadas con el desarrollo del niño a lo largo del tiempo. </a:t>
            </a:r>
            <a:endParaRPr lang="es-PE" sz="1800" dirty="0">
              <a:solidFill>
                <a:schemeClr val="tx1"/>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945929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002A0-3B2D-4F1F-9EF3-95F68748A8C2}"/>
              </a:ext>
            </a:extLst>
          </p:cNvPr>
          <p:cNvSpPr>
            <a:spLocks noGrp="1"/>
          </p:cNvSpPr>
          <p:nvPr>
            <p:ph type="title"/>
          </p:nvPr>
        </p:nvSpPr>
        <p:spPr>
          <a:xfrm>
            <a:off x="385762" y="-3608"/>
            <a:ext cx="8221225" cy="693100"/>
          </a:xfrm>
        </p:spPr>
        <p:txBody>
          <a:bodyPr/>
          <a:lstStyle/>
          <a:p>
            <a:r>
              <a:rPr lang="es-PE" sz="2800" dirty="0"/>
              <a:t>8 garantías procesales –</a:t>
            </a:r>
            <a:r>
              <a:rPr lang="es-PE" sz="2800" dirty="0" err="1"/>
              <a:t>Conv</a:t>
            </a:r>
            <a:r>
              <a:rPr lang="es-PE" sz="2800" dirty="0"/>
              <a:t>. </a:t>
            </a:r>
            <a:r>
              <a:rPr lang="es-PE" sz="2800" dirty="0" err="1"/>
              <a:t>Ds</a:t>
            </a:r>
            <a:r>
              <a:rPr lang="es-PE" sz="2800" dirty="0"/>
              <a:t> del Niño</a:t>
            </a:r>
          </a:p>
        </p:txBody>
      </p:sp>
      <p:sp>
        <p:nvSpPr>
          <p:cNvPr id="5" name="CuadroTexto 4">
            <a:extLst>
              <a:ext uri="{FF2B5EF4-FFF2-40B4-BE49-F238E27FC236}">
                <a16:creationId xmlns:a16="http://schemas.microsoft.com/office/drawing/2014/main" id="{61AC16A9-3280-4714-8CB0-BFF2C4B16F75}"/>
              </a:ext>
            </a:extLst>
          </p:cNvPr>
          <p:cNvSpPr txBox="1"/>
          <p:nvPr/>
        </p:nvSpPr>
        <p:spPr>
          <a:xfrm>
            <a:off x="537013" y="689492"/>
            <a:ext cx="8082536" cy="4247317"/>
          </a:xfrm>
          <a:prstGeom prst="rect">
            <a:avLst/>
          </a:prstGeom>
          <a:noFill/>
        </p:spPr>
        <p:txBody>
          <a:bodyPr wrap="square">
            <a:spAutoFit/>
          </a:bodyPr>
          <a:lstStyle/>
          <a:p>
            <a:pPr marL="342900" indent="-342900">
              <a:buFont typeface="+mj-lt"/>
              <a:buAutoNum type="arabicPeriod"/>
            </a:pPr>
            <a:r>
              <a:rPr lang="es-MX" sz="1800" dirty="0">
                <a:solidFill>
                  <a:schemeClr val="tx1"/>
                </a:solidFill>
                <a:latin typeface="Open Sans" panose="020B0604020202020204" charset="0"/>
                <a:ea typeface="Open Sans" panose="020B0604020202020204" charset="0"/>
                <a:cs typeface="Open Sans" panose="020B0604020202020204" charset="0"/>
              </a:rPr>
              <a:t>El derecho del niño a expresar su propia opinión, con los efectos que la Ley le otorga.</a:t>
            </a:r>
          </a:p>
          <a:p>
            <a:pPr marL="342900" indent="-342900">
              <a:buFont typeface="+mj-lt"/>
              <a:buAutoNum type="arabicPeriod"/>
            </a:pPr>
            <a:r>
              <a:rPr lang="es-MX" sz="1800" dirty="0">
                <a:solidFill>
                  <a:schemeClr val="tx1"/>
                </a:solidFill>
                <a:latin typeface="Open Sans" panose="020B0604020202020204" charset="0"/>
                <a:ea typeface="Open Sans" panose="020B0604020202020204" charset="0"/>
                <a:cs typeface="Open Sans" panose="020B0604020202020204" charset="0"/>
              </a:rPr>
              <a:t>La determinación de los hechos, con la participación de profesionales capacitados para evaluar el ISN. </a:t>
            </a:r>
          </a:p>
          <a:p>
            <a:pPr marL="342900" indent="-342900">
              <a:buFont typeface="+mj-lt"/>
              <a:buAutoNum type="arabicPeriod"/>
            </a:pPr>
            <a:r>
              <a:rPr lang="es-MX" sz="1800" dirty="0">
                <a:solidFill>
                  <a:schemeClr val="tx1"/>
                </a:solidFill>
                <a:latin typeface="Open Sans" panose="020B0604020202020204" charset="0"/>
                <a:ea typeface="Open Sans" panose="020B0604020202020204" charset="0"/>
                <a:cs typeface="Open Sans" panose="020B0604020202020204" charset="0"/>
              </a:rPr>
              <a:t>La percepción del tiempo, por cuanto la dilación en los procesos y procedimientos afecta la evolución de los niños. </a:t>
            </a:r>
          </a:p>
          <a:p>
            <a:pPr marL="342900" indent="-342900">
              <a:buFont typeface="+mj-lt"/>
              <a:buAutoNum type="arabicPeriod"/>
            </a:pPr>
            <a:r>
              <a:rPr lang="es-MX" sz="1800" dirty="0">
                <a:solidFill>
                  <a:schemeClr val="tx1"/>
                </a:solidFill>
                <a:latin typeface="Open Sans" panose="020B0604020202020204" charset="0"/>
                <a:ea typeface="Open Sans" panose="020B0604020202020204" charset="0"/>
                <a:cs typeface="Open Sans" panose="020B0604020202020204" charset="0"/>
              </a:rPr>
              <a:t>La participación de profesionales cualificados. </a:t>
            </a:r>
          </a:p>
          <a:p>
            <a:pPr marL="342900" indent="-342900">
              <a:buFont typeface="+mj-lt"/>
              <a:buAutoNum type="arabicPeriod"/>
            </a:pPr>
            <a:r>
              <a:rPr lang="es-MX" sz="1800" dirty="0">
                <a:solidFill>
                  <a:schemeClr val="tx1"/>
                </a:solidFill>
                <a:latin typeface="Open Sans" panose="020B0604020202020204" charset="0"/>
                <a:ea typeface="Open Sans" panose="020B0604020202020204" charset="0"/>
                <a:cs typeface="Open Sans" panose="020B0604020202020204" charset="0"/>
              </a:rPr>
              <a:t>La representación letrada del niño con la autorización respectiva de los</a:t>
            </a:r>
          </a:p>
          <a:p>
            <a:pPr marL="342900" indent="-342900">
              <a:buFont typeface="+mj-lt"/>
              <a:buAutoNum type="arabicPeriod"/>
            </a:pPr>
            <a:r>
              <a:rPr lang="es-MX" sz="1800" dirty="0">
                <a:solidFill>
                  <a:schemeClr val="tx1"/>
                </a:solidFill>
                <a:latin typeface="Open Sans" panose="020B0604020202020204" charset="0"/>
                <a:ea typeface="Open Sans" panose="020B0604020202020204" charset="0"/>
                <a:cs typeface="Open Sans" panose="020B0604020202020204" charset="0"/>
              </a:rPr>
              <a:t>padres, según corresponda. </a:t>
            </a:r>
          </a:p>
          <a:p>
            <a:pPr marL="342900" indent="-342900">
              <a:buFont typeface="+mj-lt"/>
              <a:buAutoNum type="arabicPeriod"/>
            </a:pPr>
            <a:r>
              <a:rPr lang="es-MX" sz="1800" dirty="0">
                <a:solidFill>
                  <a:schemeClr val="tx1"/>
                </a:solidFill>
                <a:latin typeface="Open Sans" panose="020B0604020202020204" charset="0"/>
                <a:ea typeface="Open Sans" panose="020B0604020202020204" charset="0"/>
                <a:cs typeface="Open Sans" panose="020B0604020202020204" charset="0"/>
              </a:rPr>
              <a:t>La argumentación jurídica de la decisión tomada en la consideración primordial del ISN. </a:t>
            </a:r>
          </a:p>
          <a:p>
            <a:pPr marL="342900" indent="-342900">
              <a:buFont typeface="+mj-lt"/>
              <a:buAutoNum type="arabicPeriod"/>
            </a:pPr>
            <a:r>
              <a:rPr lang="es-MX" sz="1800" dirty="0">
                <a:solidFill>
                  <a:schemeClr val="tx1"/>
                </a:solidFill>
                <a:latin typeface="Open Sans" panose="020B0604020202020204" charset="0"/>
                <a:ea typeface="Open Sans" panose="020B0604020202020204" charset="0"/>
                <a:cs typeface="Open Sans" panose="020B0604020202020204" charset="0"/>
              </a:rPr>
              <a:t>Los mecanismos para examinar o revisar las decisiones concernientes a los niños. </a:t>
            </a:r>
          </a:p>
          <a:p>
            <a:pPr marL="342900" indent="-342900">
              <a:buFont typeface="+mj-lt"/>
              <a:buAutoNum type="arabicPeriod"/>
            </a:pPr>
            <a:r>
              <a:rPr lang="es-MX" sz="1800" dirty="0">
                <a:solidFill>
                  <a:schemeClr val="tx1"/>
                </a:solidFill>
                <a:latin typeface="Open Sans" panose="020B0604020202020204" charset="0"/>
                <a:ea typeface="Open Sans" panose="020B0604020202020204" charset="0"/>
                <a:cs typeface="Open Sans" panose="020B0604020202020204" charset="0"/>
              </a:rPr>
              <a:t>La evaluación del impacto de la decisión tomada en consideración de los derechos del niño.</a:t>
            </a:r>
            <a:endParaRPr lang="es-PE" sz="1800" dirty="0">
              <a:solidFill>
                <a:schemeClr val="tx1"/>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270549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002A0-3B2D-4F1F-9EF3-95F68748A8C2}"/>
              </a:ext>
            </a:extLst>
          </p:cNvPr>
          <p:cNvSpPr>
            <a:spLocks noGrp="1"/>
          </p:cNvSpPr>
          <p:nvPr>
            <p:ph type="title"/>
          </p:nvPr>
        </p:nvSpPr>
        <p:spPr>
          <a:xfrm>
            <a:off x="570349" y="372063"/>
            <a:ext cx="8221225" cy="693100"/>
          </a:xfrm>
        </p:spPr>
        <p:txBody>
          <a:bodyPr/>
          <a:lstStyle/>
          <a:p>
            <a:r>
              <a:rPr lang="es-PE" dirty="0"/>
              <a:t>5. Principio del Derecho a la vida, la supervivencia y desarrollo</a:t>
            </a:r>
          </a:p>
        </p:txBody>
      </p:sp>
      <p:sp>
        <p:nvSpPr>
          <p:cNvPr id="5" name="CuadroTexto 4">
            <a:extLst>
              <a:ext uri="{FF2B5EF4-FFF2-40B4-BE49-F238E27FC236}">
                <a16:creationId xmlns:a16="http://schemas.microsoft.com/office/drawing/2014/main" id="{E7DE64E0-E30E-47E0-A3AA-06CA7DDCAFB7}"/>
              </a:ext>
            </a:extLst>
          </p:cNvPr>
          <p:cNvSpPr txBox="1"/>
          <p:nvPr/>
        </p:nvSpPr>
        <p:spPr>
          <a:xfrm>
            <a:off x="570349" y="1544300"/>
            <a:ext cx="7700962" cy="3477875"/>
          </a:xfrm>
          <a:prstGeom prst="rect">
            <a:avLst/>
          </a:prstGeom>
          <a:noFill/>
        </p:spPr>
        <p:txBody>
          <a:bodyPr wrap="square">
            <a:spAutoFit/>
          </a:bodyPr>
          <a:lstStyle/>
          <a:p>
            <a:pPr algn="just">
              <a:spcAft>
                <a:spcPts val="0"/>
              </a:spcAft>
            </a:pPr>
            <a:r>
              <a:rPr lang="es-PE" sz="2000" dirty="0">
                <a:solidFill>
                  <a:schemeClr val="tx1"/>
                </a:solidFill>
                <a:latin typeface="Verdana" panose="020B0604030504040204" pitchFamily="34" charset="0"/>
                <a:ea typeface="Verdana" panose="020B0604030504040204" pitchFamily="34" charset="0"/>
                <a:cs typeface="Verdana" panose="020B0604030504040204" pitchFamily="34" charset="0"/>
              </a:rPr>
              <a:t>El derecho a la vida es un derecho universal, es decir que le corresponde a todo ser humano. Es un derecho necesario para poder concretizar todos los demás derechos universales. El derecho a la vida significa tener la oportunidad de vivir nuestra propia vida. Si no hay vida, no tiene sentido que existan los demás derechos fundamentales.</a:t>
            </a:r>
            <a:endPar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s-ES" sz="2000" dirty="0">
                <a:solidFill>
                  <a:schemeClr val="tx1"/>
                </a:solidFill>
                <a:latin typeface="Verdana" panose="020B0604030504040204" pitchFamily="34" charset="0"/>
                <a:ea typeface="Verdana" panose="020B0604030504040204" pitchFamily="34" charset="0"/>
                <a:cs typeface="Verdana" panose="020B0604030504040204" pitchFamily="34" charset="0"/>
              </a:rPr>
              <a:t>La Convención de los Derechos de Niño, señala que “Tenemos derecho a vivir! Los gobiernos deben asegurar que crezcamos y nos desarrollemos saludablemente”.</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s-ES" sz="2000" dirty="0">
                <a:solidFill>
                  <a:schemeClr val="tx1"/>
                </a:solidFill>
                <a:latin typeface="Verdana" panose="020B0604030504040204" pitchFamily="34" charset="0"/>
                <a:ea typeface="Verdana" panose="020B0604030504040204" pitchFamily="34" charset="0"/>
              </a:rPr>
              <a:t> </a:t>
            </a:r>
            <a:endParaRPr lang="es-PE" sz="20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53054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BEF624A-8F7D-4876-B32E-27C8AB135DD9}"/>
              </a:ext>
            </a:extLst>
          </p:cNvPr>
          <p:cNvSpPr txBox="1"/>
          <p:nvPr/>
        </p:nvSpPr>
        <p:spPr>
          <a:xfrm>
            <a:off x="921544" y="1712833"/>
            <a:ext cx="7300912" cy="2246769"/>
          </a:xfrm>
          <a:prstGeom prst="rect">
            <a:avLst/>
          </a:prstGeom>
          <a:noFill/>
        </p:spPr>
        <p:txBody>
          <a:bodyPr wrap="square">
            <a:spAutoFit/>
          </a:bodyPr>
          <a:lstStyle/>
          <a:p>
            <a:pPr algn="just"/>
            <a:r>
              <a:rPr lang="es-ES" sz="2000" dirty="0">
                <a:latin typeface="Verdana" panose="020B0604030504040204" pitchFamily="34" charset="0"/>
                <a:ea typeface="Verdana" panose="020B0604030504040204" pitchFamily="34" charset="0"/>
              </a:rPr>
              <a:t>Derecho a ser oído en la audiencia y expresar su opinión y  que los involucren en la toma de decisiones, la Convención no da a los niños autoridad sobre los adultos, al contrario, la Convención reconoce que el nivel de participación en las decisiones debe de ser apropiado para nuestro nivel de madurez.</a:t>
            </a:r>
            <a:endParaRPr lang="en-US" sz="2000" dirty="0">
              <a:latin typeface="Verdana" panose="020B0604030504040204" pitchFamily="34" charset="0"/>
              <a:ea typeface="Verdana" panose="020B0604030504040204" pitchFamily="34" charset="0"/>
            </a:endParaRPr>
          </a:p>
          <a:p>
            <a:r>
              <a:rPr lang="es-PE" sz="2000" b="1" dirty="0">
                <a:latin typeface="Verdana" panose="020B0604030504040204" pitchFamily="34" charset="0"/>
                <a:ea typeface="Verdana" panose="020B0604030504040204" pitchFamily="34" charset="0"/>
              </a:rPr>
              <a:t> </a:t>
            </a:r>
            <a:endParaRPr lang="en-US" sz="2000" dirty="0"/>
          </a:p>
        </p:txBody>
      </p:sp>
      <p:sp>
        <p:nvSpPr>
          <p:cNvPr id="7" name="Título 6">
            <a:extLst>
              <a:ext uri="{FF2B5EF4-FFF2-40B4-BE49-F238E27FC236}">
                <a16:creationId xmlns:a16="http://schemas.microsoft.com/office/drawing/2014/main" id="{B03DDCFD-A42A-4C0F-9E3F-78960BB1CEC7}"/>
              </a:ext>
            </a:extLst>
          </p:cNvPr>
          <p:cNvSpPr>
            <a:spLocks noGrp="1"/>
          </p:cNvSpPr>
          <p:nvPr>
            <p:ph type="title"/>
          </p:nvPr>
        </p:nvSpPr>
        <p:spPr/>
        <p:txBody>
          <a:bodyPr/>
          <a:lstStyle/>
          <a:p>
            <a:r>
              <a:rPr lang="es-PE" dirty="0"/>
              <a:t>6. Derecho a ser escuchado/a</a:t>
            </a:r>
          </a:p>
        </p:txBody>
      </p:sp>
    </p:spTree>
    <p:extLst>
      <p:ext uri="{BB962C8B-B14F-4D97-AF65-F5344CB8AC3E}">
        <p14:creationId xmlns:p14="http://schemas.microsoft.com/office/powerpoint/2010/main" val="1470519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002A0-3B2D-4F1F-9EF3-95F68748A8C2}"/>
              </a:ext>
            </a:extLst>
          </p:cNvPr>
          <p:cNvSpPr>
            <a:spLocks noGrp="1"/>
          </p:cNvSpPr>
          <p:nvPr>
            <p:ph type="title"/>
          </p:nvPr>
        </p:nvSpPr>
        <p:spPr>
          <a:xfrm>
            <a:off x="246499" y="219663"/>
            <a:ext cx="8897501" cy="693100"/>
          </a:xfrm>
        </p:spPr>
        <p:txBody>
          <a:bodyPr/>
          <a:lstStyle/>
          <a:p>
            <a:r>
              <a:rPr lang="es-PE" dirty="0"/>
              <a:t>7. Principio de protección especial del niño/a</a:t>
            </a:r>
          </a:p>
        </p:txBody>
      </p:sp>
      <p:sp>
        <p:nvSpPr>
          <p:cNvPr id="5" name="Rectángulo 4">
            <a:extLst>
              <a:ext uri="{FF2B5EF4-FFF2-40B4-BE49-F238E27FC236}">
                <a16:creationId xmlns:a16="http://schemas.microsoft.com/office/drawing/2014/main" id="{04FBC549-AA86-43C4-AEAA-2AE0AB070042}"/>
              </a:ext>
            </a:extLst>
          </p:cNvPr>
          <p:cNvSpPr/>
          <p:nvPr/>
        </p:nvSpPr>
        <p:spPr>
          <a:xfrm>
            <a:off x="651641" y="1762306"/>
            <a:ext cx="7391399" cy="2308324"/>
          </a:xfrm>
          <a:prstGeom prst="rect">
            <a:avLst/>
          </a:prstGeom>
        </p:spPr>
        <p:txBody>
          <a:bodyPr wrap="square">
            <a:spAutoFit/>
          </a:bodyPr>
          <a:lstStyle/>
          <a:p>
            <a:pPr algn="just">
              <a:spcAft>
                <a:spcPts val="0"/>
              </a:spcAft>
            </a:pPr>
            <a:r>
              <a:rPr lang="es-ES" sz="1800" dirty="0">
                <a:latin typeface="Verdana" panose="020B0604030504040204" pitchFamily="34" charset="0"/>
                <a:ea typeface="Verdana" panose="020B0604030504040204" pitchFamily="34" charset="0"/>
                <a:cs typeface="Verdana" panose="020B0604030504040204" pitchFamily="34" charset="0"/>
              </a:rPr>
              <a:t>“[…] [El] </a:t>
            </a:r>
            <a:r>
              <a:rPr lang="es-ES" sz="1800" b="1" u="sng" dirty="0">
                <a:latin typeface="Verdana" panose="020B0604030504040204" pitchFamily="34" charset="0"/>
                <a:ea typeface="Verdana" panose="020B0604030504040204" pitchFamily="34" charset="0"/>
                <a:cs typeface="Verdana" panose="020B0604030504040204" pitchFamily="34" charset="0"/>
              </a:rPr>
              <a:t>principio [de protección especial del niño]</a:t>
            </a:r>
            <a:r>
              <a:rPr lang="es-ES" sz="1800" dirty="0">
                <a:latin typeface="Verdana" panose="020B0604030504040204" pitchFamily="34" charset="0"/>
                <a:ea typeface="Verdana" panose="020B0604030504040204" pitchFamily="34" charset="0"/>
                <a:cs typeface="Verdana" panose="020B0604030504040204" pitchFamily="34" charset="0"/>
              </a:rPr>
              <a:t> fue reconocido en la Declaración de los Derechos del Niño, que en su Principio 2 señala que el “niño gozará de una protección especial y dispondrá de oportunidades y servicios (...) para que pueda desarrollarse física, mental, moral, espiritual y socialmente en forma saludable y normal, así como en condiciones de libertad y dignidad”.</a:t>
            </a:r>
          </a:p>
          <a:p>
            <a:pPr algn="just">
              <a:spcAft>
                <a:spcPts val="0"/>
              </a:spcAft>
            </a:pPr>
            <a:endParaRPr lang="es-PE"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38668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002A0-3B2D-4F1F-9EF3-95F68748A8C2}"/>
              </a:ext>
            </a:extLst>
          </p:cNvPr>
          <p:cNvSpPr>
            <a:spLocks noGrp="1"/>
          </p:cNvSpPr>
          <p:nvPr>
            <p:ph type="title"/>
          </p:nvPr>
        </p:nvSpPr>
        <p:spPr>
          <a:xfrm>
            <a:off x="246499" y="219663"/>
            <a:ext cx="8897501" cy="693100"/>
          </a:xfrm>
        </p:spPr>
        <p:txBody>
          <a:bodyPr/>
          <a:lstStyle/>
          <a:p>
            <a:r>
              <a:rPr lang="es-PE" dirty="0"/>
              <a:t>7. Principio de protección especial del niño/a</a:t>
            </a:r>
          </a:p>
        </p:txBody>
      </p:sp>
      <p:sp>
        <p:nvSpPr>
          <p:cNvPr id="5" name="Rectángulo 4">
            <a:extLst>
              <a:ext uri="{FF2B5EF4-FFF2-40B4-BE49-F238E27FC236}">
                <a16:creationId xmlns:a16="http://schemas.microsoft.com/office/drawing/2014/main" id="{04FBC549-AA86-43C4-AEAA-2AE0AB070042}"/>
              </a:ext>
            </a:extLst>
          </p:cNvPr>
          <p:cNvSpPr/>
          <p:nvPr/>
        </p:nvSpPr>
        <p:spPr>
          <a:xfrm>
            <a:off x="735724" y="1499547"/>
            <a:ext cx="7391399" cy="2862322"/>
          </a:xfrm>
          <a:prstGeom prst="rect">
            <a:avLst/>
          </a:prstGeom>
        </p:spPr>
        <p:txBody>
          <a:bodyPr wrap="square">
            <a:spAutoFit/>
          </a:bodyPr>
          <a:lstStyle/>
          <a:p>
            <a:pPr algn="just">
              <a:spcAft>
                <a:spcPts val="0"/>
              </a:spcAft>
            </a:pPr>
            <a:endParaRPr lang="es-PE" sz="1800"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s-ES" sz="1800" dirty="0">
                <a:latin typeface="Verdana" panose="020B0604030504040204" pitchFamily="34" charset="0"/>
                <a:ea typeface="Verdana" panose="020B0604030504040204" pitchFamily="34" charset="0"/>
                <a:cs typeface="Verdana" panose="020B0604030504040204" pitchFamily="34" charset="0"/>
              </a:rPr>
              <a:t>Por su parte, el artículo 25.2 de la Declaración Universal de Derechos Humanos también reconoce este principio al señalar que </a:t>
            </a:r>
            <a:r>
              <a:rPr lang="es-ES" sz="1800" b="1" u="sng" dirty="0">
                <a:latin typeface="Verdana" panose="020B0604030504040204" pitchFamily="34" charset="0"/>
                <a:ea typeface="Verdana" panose="020B0604030504040204" pitchFamily="34" charset="0"/>
                <a:cs typeface="Verdana" panose="020B0604030504040204" pitchFamily="34" charset="0"/>
              </a:rPr>
              <a:t>la infancia tiene “derecho a cuidados y asistencia especiales</a:t>
            </a:r>
            <a:r>
              <a:rPr lang="es-ES" sz="1800" dirty="0">
                <a:latin typeface="Verdana" panose="020B0604030504040204" pitchFamily="34" charset="0"/>
                <a:ea typeface="Verdana" panose="020B0604030504040204" pitchFamily="34" charset="0"/>
                <a:cs typeface="Verdana" panose="020B0604030504040204" pitchFamily="34" charset="0"/>
              </a:rPr>
              <a:t>”. </a:t>
            </a:r>
          </a:p>
          <a:p>
            <a:pPr algn="just">
              <a:spcAft>
                <a:spcPts val="0"/>
              </a:spcAft>
            </a:pPr>
            <a:endParaRPr lang="es-ES" sz="1800"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s-ES" sz="1800" dirty="0">
                <a:latin typeface="Verdana" panose="020B0604030504040204" pitchFamily="34" charset="0"/>
                <a:ea typeface="Verdana" panose="020B0604030504040204" pitchFamily="34" charset="0"/>
                <a:cs typeface="Verdana" panose="020B0604030504040204" pitchFamily="34" charset="0"/>
              </a:rPr>
              <a:t>En sentido similar, el artículo 3.1 de la Convención sobre los Derechos del Niño reconoce que l</a:t>
            </a:r>
            <a:r>
              <a:rPr lang="es-ES" sz="1800" dirty="0">
                <a:solidFill>
                  <a:srgbClr val="000000"/>
                </a:solidFill>
                <a:latin typeface="Verdana" panose="020B0604030504040204" pitchFamily="34" charset="0"/>
                <a:ea typeface="Verdana" panose="020B0604030504040204" pitchFamily="34" charset="0"/>
                <a:cs typeface="Verdana" panose="020B0604030504040204" pitchFamily="34" charset="0"/>
              </a:rPr>
              <a:t>os </a:t>
            </a:r>
            <a:r>
              <a:rPr lang="es-ES" sz="1800" b="1" u="sng" dirty="0">
                <a:latin typeface="Verdana" panose="020B0604030504040204" pitchFamily="34" charset="0"/>
                <a:ea typeface="Verdana" panose="020B0604030504040204" pitchFamily="34" charset="0"/>
                <a:cs typeface="Verdana" panose="020B0604030504040204" pitchFamily="34" charset="0"/>
              </a:rPr>
              <a:t>“</a:t>
            </a:r>
            <a:r>
              <a:rPr lang="es-ES" sz="1800" b="1" u="sng" dirty="0">
                <a:solidFill>
                  <a:srgbClr val="000000"/>
                </a:solidFill>
                <a:latin typeface="Verdana" panose="020B0604030504040204" pitchFamily="34" charset="0"/>
                <a:ea typeface="Verdana" panose="020B0604030504040204" pitchFamily="34" charset="0"/>
                <a:cs typeface="Verdana" panose="020B0604030504040204" pitchFamily="34" charset="0"/>
              </a:rPr>
              <a:t>Estados Partes se comprometen a asegurar al niño la protección y el cuidado que sean necesarios para su bienestar”.</a:t>
            </a:r>
            <a:endParaRPr lang="es-PE" sz="1800" b="1" u="sng"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66350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700" y="514350"/>
            <a:ext cx="7200900" cy="459317"/>
          </a:xfrm>
        </p:spPr>
        <p:txBody>
          <a:bodyPr>
            <a:normAutofit/>
          </a:bodyPr>
          <a:lstStyle/>
          <a:p>
            <a:pPr algn="ctr"/>
            <a:r>
              <a:rPr lang="es-PE" sz="1650" b="1" dirty="0">
                <a:solidFill>
                  <a:schemeClr val="tx1"/>
                </a:solidFill>
                <a:latin typeface="Verdana" panose="020B0604030504040204" pitchFamily="34" charset="0"/>
                <a:ea typeface="Verdana" panose="020B0604030504040204" pitchFamily="34" charset="0"/>
                <a:cs typeface="Verdana" panose="020B0604030504040204" pitchFamily="34" charset="0"/>
              </a:rPr>
              <a:t>APLICACIÓN EN LA JURISPRUDENCIA NACIONAL </a:t>
            </a:r>
          </a:p>
        </p:txBody>
      </p:sp>
      <p:sp>
        <p:nvSpPr>
          <p:cNvPr id="3" name="Marcador de contenido 2"/>
          <p:cNvSpPr>
            <a:spLocks noGrp="1"/>
          </p:cNvSpPr>
          <p:nvPr>
            <p:ph idx="1"/>
          </p:nvPr>
        </p:nvSpPr>
        <p:spPr>
          <a:xfrm>
            <a:off x="590550" y="1151467"/>
            <a:ext cx="7986184" cy="3325283"/>
          </a:xfrm>
        </p:spPr>
        <p:txBody>
          <a:bodyPr/>
          <a:lstStyle/>
          <a:p>
            <a:pPr marL="0" indent="0" algn="just">
              <a:buNone/>
            </a:pPr>
            <a:r>
              <a:rPr lang="es-PE" sz="1800" b="1" dirty="0">
                <a:solidFill>
                  <a:schemeClr val="tx1"/>
                </a:solidFill>
                <a:latin typeface="Verdana" panose="020B0604030504040204" pitchFamily="34" charset="0"/>
                <a:ea typeface="Verdana" panose="020B0604030504040204" pitchFamily="34" charset="0"/>
                <a:cs typeface="Verdana" panose="020B0604030504040204" pitchFamily="34" charset="0"/>
              </a:rPr>
              <a:t>El Tribunal Constitucional en la </a:t>
            </a:r>
            <a:r>
              <a:rPr lang="es-PE" sz="1800" b="1" i="1" dirty="0">
                <a:solidFill>
                  <a:schemeClr val="tx1"/>
                </a:solidFill>
                <a:latin typeface="Verdana" panose="020B0604030504040204" pitchFamily="34" charset="0"/>
                <a:ea typeface="Verdana" panose="020B0604030504040204" pitchFamily="34" charset="0"/>
                <a:cs typeface="Verdana" panose="020B0604030504040204" pitchFamily="34" charset="0"/>
              </a:rPr>
              <a:t>sentencia N° </a:t>
            </a:r>
            <a:r>
              <a:rPr lang="es-ES" sz="1800" b="1" i="1" dirty="0">
                <a:solidFill>
                  <a:schemeClr val="tx1"/>
                </a:solidFill>
                <a:latin typeface="Verdana" panose="020B0604030504040204" pitchFamily="34" charset="0"/>
                <a:ea typeface="Verdana" panose="020B0604030504040204" pitchFamily="34" charset="0"/>
                <a:cs typeface="Verdana" panose="020B0604030504040204" pitchFamily="34" charset="0"/>
              </a:rPr>
              <a:t>6165-2005-HC </a:t>
            </a:r>
            <a:r>
              <a:rPr lang="es-PE" sz="1800" b="1" dirty="0">
                <a:solidFill>
                  <a:schemeClr val="tx1"/>
                </a:solidFill>
                <a:latin typeface="Verdana" panose="020B0604030504040204" pitchFamily="34" charset="0"/>
                <a:ea typeface="Verdana" panose="020B0604030504040204" pitchFamily="34" charset="0"/>
                <a:cs typeface="Verdana" panose="020B0604030504040204" pitchFamily="34" charset="0"/>
              </a:rPr>
              <a:t>ha reconocido y aplicado el principio de interés superior del niño al momento de tutela los derechos fundamentales en los términos siguientes:</a:t>
            </a:r>
          </a:p>
          <a:p>
            <a:pPr marL="0" indent="0" algn="just">
              <a:buNone/>
            </a:pPr>
            <a:r>
              <a:rPr lang="es-PE" sz="1800" i="1" dirty="0">
                <a:solidFill>
                  <a:schemeClr val="tx1"/>
                </a:solidFill>
                <a:latin typeface="Verdana" panose="020B0604030504040204" pitchFamily="34" charset="0"/>
                <a:ea typeface="Verdana" panose="020B0604030504040204" pitchFamily="34" charset="0"/>
                <a:cs typeface="Verdana" panose="020B0604030504040204" pitchFamily="34" charset="0"/>
              </a:rPr>
              <a:t>“La tutela permanente que […] se reconoce tiene una base justa en [el] [….] interés </a:t>
            </a:r>
            <a:r>
              <a:rPr lang="es-PE" sz="1800" b="1" i="1" u="sng" dirty="0">
                <a:solidFill>
                  <a:schemeClr val="tx1"/>
                </a:solidFill>
                <a:latin typeface="Verdana" panose="020B0604030504040204" pitchFamily="34" charset="0"/>
                <a:ea typeface="Verdana" panose="020B0604030504040204" pitchFamily="34" charset="0"/>
                <a:cs typeface="Verdana" panose="020B0604030504040204" pitchFamily="34" charset="0"/>
              </a:rPr>
              <a:t>superior del niño y del adolescente</a:t>
            </a:r>
            <a:r>
              <a:rPr lang="es-PE" sz="1800" i="1" dirty="0">
                <a:solidFill>
                  <a:schemeClr val="tx1"/>
                </a:solidFill>
                <a:latin typeface="Verdana" panose="020B0604030504040204" pitchFamily="34" charset="0"/>
                <a:ea typeface="Verdana" panose="020B0604030504040204" pitchFamily="34" charset="0"/>
                <a:cs typeface="Verdana" panose="020B0604030504040204" pitchFamily="34" charset="0"/>
              </a:rPr>
              <a:t>, doctrina que se ha admitido en el ámbito jurídico como parte del bloque de constitucionalidad del mencionado artículo 4º, a través del artículo IX del Título Preliminar del Código de los Niños y Adolescentes y, en el espectro internacional, gracias al principio 2 de la Declaración de los Derechos del Niño y al artículo 3º, inciso 1 de la Convención sobre los Derechos del Niño […]” </a:t>
            </a:r>
            <a:r>
              <a:rPr lang="es-PE" sz="1800" dirty="0">
                <a:solidFill>
                  <a:schemeClr val="tx1"/>
                </a:solidFill>
                <a:latin typeface="Verdana" panose="020B0604030504040204" pitchFamily="34" charset="0"/>
                <a:ea typeface="Verdana" panose="020B0604030504040204" pitchFamily="34" charset="0"/>
                <a:cs typeface="Verdana" panose="020B0604030504040204" pitchFamily="34" charset="0"/>
              </a:rPr>
              <a:t>s:</a:t>
            </a:r>
          </a:p>
          <a:p>
            <a:endParaRPr lang="es-PE" sz="1800" dirty="0"/>
          </a:p>
        </p:txBody>
      </p:sp>
    </p:spTree>
    <p:extLst>
      <p:ext uri="{BB962C8B-B14F-4D97-AF65-F5344CB8AC3E}">
        <p14:creationId xmlns:p14="http://schemas.microsoft.com/office/powerpoint/2010/main" val="2779371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850" y="249766"/>
            <a:ext cx="8320420" cy="4627034"/>
          </a:xfrm>
        </p:spPr>
        <p:txBody>
          <a:bodyPr>
            <a:noAutofit/>
          </a:bodyPr>
          <a:lstStyle/>
          <a:p>
            <a:pPr marL="0" lvl="1" indent="0" algn="just">
              <a:spcBef>
                <a:spcPts val="750"/>
              </a:spcBef>
              <a:buNone/>
            </a:pPr>
            <a:r>
              <a:rPr lang="es-PE" dirty="0">
                <a:solidFill>
                  <a:schemeClr val="tx1"/>
                </a:solidFill>
                <a:latin typeface="Verdana" panose="020B0604030504040204" pitchFamily="34" charset="0"/>
                <a:ea typeface="Verdana" panose="020B0604030504040204" pitchFamily="34" charset="0"/>
                <a:cs typeface="Verdana" panose="020B0604030504040204" pitchFamily="34" charset="0"/>
              </a:rPr>
              <a:t>La </a:t>
            </a:r>
            <a:r>
              <a:rPr lang="es-PE" b="1" dirty="0">
                <a:solidFill>
                  <a:schemeClr val="tx1"/>
                </a:solidFill>
                <a:latin typeface="Verdana" panose="020B0604030504040204" pitchFamily="34" charset="0"/>
                <a:ea typeface="Verdana" panose="020B0604030504040204" pitchFamily="34" charset="0"/>
                <a:cs typeface="Verdana" panose="020B0604030504040204" pitchFamily="34" charset="0"/>
              </a:rPr>
              <a:t>Corte Suprema de Justicia </a:t>
            </a:r>
            <a:r>
              <a:rPr lang="es-PE" dirty="0">
                <a:solidFill>
                  <a:schemeClr val="tx1"/>
                </a:solidFill>
                <a:latin typeface="Verdana" panose="020B0604030504040204" pitchFamily="34" charset="0"/>
                <a:ea typeface="Verdana" panose="020B0604030504040204" pitchFamily="34" charset="0"/>
                <a:cs typeface="Verdana" panose="020B0604030504040204" pitchFamily="34" charset="0"/>
              </a:rPr>
              <a:t>aplico el principio internacional de interés superior del niño para resolver conflictos judiciales como en la </a:t>
            </a:r>
            <a:r>
              <a:rPr lang="es-PE" b="1" dirty="0">
                <a:solidFill>
                  <a:schemeClr val="tx1"/>
                </a:solidFill>
                <a:latin typeface="Verdana" panose="020B0604030504040204" pitchFamily="34" charset="0"/>
                <a:ea typeface="Verdana" panose="020B0604030504040204" pitchFamily="34" charset="0"/>
                <a:cs typeface="Verdana" panose="020B0604030504040204" pitchFamily="34" charset="0"/>
              </a:rPr>
              <a:t>Casación 2309-2015, Lima Sur</a:t>
            </a:r>
          </a:p>
          <a:p>
            <a:pPr marL="0" indent="0" algn="just">
              <a:buNone/>
            </a:pPr>
            <a:r>
              <a:rPr lang="es-PE" i="1" dirty="0">
                <a:solidFill>
                  <a:schemeClr val="tx1"/>
                </a:solidFill>
                <a:latin typeface="Verdana" panose="020B0604030504040204" pitchFamily="34" charset="0"/>
                <a:ea typeface="Verdana" panose="020B0604030504040204" pitchFamily="34" charset="0"/>
                <a:cs typeface="Verdana" panose="020B0604030504040204" pitchFamily="34" charset="0"/>
              </a:rPr>
              <a:t>“Cabe precisar, que conforme lo establece el artículo II del Título Preliminar del Código de los Niños y Adolescentes el niño es sujeto de derechos y de protección específica, por lo que deben ser plenamente garantizados en la decisión judicial, teniendo en cuenta que en todo proceso el Principio del Interés Superior del Niño” no es una simple declaración de intenciones, de carácter abstracto e indeterminado, sino constituye una norma jurídica de reconocimiento universal y de obligatorio cumplimiento, que implica una obligación de la familia, la comunidad, la sociedad y el Estado, para que en toda decisión que se adopte, se logre la máxima satisfacción de los derechos de niños, niñas y adolescentes o, la menor restricción o afectación de los mismos, más aún si se tiene en cuenta que los casos sujetos a resolución judicial o administrativa en los que estén involucrados niños o adolescentes deben ser tratados como problemas humanos, como así lo establece el artículo X del Título Preliminar del Código de los Niños y Adolescentes.”</a:t>
            </a:r>
          </a:p>
          <a:p>
            <a:endParaRPr lang="es-PE" dirty="0">
              <a:solidFill>
                <a:schemeClr val="tx1"/>
              </a:solidFill>
            </a:endParaRPr>
          </a:p>
        </p:txBody>
      </p:sp>
    </p:spTree>
    <p:extLst>
      <p:ext uri="{BB962C8B-B14F-4D97-AF65-F5344CB8AC3E}">
        <p14:creationId xmlns:p14="http://schemas.microsoft.com/office/powerpoint/2010/main" val="2860741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63F9F74-4B83-4E3C-97C9-B08106805B1D}"/>
              </a:ext>
            </a:extLst>
          </p:cNvPr>
          <p:cNvSpPr>
            <a:spLocks noGrp="1"/>
          </p:cNvSpPr>
          <p:nvPr>
            <p:ph type="title"/>
          </p:nvPr>
        </p:nvSpPr>
        <p:spPr>
          <a:xfrm>
            <a:off x="691116" y="323850"/>
            <a:ext cx="8186184" cy="921700"/>
          </a:xfrm>
        </p:spPr>
        <p:txBody>
          <a:bodyPr/>
          <a:lstStyle/>
          <a:p>
            <a:r>
              <a:rPr lang="es-PE" dirty="0"/>
              <a:t>Principio de Protección especial del niño/a</a:t>
            </a:r>
          </a:p>
        </p:txBody>
      </p:sp>
      <p:sp>
        <p:nvSpPr>
          <p:cNvPr id="8" name="CuadroTexto 7">
            <a:extLst>
              <a:ext uri="{FF2B5EF4-FFF2-40B4-BE49-F238E27FC236}">
                <a16:creationId xmlns:a16="http://schemas.microsoft.com/office/drawing/2014/main" id="{E03EBCF8-2AC5-4E82-A22F-CAD63C3DCF93}"/>
              </a:ext>
            </a:extLst>
          </p:cNvPr>
          <p:cNvSpPr txBox="1"/>
          <p:nvPr/>
        </p:nvSpPr>
        <p:spPr>
          <a:xfrm>
            <a:off x="782610" y="1326084"/>
            <a:ext cx="7383928" cy="3477875"/>
          </a:xfrm>
          <a:prstGeom prst="rect">
            <a:avLst/>
          </a:prstGeom>
          <a:noFill/>
        </p:spPr>
        <p:txBody>
          <a:bodyPr wrap="square">
            <a:spAutoFit/>
          </a:bodyPr>
          <a:lstStyle/>
          <a:p>
            <a:pPr algn="just"/>
            <a:endParaRPr lang="es-MX" sz="2000" dirty="0">
              <a:latin typeface="Open Sans" panose="020B0604020202020204" charset="0"/>
              <a:ea typeface="Open Sans" panose="020B0604020202020204" charset="0"/>
              <a:cs typeface="Open Sans" panose="020B0604020202020204" charset="0"/>
            </a:endParaRPr>
          </a:p>
          <a:p>
            <a:pPr algn="just"/>
            <a:r>
              <a:rPr lang="es-MX" sz="2000" dirty="0">
                <a:latin typeface="Open Sans" panose="020B0604020202020204" charset="0"/>
                <a:ea typeface="Open Sans" panose="020B0604020202020204" charset="0"/>
                <a:cs typeface="Open Sans" panose="020B0604020202020204" charset="0"/>
              </a:rPr>
              <a:t>Finalmente, el artículo 19º de la Convención Americana sobre Derechos Humanos dispone que todo “niño tiene derecho a las medidas de protección que su condición de menor requieren por parte de su familia, de la sociedad y del Estado”. </a:t>
            </a:r>
          </a:p>
          <a:p>
            <a:pPr algn="just"/>
            <a:r>
              <a:rPr lang="es-MX" sz="2000" dirty="0">
                <a:latin typeface="Open Sans" panose="020B0604020202020204" charset="0"/>
                <a:ea typeface="Open Sans" panose="020B0604020202020204" charset="0"/>
                <a:cs typeface="Open Sans" panose="020B0604020202020204" charset="0"/>
              </a:rPr>
              <a:t>En línea similar, el principio de protección especial del niño es reconocido por los artículos 23.4 y 24.1 del Pacto Internacional de Derechos Civiles y Políticos y el artículo 10.3 del Pacto Internacional de Derechos Económicos, Sociales y Culturales” (STC 01817-2009-PHC, FJ 4)</a:t>
            </a:r>
          </a:p>
        </p:txBody>
      </p:sp>
    </p:spTree>
    <p:extLst>
      <p:ext uri="{BB962C8B-B14F-4D97-AF65-F5344CB8AC3E}">
        <p14:creationId xmlns:p14="http://schemas.microsoft.com/office/powerpoint/2010/main" val="3587037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63F9F74-4B83-4E3C-97C9-B08106805B1D}"/>
              </a:ext>
            </a:extLst>
          </p:cNvPr>
          <p:cNvSpPr>
            <a:spLocks noGrp="1"/>
          </p:cNvSpPr>
          <p:nvPr>
            <p:ph type="title"/>
          </p:nvPr>
        </p:nvSpPr>
        <p:spPr>
          <a:xfrm>
            <a:off x="693774" y="86710"/>
            <a:ext cx="8186184" cy="921700"/>
          </a:xfrm>
        </p:spPr>
        <p:txBody>
          <a:bodyPr/>
          <a:lstStyle/>
          <a:p>
            <a:r>
              <a:rPr lang="es-PE" dirty="0"/>
              <a:t>8. Principio Constitucionales en procesos de Familia</a:t>
            </a:r>
          </a:p>
        </p:txBody>
      </p:sp>
      <p:sp>
        <p:nvSpPr>
          <p:cNvPr id="6" name="CuadroTexto 5">
            <a:extLst>
              <a:ext uri="{FF2B5EF4-FFF2-40B4-BE49-F238E27FC236}">
                <a16:creationId xmlns:a16="http://schemas.microsoft.com/office/drawing/2014/main" id="{CA0E6639-3496-4F00-8491-63FAD2720B94}"/>
              </a:ext>
            </a:extLst>
          </p:cNvPr>
          <p:cNvSpPr txBox="1"/>
          <p:nvPr/>
        </p:nvSpPr>
        <p:spPr>
          <a:xfrm>
            <a:off x="693774" y="1251587"/>
            <a:ext cx="7756452" cy="3693319"/>
          </a:xfrm>
          <a:prstGeom prst="rect">
            <a:avLst/>
          </a:prstGeom>
          <a:noFill/>
        </p:spPr>
        <p:txBody>
          <a:bodyPr wrap="square">
            <a:spAutoFit/>
          </a:bodyPr>
          <a:lstStyle/>
          <a:p>
            <a:pPr algn="just"/>
            <a:r>
              <a:rPr lang="es-MX" sz="1800" dirty="0">
                <a:latin typeface="Open Sans" panose="020B0604020202020204" charset="0"/>
                <a:ea typeface="Open Sans" panose="020B0604020202020204" charset="0"/>
                <a:cs typeface="Open Sans" panose="020B0604020202020204" charset="0"/>
              </a:rPr>
              <a:t>La Constitución como norma fundamental también es concebida como un código de valores y premisas jurídicas que en el caso de los procesos judiciales de familia estructuran y proyectan su contenido y su desarrollo “La simple lectura de los artículos 4 y 6 de la Constitución </a:t>
            </a:r>
            <a:r>
              <a:rPr lang="es-MX" sz="1800" b="1" u="sng" dirty="0">
                <a:latin typeface="Open Sans" panose="020B0604020202020204" charset="0"/>
                <a:ea typeface="Open Sans" panose="020B0604020202020204" charset="0"/>
                <a:cs typeface="Open Sans" panose="020B0604020202020204" charset="0"/>
              </a:rPr>
              <a:t>permite deducir que la familia está intrínseca y esencialmente determinada por el cumplimiento de fines familiares; </a:t>
            </a:r>
            <a:r>
              <a:rPr lang="es-MX" sz="1800" dirty="0">
                <a:latin typeface="Open Sans" panose="020B0604020202020204" charset="0"/>
                <a:ea typeface="Open Sans" panose="020B0604020202020204" charset="0"/>
                <a:cs typeface="Open Sans" panose="020B0604020202020204" charset="0"/>
              </a:rPr>
              <a:t>apreciado, bien significativamente, en la especial preocupación por los niños y adolescentes, la madre y el anciano, dando a entender que la familia se ocupa o ha de ocuparse muy particularmente de ellos. </a:t>
            </a:r>
          </a:p>
          <a:p>
            <a:pPr algn="just"/>
            <a:r>
              <a:rPr lang="es-MX" sz="1800" dirty="0">
                <a:latin typeface="Open Sans" panose="020B0604020202020204" charset="0"/>
                <a:ea typeface="Open Sans" panose="020B0604020202020204" charset="0"/>
                <a:cs typeface="Open Sans" panose="020B0604020202020204" charset="0"/>
              </a:rPr>
              <a:t>Dentro de los fines familiares debe considerarse el hecho de la generación humana y las consiguientes relaciones de paternidad, maternidad y filiación, a las que expresamente se refiere este último precepto. </a:t>
            </a:r>
          </a:p>
        </p:txBody>
      </p:sp>
    </p:spTree>
    <p:extLst>
      <p:ext uri="{BB962C8B-B14F-4D97-AF65-F5344CB8AC3E}">
        <p14:creationId xmlns:p14="http://schemas.microsoft.com/office/powerpoint/2010/main" val="88742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4" name="Marcador de contenido 4">
            <a:extLst>
              <a:ext uri="{FF2B5EF4-FFF2-40B4-BE49-F238E27FC236}">
                <a16:creationId xmlns:a16="http://schemas.microsoft.com/office/drawing/2014/main" id="{2EF1A0EE-9423-482D-B02C-C0D77074AD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53" t="21995" r="21362" b="21415"/>
          <a:stretch/>
        </p:blipFill>
        <p:spPr>
          <a:xfrm>
            <a:off x="413205" y="364495"/>
            <a:ext cx="8404852" cy="4519739"/>
          </a:xfrm>
          <a:prstGeom prst="rect">
            <a:avLst/>
          </a:prstGeom>
          <a:noFill/>
          <a:ln>
            <a:noFill/>
          </a:ln>
        </p:spPr>
      </p:pic>
    </p:spTree>
    <p:extLst>
      <p:ext uri="{BB962C8B-B14F-4D97-AF65-F5344CB8AC3E}">
        <p14:creationId xmlns:p14="http://schemas.microsoft.com/office/powerpoint/2010/main" val="3965215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63F9F74-4B83-4E3C-97C9-B08106805B1D}"/>
              </a:ext>
            </a:extLst>
          </p:cNvPr>
          <p:cNvSpPr>
            <a:spLocks noGrp="1"/>
          </p:cNvSpPr>
          <p:nvPr>
            <p:ph type="title"/>
          </p:nvPr>
        </p:nvSpPr>
        <p:spPr>
          <a:xfrm>
            <a:off x="691116" y="323850"/>
            <a:ext cx="8186184" cy="921700"/>
          </a:xfrm>
        </p:spPr>
        <p:txBody>
          <a:bodyPr/>
          <a:lstStyle/>
          <a:p>
            <a:r>
              <a:rPr lang="es-PE" dirty="0"/>
              <a:t>9. Principio del Debido Proceso</a:t>
            </a:r>
          </a:p>
        </p:txBody>
      </p:sp>
      <p:sp>
        <p:nvSpPr>
          <p:cNvPr id="7" name="CuadroTexto 6">
            <a:extLst>
              <a:ext uri="{FF2B5EF4-FFF2-40B4-BE49-F238E27FC236}">
                <a16:creationId xmlns:a16="http://schemas.microsoft.com/office/drawing/2014/main" id="{93819206-1D1B-498B-B8C8-3142729E3DB4}"/>
              </a:ext>
            </a:extLst>
          </p:cNvPr>
          <p:cNvSpPr txBox="1"/>
          <p:nvPr/>
        </p:nvSpPr>
        <p:spPr>
          <a:xfrm>
            <a:off x="1610832" y="1663809"/>
            <a:ext cx="6267894" cy="2246769"/>
          </a:xfrm>
          <a:prstGeom prst="rect">
            <a:avLst/>
          </a:prstGeom>
          <a:noFill/>
        </p:spPr>
        <p:txBody>
          <a:bodyPr wrap="square">
            <a:spAutoFit/>
          </a:bodyPr>
          <a:lstStyle/>
          <a:p>
            <a:pPr algn="just"/>
            <a:r>
              <a:rPr lang="es-MX" sz="2000" dirty="0">
                <a:latin typeface="Open Sans" panose="020B0604020202020204" charset="0"/>
                <a:ea typeface="Open Sans" panose="020B0604020202020204" charset="0"/>
                <a:cs typeface="Open Sans" panose="020B0604020202020204" charset="0"/>
              </a:rPr>
              <a:t>Este principio de relevancia y transcendencia constitucional, se constituye tanto como un derecho y en un principio continente, mediante el cual </a:t>
            </a:r>
            <a:r>
              <a:rPr lang="es-MX" sz="2000" b="1" u="sng" dirty="0">
                <a:latin typeface="Open Sans" panose="020B0604020202020204" charset="0"/>
                <a:ea typeface="Open Sans" panose="020B0604020202020204" charset="0"/>
                <a:cs typeface="Open Sans" panose="020B0604020202020204" charset="0"/>
              </a:rPr>
              <a:t>obliga al sistema de administración de justicia a reconocer y respectar los derechos establecidos en la ley y la Constitución en un proceso y/o procedimiento.</a:t>
            </a:r>
          </a:p>
        </p:txBody>
      </p:sp>
    </p:spTree>
    <p:extLst>
      <p:ext uri="{BB962C8B-B14F-4D97-AF65-F5344CB8AC3E}">
        <p14:creationId xmlns:p14="http://schemas.microsoft.com/office/powerpoint/2010/main" val="3860665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76207" y="1294524"/>
            <a:ext cx="5847986" cy="3466661"/>
          </a:xfrm>
        </p:spPr>
        <p:txBody>
          <a:bodyPr>
            <a:normAutofit lnSpcReduction="10000"/>
          </a:bodyPr>
          <a:lstStyle/>
          <a:p>
            <a:pPr marL="0" indent="0" algn="just">
              <a:buNone/>
            </a:pPr>
            <a:r>
              <a:rPr lang="es-PE" sz="1650" dirty="0">
                <a:solidFill>
                  <a:schemeClr val="tx1"/>
                </a:solidFill>
                <a:latin typeface="Open Sans" panose="020B0604020202020204" charset="0"/>
                <a:ea typeface="Open Sans" panose="020B0604020202020204" charset="0"/>
                <a:cs typeface="Open Sans" panose="020B0604020202020204" charset="0"/>
              </a:rPr>
              <a:t>La aplicación de este principio en los procesos de familia, </a:t>
            </a:r>
            <a:r>
              <a:rPr lang="es-PE" sz="1650" b="1" u="sng" dirty="0">
                <a:solidFill>
                  <a:schemeClr val="tx1"/>
                </a:solidFill>
                <a:latin typeface="Open Sans" panose="020B0604020202020204" charset="0"/>
                <a:ea typeface="Open Sans" panose="020B0604020202020204" charset="0"/>
                <a:cs typeface="Open Sans" panose="020B0604020202020204" charset="0"/>
              </a:rPr>
              <a:t>garantiza que las partes no se encuentren afectadas por alguna decisión, interpretación o tramitación por parte del juez y/o operadores de justicia que, perjudique  cualquiera de las partes en sus derechos constitucionales principalmente los que conforman el debido proceso</a:t>
            </a:r>
            <a:r>
              <a:rPr lang="es-PE" sz="1650" dirty="0">
                <a:solidFill>
                  <a:schemeClr val="tx1"/>
                </a:solidFill>
                <a:latin typeface="Open Sans" panose="020B0604020202020204" charset="0"/>
                <a:ea typeface="Open Sans" panose="020B0604020202020204" charset="0"/>
                <a:cs typeface="Open Sans" panose="020B0604020202020204" charset="0"/>
              </a:rPr>
              <a:t>. </a:t>
            </a:r>
          </a:p>
          <a:p>
            <a:pPr marL="0" indent="0" algn="just">
              <a:buNone/>
            </a:pPr>
            <a:r>
              <a:rPr lang="es-PE" sz="1650" dirty="0">
                <a:solidFill>
                  <a:schemeClr val="tx1"/>
                </a:solidFill>
                <a:latin typeface="Open Sans" panose="020B0604020202020204" charset="0"/>
                <a:ea typeface="Open Sans" panose="020B0604020202020204" charset="0"/>
                <a:cs typeface="Open Sans" panose="020B0604020202020204" charset="0"/>
              </a:rPr>
              <a:t>De ahí, la importancia sobre la observancia de debido proceso sobre todo en procesos judiciales de familia donde se encuentran derechos, deberes y obligaciones en conflicto judicial o requieren de tutela de urgencia, específicamente los miembros de la familia afectados por circunstancias, acciones u omisiones  que lesionan sus derechos.</a:t>
            </a:r>
          </a:p>
        </p:txBody>
      </p:sp>
      <p:pic>
        <p:nvPicPr>
          <p:cNvPr id="4" name="Imagen 3">
            <a:extLst>
              <a:ext uri="{FF2B5EF4-FFF2-40B4-BE49-F238E27FC236}">
                <a16:creationId xmlns:a16="http://schemas.microsoft.com/office/drawing/2014/main" id="{D611CC9C-6303-445A-AD6A-132EFE317C84}"/>
              </a:ext>
            </a:extLst>
          </p:cNvPr>
          <p:cNvPicPr>
            <a:picLocks noChangeAspect="1"/>
          </p:cNvPicPr>
          <p:nvPr/>
        </p:nvPicPr>
        <p:blipFill rotWithShape="1">
          <a:blip r:embed="rId2"/>
          <a:srcRect l="13109" r="37545"/>
          <a:stretch/>
        </p:blipFill>
        <p:spPr>
          <a:xfrm>
            <a:off x="336330" y="1774209"/>
            <a:ext cx="1933903" cy="2084048"/>
          </a:xfrm>
          <a:prstGeom prst="rect">
            <a:avLst/>
          </a:prstGeom>
        </p:spPr>
      </p:pic>
      <p:sp>
        <p:nvSpPr>
          <p:cNvPr id="6" name="Título 5">
            <a:extLst>
              <a:ext uri="{FF2B5EF4-FFF2-40B4-BE49-F238E27FC236}">
                <a16:creationId xmlns:a16="http://schemas.microsoft.com/office/drawing/2014/main" id="{43C7D5B2-3F98-4BF4-9670-9E9C5ECE2271}"/>
              </a:ext>
            </a:extLst>
          </p:cNvPr>
          <p:cNvSpPr>
            <a:spLocks noGrp="1"/>
          </p:cNvSpPr>
          <p:nvPr>
            <p:ph type="title"/>
          </p:nvPr>
        </p:nvSpPr>
        <p:spPr>
          <a:xfrm>
            <a:off x="713225" y="232012"/>
            <a:ext cx="7717500" cy="880188"/>
          </a:xfrm>
        </p:spPr>
        <p:txBody>
          <a:bodyPr/>
          <a:lstStyle/>
          <a:p>
            <a:r>
              <a:rPr lang="es-PE" sz="2400" dirty="0"/>
              <a:t>Aplicación Del Principio del Debido proceso a los procesos de familia</a:t>
            </a:r>
          </a:p>
        </p:txBody>
      </p:sp>
    </p:spTree>
    <p:extLst>
      <p:ext uri="{BB962C8B-B14F-4D97-AF65-F5344CB8AC3E}">
        <p14:creationId xmlns:p14="http://schemas.microsoft.com/office/powerpoint/2010/main" val="1005057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63F9F74-4B83-4E3C-97C9-B08106805B1D}"/>
              </a:ext>
            </a:extLst>
          </p:cNvPr>
          <p:cNvSpPr>
            <a:spLocks noGrp="1"/>
          </p:cNvSpPr>
          <p:nvPr>
            <p:ph type="title"/>
          </p:nvPr>
        </p:nvSpPr>
        <p:spPr>
          <a:xfrm>
            <a:off x="691116" y="323850"/>
            <a:ext cx="8186184" cy="921700"/>
          </a:xfrm>
        </p:spPr>
        <p:txBody>
          <a:bodyPr/>
          <a:lstStyle/>
          <a:p>
            <a:r>
              <a:rPr lang="es-PE" dirty="0"/>
              <a:t>10. Principio de la motivación de las resoluciones judiciales</a:t>
            </a:r>
          </a:p>
        </p:txBody>
      </p:sp>
      <p:sp>
        <p:nvSpPr>
          <p:cNvPr id="4" name="Marcador de contenido 2">
            <a:extLst>
              <a:ext uri="{FF2B5EF4-FFF2-40B4-BE49-F238E27FC236}">
                <a16:creationId xmlns:a16="http://schemas.microsoft.com/office/drawing/2014/main" id="{1BAA34C4-6C5A-4870-B05B-C9B48B63AEC3}"/>
              </a:ext>
            </a:extLst>
          </p:cNvPr>
          <p:cNvSpPr txBox="1">
            <a:spLocks/>
          </p:cNvSpPr>
          <p:nvPr/>
        </p:nvSpPr>
        <p:spPr>
          <a:xfrm>
            <a:off x="691116" y="1462650"/>
            <a:ext cx="7717500" cy="335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1pPr>
            <a:lvl2pPr marL="914400" marR="0" lvl="1"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2pPr>
            <a:lvl3pPr marL="1371600" marR="0" lvl="2"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3pPr>
            <a:lvl4pPr marL="1828800" marR="0" lvl="3"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4pPr>
            <a:lvl5pPr marL="2286000" marR="0" lvl="4"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5pPr>
            <a:lvl6pPr marL="2743200" marR="0" lvl="5"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6pPr>
            <a:lvl7pPr marL="3200400" marR="0" lvl="6"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7pPr>
            <a:lvl8pPr marL="3657600" marR="0" lvl="7"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8pPr>
            <a:lvl9pPr marL="4114800" marR="0" lvl="8" indent="-330200" algn="l" rtl="0">
              <a:lnSpc>
                <a:spcPct val="100000"/>
              </a:lnSpc>
              <a:spcBef>
                <a:spcPts val="0"/>
              </a:spcBef>
              <a:spcAft>
                <a:spcPts val="0"/>
              </a:spcAft>
              <a:buClr>
                <a:schemeClr val="lt1"/>
              </a:buClr>
              <a:buSzPts val="1600"/>
              <a:buFont typeface="Open Sans"/>
              <a:buChar char="■"/>
              <a:defRPr sz="1600" b="0" i="0" u="none" strike="noStrike" cap="none">
                <a:solidFill>
                  <a:schemeClr val="lt1"/>
                </a:solidFill>
                <a:latin typeface="Open Sans"/>
                <a:ea typeface="Open Sans"/>
                <a:cs typeface="Open Sans"/>
                <a:sym typeface="Open Sans"/>
              </a:defRPr>
            </a:lvl9pPr>
          </a:lstStyle>
          <a:p>
            <a:pPr algn="just"/>
            <a:r>
              <a:rPr lang="es-PE" sz="1800" dirty="0">
                <a:solidFill>
                  <a:schemeClr val="tx1"/>
                </a:solidFill>
                <a:latin typeface="Verdana" panose="020B0604030504040204" pitchFamily="34" charset="0"/>
                <a:ea typeface="Verdana" panose="020B0604030504040204" pitchFamily="34" charset="0"/>
              </a:rPr>
              <a:t>Una de las garantías de  los procesos judiciales es el principio- derecho a la motivación de resoluciones judiciales, el cual se enarbola como uno de los principios, en este caso, que obliga al juzgador de explicar de argumentar las razones de su decisión adoptada, la doctrina ha establecido los alcances del principio-derecho de motivación de resoluciones judiciales precisando que </a:t>
            </a:r>
            <a:r>
              <a:rPr lang="es-PE" sz="1800" i="1" dirty="0">
                <a:solidFill>
                  <a:schemeClr val="tx1"/>
                </a:solidFill>
                <a:latin typeface="Verdana" panose="020B0604030504040204" pitchFamily="34" charset="0"/>
                <a:ea typeface="Verdana" panose="020B0604030504040204" pitchFamily="34" charset="0"/>
              </a:rPr>
              <a:t>“</a:t>
            </a:r>
            <a:r>
              <a:rPr lang="es-ES" sz="1800" i="1" dirty="0">
                <a:solidFill>
                  <a:schemeClr val="tx1"/>
                </a:solidFill>
                <a:latin typeface="Verdana" panose="020B0604030504040204" pitchFamily="34" charset="0"/>
                <a:ea typeface="Verdana" panose="020B0604030504040204" pitchFamily="34" charset="0"/>
              </a:rPr>
              <a:t>la motivación de las resoluciones judiciales, según se reconoce, cumple dos grandes funciones en el ordenamiento jurídico. Por un lado, es un instrumento técnico procesal y, por el otro, es a su vez una </a:t>
            </a:r>
            <a:r>
              <a:rPr lang="es-ES" sz="1800" b="1" i="1" dirty="0">
                <a:solidFill>
                  <a:schemeClr val="tx1"/>
                </a:solidFill>
                <a:latin typeface="Verdana" panose="020B0604030504040204" pitchFamily="34" charset="0"/>
                <a:ea typeface="Verdana" panose="020B0604030504040204" pitchFamily="34" charset="0"/>
              </a:rPr>
              <a:t>garantía político–institucional.</a:t>
            </a:r>
            <a:endParaRPr lang="en-US" sz="1800" dirty="0">
              <a:solidFill>
                <a:schemeClr val="tx1"/>
              </a:solidFill>
              <a:latin typeface="Verdana" panose="020B0604030504040204" pitchFamily="34" charset="0"/>
              <a:ea typeface="Verdana" panose="020B0604030504040204" pitchFamily="34" charset="0"/>
            </a:endParaRPr>
          </a:p>
          <a:p>
            <a:pPr algn="just"/>
            <a:endParaRPr lang="es-PE" sz="1800" dirty="0">
              <a:solidFill>
                <a:schemeClr val="tx1"/>
              </a:solidFill>
            </a:endParaRPr>
          </a:p>
        </p:txBody>
      </p:sp>
    </p:spTree>
    <p:extLst>
      <p:ext uri="{BB962C8B-B14F-4D97-AF65-F5344CB8AC3E}">
        <p14:creationId xmlns:p14="http://schemas.microsoft.com/office/powerpoint/2010/main" val="1268475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D671017D-D287-48C6-965C-EB4010A381D5}"/>
              </a:ext>
            </a:extLst>
          </p:cNvPr>
          <p:cNvSpPr>
            <a:spLocks noGrp="1"/>
          </p:cNvSpPr>
          <p:nvPr>
            <p:ph idx="1"/>
          </p:nvPr>
        </p:nvSpPr>
        <p:spPr>
          <a:xfrm>
            <a:off x="553736" y="321916"/>
            <a:ext cx="7717500" cy="4398939"/>
          </a:xfrm>
        </p:spPr>
        <p:txBody>
          <a:bodyPr/>
          <a:lstStyle/>
          <a:p>
            <a:pPr algn="just">
              <a:spcBef>
                <a:spcPts val="563"/>
              </a:spcBef>
              <a:spcAft>
                <a:spcPts val="563"/>
              </a:spcAft>
            </a:pPr>
            <a:r>
              <a:rPr lang="es-ES" sz="1600" dirty="0">
                <a:solidFill>
                  <a:schemeClr val="tx1"/>
                </a:solidFill>
                <a:latin typeface="Verdana" panose="020B0604030504040204" pitchFamily="34" charset="0"/>
                <a:ea typeface="Verdana" panose="020B0604030504040204" pitchFamily="34" charset="0"/>
              </a:rPr>
              <a:t>Efectivamente, se distinguen </a:t>
            </a:r>
            <a:r>
              <a:rPr lang="es-ES" sz="1600" u="sng" dirty="0">
                <a:solidFill>
                  <a:schemeClr val="tx1"/>
                </a:solidFill>
                <a:latin typeface="Verdana" panose="020B0604030504040204" pitchFamily="34" charset="0"/>
                <a:ea typeface="Verdana" panose="020B0604030504040204" pitchFamily="34" charset="0"/>
              </a:rPr>
              <a:t>dos funciones del deber de motivar las resoluciones judiciales: </a:t>
            </a:r>
            <a:endParaRPr lang="en-US" sz="1600" u="sng" dirty="0">
              <a:solidFill>
                <a:schemeClr val="tx1"/>
              </a:solidFill>
              <a:latin typeface="Verdana" panose="020B0604030504040204" pitchFamily="34" charset="0"/>
              <a:ea typeface="Verdana" panose="020B0604030504040204" pitchFamily="34" charset="0"/>
            </a:endParaRPr>
          </a:p>
          <a:p>
            <a:pPr algn="just">
              <a:spcBef>
                <a:spcPts val="563"/>
              </a:spcBef>
              <a:spcAft>
                <a:spcPts val="563"/>
              </a:spcAft>
            </a:pPr>
            <a:r>
              <a:rPr lang="es-ES" sz="1600" b="1" i="1" dirty="0">
                <a:solidFill>
                  <a:schemeClr val="tx1"/>
                </a:solidFill>
                <a:latin typeface="Verdana" panose="020B0604030504040204" pitchFamily="34" charset="0"/>
                <a:ea typeface="Verdana" panose="020B0604030504040204" pitchFamily="34" charset="0"/>
              </a:rPr>
              <a:t>i) </a:t>
            </a:r>
            <a:r>
              <a:rPr lang="es-ES" sz="1600" i="1" u="sng" dirty="0">
                <a:solidFill>
                  <a:schemeClr val="tx1"/>
                </a:solidFill>
                <a:latin typeface="Verdana" panose="020B0604030504040204" pitchFamily="34" charset="0"/>
                <a:ea typeface="Verdana" panose="020B0604030504040204" pitchFamily="34" charset="0"/>
              </a:rPr>
              <a:t>Facilita</a:t>
            </a:r>
            <a:r>
              <a:rPr lang="es-ES" sz="1600" b="1" i="1" u="sng" dirty="0">
                <a:solidFill>
                  <a:schemeClr val="tx1"/>
                </a:solidFill>
                <a:latin typeface="Verdana" panose="020B0604030504040204" pitchFamily="34" charset="0"/>
                <a:ea typeface="Verdana" panose="020B0604030504040204" pitchFamily="34" charset="0"/>
              </a:rPr>
              <a:t> </a:t>
            </a:r>
            <a:r>
              <a:rPr lang="es-ES" sz="1600" i="1" u="sng" dirty="0">
                <a:solidFill>
                  <a:schemeClr val="tx1"/>
                </a:solidFill>
                <a:latin typeface="Verdana" panose="020B0604030504040204" pitchFamily="34" charset="0"/>
                <a:ea typeface="Verdana" panose="020B0604030504040204" pitchFamily="34" charset="0"/>
              </a:rPr>
              <a:t>un adecuado ejercicio del derecho de defensa </a:t>
            </a:r>
            <a:r>
              <a:rPr lang="es-ES" sz="1600" i="1" dirty="0">
                <a:solidFill>
                  <a:schemeClr val="tx1"/>
                </a:solidFill>
                <a:latin typeface="Verdana" panose="020B0604030504040204" pitchFamily="34" charset="0"/>
                <a:ea typeface="Verdana" panose="020B0604030504040204" pitchFamily="34" charset="0"/>
              </a:rPr>
              <a:t>de quienes tienen la condición de partes en el proceso, a la vez que constituye un control riguroso de las instancias judiciales superiores cuando se emplean los recursos pertinentes; </a:t>
            </a:r>
          </a:p>
          <a:p>
            <a:pPr algn="just">
              <a:spcBef>
                <a:spcPts val="563"/>
              </a:spcBef>
              <a:spcAft>
                <a:spcPts val="563"/>
              </a:spcAft>
            </a:pPr>
            <a:r>
              <a:rPr lang="es-ES" sz="1600" b="1" i="1" dirty="0" err="1">
                <a:solidFill>
                  <a:schemeClr val="tx1"/>
                </a:solidFill>
                <a:latin typeface="Verdana" panose="020B0604030504040204" pitchFamily="34" charset="0"/>
                <a:ea typeface="Verdana" panose="020B0604030504040204" pitchFamily="34" charset="0"/>
              </a:rPr>
              <a:t>ii</a:t>
            </a:r>
            <a:r>
              <a:rPr lang="es-ES" sz="1600" b="1" i="1" dirty="0">
                <a:solidFill>
                  <a:schemeClr val="tx1"/>
                </a:solidFill>
                <a:latin typeface="Verdana" panose="020B0604030504040204" pitchFamily="34" charset="0"/>
                <a:ea typeface="Verdana" panose="020B0604030504040204" pitchFamily="34" charset="0"/>
              </a:rPr>
              <a:t>)</a:t>
            </a:r>
            <a:r>
              <a:rPr lang="es-ES" sz="1600" i="1" dirty="0">
                <a:solidFill>
                  <a:schemeClr val="tx1"/>
                </a:solidFill>
                <a:latin typeface="Verdana" panose="020B0604030504040204" pitchFamily="34" charset="0"/>
                <a:ea typeface="Verdana" panose="020B0604030504040204" pitchFamily="34" charset="0"/>
              </a:rPr>
              <a:t> </a:t>
            </a:r>
            <a:r>
              <a:rPr lang="es-ES" sz="1600" i="1" u="sng" dirty="0">
                <a:solidFill>
                  <a:schemeClr val="tx1"/>
                </a:solidFill>
                <a:latin typeface="Verdana" panose="020B0604030504040204" pitchFamily="34" charset="0"/>
                <a:ea typeface="Verdana" panose="020B0604030504040204" pitchFamily="34" charset="0"/>
              </a:rPr>
              <a:t>La de ser un factor de racionalidad en el desempeño de las funciones jurisdiccionales</a:t>
            </a:r>
            <a:r>
              <a:rPr lang="es-ES" sz="1600" i="1" dirty="0">
                <a:solidFill>
                  <a:schemeClr val="tx1"/>
                </a:solidFill>
                <a:latin typeface="Verdana" panose="020B0604030504040204" pitchFamily="34" charset="0"/>
                <a:ea typeface="Verdana" panose="020B0604030504040204" pitchFamily="34" charset="0"/>
              </a:rPr>
              <a:t>, pues garantiza que la solución brindada a la controversia sea consecuencia de una aplicación racional del ordenamiento, y no el fruto de la arbitrariedad o capricho en el ejercicio de la administración de justicia.”</a:t>
            </a:r>
            <a:r>
              <a:rPr lang="es-ES" sz="1600" dirty="0">
                <a:solidFill>
                  <a:schemeClr val="tx1"/>
                </a:solidFill>
                <a:latin typeface="Verdana" panose="020B0604030504040204" pitchFamily="34" charset="0"/>
                <a:ea typeface="Verdana" panose="020B0604030504040204" pitchFamily="34" charset="0"/>
              </a:rPr>
              <a:t> </a:t>
            </a:r>
            <a:r>
              <a:rPr lang="es-E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Castillo Alva, Luis.</a:t>
            </a:r>
            <a:r>
              <a:rPr lang="es-ES" sz="1600" i="1" dirty="0">
                <a:solidFill>
                  <a:schemeClr val="tx1"/>
                </a:solidFill>
                <a:latin typeface="Verdana" panose="020B0604030504040204" pitchFamily="34" charset="0"/>
                <a:ea typeface="Verdana" panose="020B0604030504040204" pitchFamily="34" charset="0"/>
                <a:cs typeface="Times New Roman" panose="02020603050405020304" pitchFamily="18" charset="0"/>
              </a:rPr>
              <a:t> “Nuevas perspectivas sobre la relación/tensión entre la democracia y el constitucionalismo; Las funciones constitucionales del deber de motivar las decisiones judiciales”, </a:t>
            </a:r>
            <a:r>
              <a:rPr lang="es-E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Colección Derecho &amp; Tribunales </a:t>
            </a:r>
            <a:r>
              <a:rPr lang="es-ES" sz="1600" dirty="0" err="1">
                <a:solidFill>
                  <a:schemeClr val="tx1"/>
                </a:solidFill>
                <a:latin typeface="Verdana" panose="020B0604030504040204" pitchFamily="34" charset="0"/>
                <a:ea typeface="Verdana" panose="020B0604030504040204" pitchFamily="34" charset="0"/>
                <a:cs typeface="Times New Roman" panose="02020603050405020304" pitchFamily="18" charset="0"/>
              </a:rPr>
              <a:t>Nº</a:t>
            </a:r>
            <a:r>
              <a:rPr lang="es-ES" sz="1600" dirty="0">
                <a:solidFill>
                  <a:schemeClr val="tx1"/>
                </a:solidFill>
                <a:latin typeface="Verdana" panose="020B0604030504040204" pitchFamily="34" charset="0"/>
                <a:ea typeface="Verdana" panose="020B0604030504040204" pitchFamily="34" charset="0"/>
                <a:cs typeface="Times New Roman" panose="02020603050405020304" pitchFamily="18" charset="0"/>
              </a:rPr>
              <a:t> 8, Editorial Grijley, Lima, pág. 481.</a:t>
            </a:r>
            <a:endParaRPr lang="en-US" sz="1600" b="1" i="1"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endParaRPr lang="es-PE" dirty="0">
              <a:solidFill>
                <a:schemeClr val="tx1"/>
              </a:solidFill>
            </a:endParaRPr>
          </a:p>
        </p:txBody>
      </p:sp>
    </p:spTree>
    <p:extLst>
      <p:ext uri="{BB962C8B-B14F-4D97-AF65-F5344CB8AC3E}">
        <p14:creationId xmlns:p14="http://schemas.microsoft.com/office/powerpoint/2010/main" val="2863025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63F9F74-4B83-4E3C-97C9-B08106805B1D}"/>
              </a:ext>
            </a:extLst>
          </p:cNvPr>
          <p:cNvSpPr>
            <a:spLocks noGrp="1"/>
          </p:cNvSpPr>
          <p:nvPr>
            <p:ph type="title"/>
          </p:nvPr>
        </p:nvSpPr>
        <p:spPr>
          <a:xfrm>
            <a:off x="691116" y="323850"/>
            <a:ext cx="8186184" cy="921700"/>
          </a:xfrm>
        </p:spPr>
        <p:txBody>
          <a:bodyPr/>
          <a:lstStyle/>
          <a:p>
            <a:r>
              <a:rPr lang="es-PE" dirty="0"/>
              <a:t>11. Principio de la instancia plural </a:t>
            </a:r>
          </a:p>
        </p:txBody>
      </p:sp>
      <p:sp>
        <p:nvSpPr>
          <p:cNvPr id="6" name="CuadroTexto 5">
            <a:extLst>
              <a:ext uri="{FF2B5EF4-FFF2-40B4-BE49-F238E27FC236}">
                <a16:creationId xmlns:a16="http://schemas.microsoft.com/office/drawing/2014/main" id="{B743D943-AF02-4512-9643-CBB6BD8C4577}"/>
              </a:ext>
            </a:extLst>
          </p:cNvPr>
          <p:cNvSpPr txBox="1"/>
          <p:nvPr/>
        </p:nvSpPr>
        <p:spPr>
          <a:xfrm>
            <a:off x="691116" y="1017478"/>
            <a:ext cx="7931889" cy="4031873"/>
          </a:xfrm>
          <a:prstGeom prst="rect">
            <a:avLst/>
          </a:prstGeom>
          <a:noFill/>
        </p:spPr>
        <p:txBody>
          <a:bodyPr wrap="square">
            <a:spAutoFit/>
          </a:bodyPr>
          <a:lstStyle/>
          <a:p>
            <a:pPr algn="just"/>
            <a:r>
              <a:rPr lang="es-MX" sz="1600" dirty="0">
                <a:solidFill>
                  <a:schemeClr val="tx1"/>
                </a:solidFill>
              </a:rPr>
              <a:t>Entre los principios aplicables al proceso judicial de familia, el principio de pluralidad de instancia cumple un rol preponderante para permitir al justiciable acceder a una instancia superior, para cuestionar en todo o en parte la resolución que le es desfavorable, debido que el principio de pluralidad de instancias </a:t>
            </a:r>
            <a:r>
              <a:rPr lang="es-MX" sz="1600" b="1" u="sng" dirty="0">
                <a:solidFill>
                  <a:schemeClr val="tx1"/>
                </a:solidFill>
              </a:rPr>
              <a:t>“son una suerte de “garantía de las garantías”, en buena cuenta una garantía del debido proceso mismo, porque son el más efectivo vehículo para, por un lado, evitar el ejercicio arbitrario del poder por parte del juez a quo y, por el otro, para permitir corregir (lo antes posible) los errores del mismo”. </a:t>
            </a:r>
          </a:p>
          <a:p>
            <a:pPr algn="just"/>
            <a:r>
              <a:rPr lang="es-MX" sz="1600" dirty="0">
                <a:solidFill>
                  <a:schemeClr val="tx1"/>
                </a:solidFill>
              </a:rPr>
              <a:t> </a:t>
            </a:r>
          </a:p>
          <a:p>
            <a:pPr algn="just"/>
            <a:r>
              <a:rPr lang="es-MX" sz="1600" dirty="0">
                <a:solidFill>
                  <a:schemeClr val="tx1"/>
                </a:solidFill>
              </a:rPr>
              <a:t>Sobre el desarrollo de la jurisprudencia emitida por la </a:t>
            </a:r>
            <a:r>
              <a:rPr lang="es-MX" sz="1600" b="1" u="sng" dirty="0">
                <a:solidFill>
                  <a:schemeClr val="tx1"/>
                </a:solidFill>
              </a:rPr>
              <a:t>Corte Suprema de Justicia</a:t>
            </a:r>
            <a:r>
              <a:rPr lang="es-MX" sz="1600" dirty="0">
                <a:solidFill>
                  <a:schemeClr val="tx1"/>
                </a:solidFill>
              </a:rPr>
              <a:t>, </a:t>
            </a:r>
            <a:r>
              <a:rPr lang="es-MX" sz="1600" b="1" u="sng" dirty="0">
                <a:solidFill>
                  <a:schemeClr val="tx1"/>
                </a:solidFill>
              </a:rPr>
              <a:t>con respecto al principio  de pluralidad  de instancias, se estableció lo siguiente:</a:t>
            </a:r>
          </a:p>
          <a:p>
            <a:pPr algn="just"/>
            <a:r>
              <a:rPr lang="es-MX" sz="1600" dirty="0">
                <a:solidFill>
                  <a:schemeClr val="tx1"/>
                </a:solidFill>
              </a:rPr>
              <a:t> “El Principio-derecho a la pluralidad de instancia amparado en el artículo 139º, inciso 6 de la Constitución Política del Estado, que implica el derecho de todo ciudadano a que una resolución judicial que perjudique pueda ser revisada por un órgano jerárquico superior.  </a:t>
            </a:r>
          </a:p>
        </p:txBody>
      </p:sp>
    </p:spTree>
    <p:extLst>
      <p:ext uri="{BB962C8B-B14F-4D97-AF65-F5344CB8AC3E}">
        <p14:creationId xmlns:p14="http://schemas.microsoft.com/office/powerpoint/2010/main" val="1126967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7AEFDD-BD61-4E21-8826-E81A0B52AF15}"/>
              </a:ext>
            </a:extLst>
          </p:cNvPr>
          <p:cNvSpPr>
            <a:spLocks noGrp="1"/>
          </p:cNvSpPr>
          <p:nvPr>
            <p:ph idx="1"/>
          </p:nvPr>
        </p:nvSpPr>
        <p:spPr>
          <a:xfrm>
            <a:off x="500574" y="311285"/>
            <a:ext cx="7717500" cy="4505264"/>
          </a:xfrm>
        </p:spPr>
        <p:txBody>
          <a:bodyPr/>
          <a:lstStyle/>
          <a:p>
            <a:pPr algn="just"/>
            <a:r>
              <a:rPr lang="es-PE" sz="1600" i="1" dirty="0">
                <a:solidFill>
                  <a:schemeClr val="tx1"/>
                </a:solidFill>
                <a:latin typeface="Verdana" panose="020B0604030504040204" pitchFamily="34" charset="0"/>
                <a:ea typeface="Verdana" panose="020B0604030504040204" pitchFamily="34" charset="0"/>
              </a:rPr>
              <a:t>Sin embargo, tratándose de autos expedidos por salas penales superiores, el artículo 292º del Código de Procedimientos Penales, hace la precisión de que estos deben haber sido emitidos en primera instancia, a fin de poder ser revisados.”</a:t>
            </a:r>
            <a:endParaRPr lang="en-US" sz="1600" dirty="0">
              <a:solidFill>
                <a:schemeClr val="tx1"/>
              </a:solidFill>
              <a:latin typeface="Verdana" panose="020B0604030504040204" pitchFamily="34" charset="0"/>
              <a:ea typeface="Verdana" panose="020B0604030504040204" pitchFamily="34" charset="0"/>
            </a:endParaRPr>
          </a:p>
          <a:p>
            <a:pPr algn="just"/>
            <a:endParaRPr lang="es-ES" sz="1600" i="1" dirty="0">
              <a:solidFill>
                <a:schemeClr val="tx1"/>
              </a:solidFill>
              <a:latin typeface="Verdana" panose="020B0604030504040204" pitchFamily="34" charset="0"/>
              <a:ea typeface="Verdana" panose="020B0604030504040204" pitchFamily="34" charset="0"/>
            </a:endParaRPr>
          </a:p>
          <a:p>
            <a:pPr algn="just"/>
            <a:r>
              <a:rPr lang="es-ES" sz="1600" i="1" dirty="0">
                <a:solidFill>
                  <a:schemeClr val="tx1"/>
                </a:solidFill>
                <a:latin typeface="Verdana" panose="020B0604030504040204" pitchFamily="34" charset="0"/>
                <a:ea typeface="Verdana" panose="020B0604030504040204" pitchFamily="34" charset="0"/>
              </a:rPr>
              <a:t>“constituye una de las garantías del debido proceso y se materializa cuando el justiciable tiene la posibilidad de poder impugnar una decisión judicial, ante un órgano jurisdiccional de mayor jerarquía y con facultades de dejar sin efecto lo originalmente dispuesto, tanto en la forma como en el fondo; por lo tanto constituye un derecho público-subjetivo incorporado dentro del principio de la libertad de la impugnación.”</a:t>
            </a:r>
            <a:endParaRPr lang="en-US" sz="1600" dirty="0">
              <a:solidFill>
                <a:schemeClr val="tx1"/>
              </a:solidFill>
              <a:latin typeface="Verdana" panose="020B0604030504040204" pitchFamily="34" charset="0"/>
              <a:ea typeface="Verdana" panose="020B0604030504040204" pitchFamily="34" charset="0"/>
            </a:endParaRPr>
          </a:p>
          <a:p>
            <a:pPr algn="just"/>
            <a:endParaRPr lang="en-US" sz="1600" dirty="0">
              <a:solidFill>
                <a:schemeClr val="tx1"/>
              </a:solidFill>
              <a:latin typeface="Verdana" panose="020B0604030504040204" pitchFamily="34" charset="0"/>
              <a:ea typeface="Verdana" panose="020B0604030504040204" pitchFamily="34" charset="0"/>
            </a:endParaRPr>
          </a:p>
          <a:p>
            <a:pPr algn="just"/>
            <a:endParaRPr lang="en-US" sz="1600" dirty="0">
              <a:solidFill>
                <a:schemeClr val="tx1"/>
              </a:solidFill>
              <a:latin typeface="Verdana" panose="020B0604030504040204" pitchFamily="34" charset="0"/>
              <a:ea typeface="Verdana" panose="020B0604030504040204" pitchFamily="34" charset="0"/>
            </a:endParaRPr>
          </a:p>
          <a:p>
            <a:pPr algn="just"/>
            <a:r>
              <a:rPr lang="es-ES" sz="1100" dirty="0">
                <a:solidFill>
                  <a:schemeClr val="tx1"/>
                </a:solidFill>
                <a:latin typeface="Verdana" panose="020B0604030504040204" pitchFamily="34" charset="0"/>
                <a:ea typeface="Verdana" panose="020B0604030504040204" pitchFamily="34" charset="0"/>
              </a:rPr>
              <a:t>ARIANO DEHO, Eugenia. </a:t>
            </a:r>
            <a:r>
              <a:rPr lang="es-ES" sz="1100" i="1" dirty="0">
                <a:solidFill>
                  <a:schemeClr val="tx1"/>
                </a:solidFill>
                <a:latin typeface="Verdana" panose="020B0604030504040204" pitchFamily="34" charset="0"/>
                <a:ea typeface="Verdana" panose="020B0604030504040204" pitchFamily="34" charset="0"/>
              </a:rPr>
              <a:t>“Algunas notas sobre las impugnaciones y el debido proceso”</a:t>
            </a:r>
            <a:r>
              <a:rPr lang="es-ES" sz="1100" dirty="0">
                <a:solidFill>
                  <a:schemeClr val="tx1"/>
                </a:solidFill>
                <a:latin typeface="Verdana" panose="020B0604030504040204" pitchFamily="34" charset="0"/>
                <a:ea typeface="Verdana" panose="020B0604030504040204" pitchFamily="34" charset="0"/>
              </a:rPr>
              <a:t>, Revista </a:t>
            </a:r>
            <a:r>
              <a:rPr lang="es-ES" sz="1100" dirty="0" err="1">
                <a:solidFill>
                  <a:schemeClr val="tx1"/>
                </a:solidFill>
                <a:latin typeface="Verdana" panose="020B0604030504040204" pitchFamily="34" charset="0"/>
                <a:ea typeface="Verdana" panose="020B0604030504040204" pitchFamily="34" charset="0"/>
              </a:rPr>
              <a:t>Advocatus</a:t>
            </a:r>
            <a:r>
              <a:rPr lang="es-ES" sz="1100" dirty="0">
                <a:solidFill>
                  <a:schemeClr val="tx1"/>
                </a:solidFill>
                <a:latin typeface="Verdana" panose="020B0604030504040204" pitchFamily="34" charset="0"/>
                <a:ea typeface="Verdana" panose="020B0604030504040204" pitchFamily="34" charset="0"/>
              </a:rPr>
              <a:t>. No.9 (2003). p. 402</a:t>
            </a:r>
            <a:endParaRPr lang="en-US" sz="1100" dirty="0">
              <a:solidFill>
                <a:schemeClr val="tx1"/>
              </a:solidFill>
              <a:latin typeface="Verdana" panose="020B0604030504040204" pitchFamily="34" charset="0"/>
              <a:ea typeface="Verdana" panose="020B0604030504040204" pitchFamily="34" charset="0"/>
            </a:endParaRPr>
          </a:p>
          <a:p>
            <a:pPr algn="just"/>
            <a:r>
              <a:rPr lang="es-ES" sz="1100" dirty="0">
                <a:solidFill>
                  <a:schemeClr val="tx1"/>
                </a:solidFill>
                <a:latin typeface="Verdana" panose="020B0604030504040204" pitchFamily="34" charset="0"/>
                <a:ea typeface="Verdana" panose="020B0604030504040204" pitchFamily="34" charset="0"/>
              </a:rPr>
              <a:t>Recurso de Nulidad </a:t>
            </a:r>
            <a:r>
              <a:rPr lang="es-ES" sz="1100" dirty="0" err="1">
                <a:solidFill>
                  <a:schemeClr val="tx1"/>
                </a:solidFill>
                <a:latin typeface="Verdana" panose="020B0604030504040204" pitchFamily="34" charset="0"/>
                <a:ea typeface="Verdana" panose="020B0604030504040204" pitchFamily="34" charset="0"/>
              </a:rPr>
              <a:t>Nº</a:t>
            </a:r>
            <a:r>
              <a:rPr lang="es-ES" sz="1100" dirty="0">
                <a:solidFill>
                  <a:schemeClr val="tx1"/>
                </a:solidFill>
                <a:latin typeface="Verdana" panose="020B0604030504040204" pitchFamily="34" charset="0"/>
                <a:ea typeface="Verdana" panose="020B0604030504040204" pitchFamily="34" charset="0"/>
              </a:rPr>
              <a:t> 855-2004. Sala Penal Transitoria.</a:t>
            </a:r>
            <a:endParaRPr lang="en-US" sz="1100" dirty="0">
              <a:solidFill>
                <a:schemeClr val="tx1"/>
              </a:solidFill>
              <a:latin typeface="Verdana" panose="020B0604030504040204" pitchFamily="34" charset="0"/>
              <a:ea typeface="Verdana" panose="020B0604030504040204" pitchFamily="34" charset="0"/>
            </a:endParaRPr>
          </a:p>
          <a:p>
            <a:r>
              <a:rPr lang="es-ES" sz="1100" kern="1800" dirty="0">
                <a:solidFill>
                  <a:schemeClr val="tx1"/>
                </a:solidFill>
                <a:latin typeface="Verdana" panose="020B0604030504040204" pitchFamily="34" charset="0"/>
                <a:ea typeface="Verdana" panose="020B0604030504040204" pitchFamily="34" charset="0"/>
              </a:rPr>
              <a:t>Casación </a:t>
            </a:r>
            <a:r>
              <a:rPr lang="es-ES" sz="1100" kern="1800" dirty="0" err="1">
                <a:solidFill>
                  <a:schemeClr val="tx1"/>
                </a:solidFill>
                <a:latin typeface="Verdana" panose="020B0604030504040204" pitchFamily="34" charset="0"/>
                <a:ea typeface="Verdana" panose="020B0604030504040204" pitchFamily="34" charset="0"/>
              </a:rPr>
              <a:t>Nº</a:t>
            </a:r>
            <a:r>
              <a:rPr lang="es-ES" sz="1100" kern="1800" dirty="0">
                <a:solidFill>
                  <a:schemeClr val="tx1"/>
                </a:solidFill>
                <a:latin typeface="Verdana" panose="020B0604030504040204" pitchFamily="34" charset="0"/>
                <a:ea typeface="Verdana" panose="020B0604030504040204" pitchFamily="34" charset="0"/>
              </a:rPr>
              <a:t> 004019-2009. </a:t>
            </a:r>
            <a:r>
              <a:rPr lang="es-PE" sz="1100" dirty="0">
                <a:solidFill>
                  <a:schemeClr val="tx1"/>
                </a:solidFill>
                <a:latin typeface="Verdana" panose="020B0604030504040204" pitchFamily="34" charset="0"/>
                <a:ea typeface="Verdana" panose="020B0604030504040204" pitchFamily="34" charset="0"/>
              </a:rPr>
              <a:t>Sala Civil Permanente</a:t>
            </a:r>
          </a:p>
          <a:p>
            <a:endParaRPr lang="es-PE" dirty="0">
              <a:solidFill>
                <a:schemeClr val="tx1"/>
              </a:solidFill>
            </a:endParaRPr>
          </a:p>
        </p:txBody>
      </p:sp>
    </p:spTree>
    <p:extLst>
      <p:ext uri="{BB962C8B-B14F-4D97-AF65-F5344CB8AC3E}">
        <p14:creationId xmlns:p14="http://schemas.microsoft.com/office/powerpoint/2010/main" val="18356689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63F9F74-4B83-4E3C-97C9-B08106805B1D}"/>
              </a:ext>
            </a:extLst>
          </p:cNvPr>
          <p:cNvSpPr>
            <a:spLocks noGrp="1"/>
          </p:cNvSpPr>
          <p:nvPr>
            <p:ph type="title"/>
          </p:nvPr>
        </p:nvSpPr>
        <p:spPr>
          <a:xfrm>
            <a:off x="691116" y="323850"/>
            <a:ext cx="8186184" cy="921700"/>
          </a:xfrm>
        </p:spPr>
        <p:txBody>
          <a:bodyPr/>
          <a:lstStyle/>
          <a:p>
            <a:r>
              <a:rPr lang="es-PE" dirty="0"/>
              <a:t>11. Principio de legalidad</a:t>
            </a:r>
          </a:p>
        </p:txBody>
      </p:sp>
      <p:sp>
        <p:nvSpPr>
          <p:cNvPr id="7" name="CuadroTexto 6">
            <a:extLst>
              <a:ext uri="{FF2B5EF4-FFF2-40B4-BE49-F238E27FC236}">
                <a16:creationId xmlns:a16="http://schemas.microsoft.com/office/drawing/2014/main" id="{D0FCD19E-8FDD-44C8-8E46-51B565D2E4A6}"/>
              </a:ext>
            </a:extLst>
          </p:cNvPr>
          <p:cNvSpPr txBox="1"/>
          <p:nvPr/>
        </p:nvSpPr>
        <p:spPr>
          <a:xfrm>
            <a:off x="754912" y="1040139"/>
            <a:ext cx="7697972" cy="4462760"/>
          </a:xfrm>
          <a:prstGeom prst="rect">
            <a:avLst/>
          </a:prstGeom>
          <a:noFill/>
        </p:spPr>
        <p:txBody>
          <a:bodyPr wrap="square">
            <a:spAutoFit/>
          </a:bodyPr>
          <a:lstStyle/>
          <a:p>
            <a:pPr algn="just"/>
            <a:r>
              <a:rPr lang="es-MX" sz="1600" dirty="0">
                <a:latin typeface="Open Sans" panose="020B0604020202020204" charset="0"/>
                <a:ea typeface="Open Sans" panose="020B0604020202020204" charset="0"/>
                <a:cs typeface="Open Sans" panose="020B0604020202020204" charset="0"/>
              </a:rPr>
              <a:t>La actuación de la administración de justicia, se sustenta en el ordenamiento pre establecido sobre la materia correspondiente, siendo el principio de legalidad la garantía que el juzgador aplique la normativa adecuada, al momento de resolver un caso en concreto y desarrollar el proceso judicial al cual se encuentra avocado. </a:t>
            </a:r>
          </a:p>
          <a:p>
            <a:pPr algn="just"/>
            <a:r>
              <a:rPr lang="es-MX" sz="1600" dirty="0">
                <a:latin typeface="Open Sans" panose="020B0604020202020204" charset="0"/>
                <a:ea typeface="Open Sans" panose="020B0604020202020204" charset="0"/>
                <a:cs typeface="Open Sans" panose="020B0604020202020204" charset="0"/>
              </a:rPr>
              <a:t>La aplicación del principio de legalidad sobre todo en los procesos judiciales civiles “obliga a quienes administran justicia a aplicar las disposiciones creadas por el Estado de Derecho (…) esta obligación de aplicar las disposiciones conforme a la regulación preestablecida encuentran  sustentado en el artículo IX del Título Preliminar del Código Procesal Civil que establece que “Las normas contenidas en este Código son de carácter imperativo, salvo regulación permisiva en contrario”; es decir, que las normas establecidas en dicho cuerpo normativo son de obligatorio cumplimiento”, debiendo el juez civil desarrollar su actuación judicial con estricto cumplimiento de los dispositivos según la materia del  proceso civil.</a:t>
            </a:r>
          </a:p>
          <a:p>
            <a:pPr algn="just"/>
            <a:endParaRPr lang="es-MX" sz="1600" dirty="0">
              <a:latin typeface="Open Sans" panose="020B0604020202020204" charset="0"/>
              <a:ea typeface="Open Sans" panose="020B0604020202020204" charset="0"/>
              <a:cs typeface="Open Sans" panose="020B0604020202020204" charset="0"/>
            </a:endParaRPr>
          </a:p>
          <a:p>
            <a:pPr algn="just"/>
            <a:endParaRPr lang="es-MX" sz="1600" dirty="0">
              <a:latin typeface="Open Sans" panose="020B0604020202020204" charset="0"/>
              <a:ea typeface="Open Sans" panose="020B0604020202020204" charset="0"/>
              <a:cs typeface="Open Sans" panose="020B0604020202020204" charset="0"/>
            </a:endParaRPr>
          </a:p>
          <a:p>
            <a:pPr algn="just"/>
            <a:r>
              <a:rPr lang="es-MX" sz="1200" dirty="0">
                <a:latin typeface="Open Sans" panose="020B0604020202020204" charset="0"/>
                <a:ea typeface="Open Sans" panose="020B0604020202020204" charset="0"/>
                <a:cs typeface="Open Sans" panose="020B0604020202020204" charset="0"/>
              </a:rPr>
              <a:t>Véase en la dirección web siguiente: http://www.sopecj.org/jc1.pdf</a:t>
            </a:r>
          </a:p>
        </p:txBody>
      </p:sp>
    </p:spTree>
    <p:extLst>
      <p:ext uri="{BB962C8B-B14F-4D97-AF65-F5344CB8AC3E}">
        <p14:creationId xmlns:p14="http://schemas.microsoft.com/office/powerpoint/2010/main" val="851472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63F9F74-4B83-4E3C-97C9-B08106805B1D}"/>
              </a:ext>
            </a:extLst>
          </p:cNvPr>
          <p:cNvSpPr>
            <a:spLocks noGrp="1"/>
          </p:cNvSpPr>
          <p:nvPr>
            <p:ph type="title"/>
          </p:nvPr>
        </p:nvSpPr>
        <p:spPr>
          <a:xfrm>
            <a:off x="691116" y="323850"/>
            <a:ext cx="8186184" cy="921700"/>
          </a:xfrm>
        </p:spPr>
        <p:txBody>
          <a:bodyPr/>
          <a:lstStyle/>
          <a:p>
            <a:r>
              <a:rPr lang="es-PE" dirty="0"/>
              <a:t>12. Principio de Proporcionalidad</a:t>
            </a:r>
          </a:p>
        </p:txBody>
      </p:sp>
      <p:sp>
        <p:nvSpPr>
          <p:cNvPr id="6" name="CuadroTexto 5">
            <a:extLst>
              <a:ext uri="{FF2B5EF4-FFF2-40B4-BE49-F238E27FC236}">
                <a16:creationId xmlns:a16="http://schemas.microsoft.com/office/drawing/2014/main" id="{EC58C314-F8DD-4BB0-82D1-2828A4C7C8DE}"/>
              </a:ext>
            </a:extLst>
          </p:cNvPr>
          <p:cNvSpPr txBox="1"/>
          <p:nvPr/>
        </p:nvSpPr>
        <p:spPr>
          <a:xfrm>
            <a:off x="565969" y="942350"/>
            <a:ext cx="7676708" cy="4201150"/>
          </a:xfrm>
          <a:prstGeom prst="rect">
            <a:avLst/>
          </a:prstGeom>
          <a:noFill/>
        </p:spPr>
        <p:txBody>
          <a:bodyPr wrap="square">
            <a:spAutoFit/>
          </a:bodyPr>
          <a:lstStyle/>
          <a:p>
            <a:pPr algn="just"/>
            <a:r>
              <a:rPr lang="es-MX" sz="1600" dirty="0">
                <a:latin typeface="+mj-lt"/>
              </a:rPr>
              <a:t>El principio de proporcionalidad, en estos últimos tiempos ha cobrado gran relevancia debido que toda actuación del juez, debe contener una debida proporcionalidad de los hechos, con relación a su decisión, para lo cual es imprescindible entender que consiste este principio, siendo desarrollado en su contenido y alcances, por la jurisprudencia del Tribunal Constitucional en el cual señala que “El principio de proporcionalidad es un principio general del derecho expresamente positivizado, cuya satisfacción ha de analizarse en cualquier ámbito del derecho. En efecto, en nuestro ordenamiento jurídico, éste se halla constitucionalizado en el último párrafo del artículo 200 de la Constitución. </a:t>
            </a:r>
          </a:p>
          <a:p>
            <a:pPr algn="just"/>
            <a:endParaRPr lang="es-MX" sz="1600" dirty="0">
              <a:latin typeface="+mj-lt"/>
            </a:endParaRPr>
          </a:p>
          <a:p>
            <a:pPr algn="just"/>
            <a:r>
              <a:rPr lang="es-MX" sz="1600" dirty="0">
                <a:latin typeface="+mj-lt"/>
              </a:rPr>
              <a:t>En su condición de principio, su ámbito de proyección no se circunscribe sólo al análisis del acto restrictivo de un derecho bajo un estado de excepción, pues como lo dispone dicha disposición constitucional, ella sirve para analizar cualquier acto restrictivo de un atributo subjetivo de la persona, independientemente de que aquel se haya declarado o no. Y las penas, desde luego, constituyen actos que limitan y restringen esos derechos de la persona” </a:t>
            </a:r>
          </a:p>
          <a:p>
            <a:pPr algn="r"/>
            <a:r>
              <a:rPr lang="es-MX" sz="1200" dirty="0">
                <a:latin typeface="+mj-lt"/>
              </a:rPr>
              <a:t> STC 0010-2002-AI, FJ 195.</a:t>
            </a:r>
            <a:endParaRPr lang="es-PE" sz="1200" dirty="0">
              <a:latin typeface="+mj-lt"/>
            </a:endParaRPr>
          </a:p>
        </p:txBody>
      </p:sp>
    </p:spTree>
    <p:extLst>
      <p:ext uri="{BB962C8B-B14F-4D97-AF65-F5344CB8AC3E}">
        <p14:creationId xmlns:p14="http://schemas.microsoft.com/office/powerpoint/2010/main" val="2075451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63F9F74-4B83-4E3C-97C9-B08106805B1D}"/>
              </a:ext>
            </a:extLst>
          </p:cNvPr>
          <p:cNvSpPr>
            <a:spLocks noGrp="1"/>
          </p:cNvSpPr>
          <p:nvPr>
            <p:ph type="title"/>
          </p:nvPr>
        </p:nvSpPr>
        <p:spPr>
          <a:xfrm>
            <a:off x="691116" y="323850"/>
            <a:ext cx="8186184" cy="921700"/>
          </a:xfrm>
        </p:spPr>
        <p:txBody>
          <a:bodyPr/>
          <a:lstStyle/>
          <a:p>
            <a:r>
              <a:rPr lang="es-PE" dirty="0"/>
              <a:t>13. Principios procesales aplicables a los procesos de familia</a:t>
            </a:r>
          </a:p>
        </p:txBody>
      </p:sp>
      <p:sp>
        <p:nvSpPr>
          <p:cNvPr id="7" name="CuadroTexto 6">
            <a:extLst>
              <a:ext uri="{FF2B5EF4-FFF2-40B4-BE49-F238E27FC236}">
                <a16:creationId xmlns:a16="http://schemas.microsoft.com/office/drawing/2014/main" id="{D943D4A2-C042-4F6E-BF73-3D011FE64D55}"/>
              </a:ext>
            </a:extLst>
          </p:cNvPr>
          <p:cNvSpPr txBox="1"/>
          <p:nvPr/>
        </p:nvSpPr>
        <p:spPr>
          <a:xfrm>
            <a:off x="863895" y="1656425"/>
            <a:ext cx="7416209" cy="3539430"/>
          </a:xfrm>
          <a:prstGeom prst="rect">
            <a:avLst/>
          </a:prstGeom>
          <a:noFill/>
        </p:spPr>
        <p:txBody>
          <a:bodyPr wrap="square">
            <a:spAutoFit/>
          </a:bodyPr>
          <a:lstStyle/>
          <a:p>
            <a:pPr algn="just"/>
            <a:r>
              <a:rPr lang="es-PE" sz="1600" dirty="0">
                <a:latin typeface="Open Sans" panose="020B0604020202020204" charset="0"/>
                <a:ea typeface="Open Sans" panose="020B0604020202020204" charset="0"/>
                <a:cs typeface="Open Sans" panose="020B0604020202020204" charset="0"/>
              </a:rPr>
              <a:t>Los procesos judiciales en gran medida requieren desarrollarse en los cauces y contenidos de los principios procesales para garantizar que el desarrollo de los procesos ordinarios, en este caso los procesos de familia, no vulneren derechos o infrinjan principios.</a:t>
            </a:r>
          </a:p>
          <a:p>
            <a:pPr algn="just"/>
            <a:endParaRPr lang="es-PE" sz="1600" dirty="0">
              <a:latin typeface="Open Sans" panose="020B0604020202020204" charset="0"/>
              <a:ea typeface="Open Sans" panose="020B0604020202020204" charset="0"/>
              <a:cs typeface="Open Sans" panose="020B0604020202020204" charset="0"/>
            </a:endParaRPr>
          </a:p>
          <a:p>
            <a:pPr algn="just"/>
            <a:r>
              <a:rPr lang="es-PE" sz="1600" dirty="0">
                <a:latin typeface="Open Sans" panose="020B0604020202020204" charset="0"/>
                <a:ea typeface="Open Sans" panose="020B0604020202020204" charset="0"/>
                <a:cs typeface="Open Sans" panose="020B0604020202020204" charset="0"/>
              </a:rPr>
              <a:t>Asimismo, deben coadyuvar y ser interpretados en una </a:t>
            </a:r>
            <a:r>
              <a:rPr lang="es-PE" sz="1600" b="1" u="sng" dirty="0">
                <a:latin typeface="Open Sans" panose="020B0604020202020204" charset="0"/>
                <a:ea typeface="Open Sans" panose="020B0604020202020204" charset="0"/>
                <a:cs typeface="Open Sans" panose="020B0604020202020204" charset="0"/>
              </a:rPr>
              <a:t>doble dimensión </a:t>
            </a:r>
            <a:r>
              <a:rPr lang="es-PE" sz="1600" dirty="0">
                <a:latin typeface="Open Sans" panose="020B0604020202020204" charset="0"/>
                <a:ea typeface="Open Sans" panose="020B0604020202020204" charset="0"/>
                <a:cs typeface="Open Sans" panose="020B0604020202020204" charset="0"/>
              </a:rPr>
              <a:t>para su correcta aplicación, es decir, deben ser </a:t>
            </a:r>
            <a:r>
              <a:rPr lang="es-PE" sz="1600" b="1" u="sng" dirty="0">
                <a:latin typeface="Open Sans" panose="020B0604020202020204" charset="0"/>
                <a:ea typeface="Open Sans" panose="020B0604020202020204" charset="0"/>
                <a:cs typeface="Open Sans" panose="020B0604020202020204" charset="0"/>
              </a:rPr>
              <a:t>evaluados integralmente y también deberá considerar el impacto diferenciado de su aplicación en mujeres, niños, niñas y adolescentes o personas condiciones especiales o especialmente vulnerables</a:t>
            </a:r>
            <a:r>
              <a:rPr lang="es-PE" sz="1600" dirty="0">
                <a:latin typeface="Open Sans" panose="020B0604020202020204" charset="0"/>
                <a:ea typeface="Open Sans" panose="020B0604020202020204" charset="0"/>
                <a:cs typeface="Open Sans" panose="020B0604020202020204" charset="0"/>
              </a:rPr>
              <a:t> y proteger los derechos de cada uno de los miembros de la familia afectada, así como asegurar el cumplimiento de la ley. </a:t>
            </a:r>
          </a:p>
          <a:p>
            <a:pPr algn="just"/>
            <a:br>
              <a:rPr lang="en-US" sz="1600" dirty="0">
                <a:latin typeface="Open Sans" panose="020B0604020202020204" charset="0"/>
                <a:ea typeface="Open Sans" panose="020B0604020202020204" charset="0"/>
                <a:cs typeface="Open Sans" panose="020B0604020202020204" charset="0"/>
              </a:rPr>
            </a:br>
            <a:endParaRPr lang="en-US" sz="1600"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752212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360545" y="746152"/>
            <a:ext cx="4572000" cy="2862322"/>
          </a:xfrm>
          <a:prstGeom prst="rect">
            <a:avLst/>
          </a:prstGeom>
        </p:spPr>
        <p:txBody>
          <a:bodyPr>
            <a:spAutoFit/>
          </a:bodyPr>
          <a:lstStyle/>
          <a:p>
            <a:pPr algn="just"/>
            <a:r>
              <a:rPr lang="es-ES" sz="1800" b="1" dirty="0">
                <a:latin typeface="Verdana" panose="020B0604030504040204" pitchFamily="34" charset="0"/>
                <a:ea typeface="Verdana" panose="020B0604030504040204" pitchFamily="34" charset="0"/>
              </a:rPr>
              <a:t> </a:t>
            </a:r>
            <a:endParaRPr lang="en-US" sz="1800" dirty="0">
              <a:latin typeface="Verdana" panose="020B0604030504040204" pitchFamily="34" charset="0"/>
              <a:ea typeface="Verdana" panose="020B0604030504040204" pitchFamily="34" charset="0"/>
            </a:endParaRPr>
          </a:p>
          <a:p>
            <a:pPr algn="just"/>
            <a:r>
              <a:rPr lang="es-PE" sz="1800" dirty="0">
                <a:latin typeface="Verdana" panose="020B0604030504040204" pitchFamily="34" charset="0"/>
                <a:ea typeface="Verdana" panose="020B0604030504040204" pitchFamily="34" charset="0"/>
              </a:rPr>
              <a:t>Como </a:t>
            </a:r>
            <a:r>
              <a:rPr lang="es-PE" sz="1800" b="1" dirty="0">
                <a:latin typeface="Verdana" panose="020B0604030504040204" pitchFamily="34" charset="0"/>
                <a:ea typeface="Verdana" panose="020B0604030504040204" pitchFamily="34" charset="0"/>
              </a:rPr>
              <a:t>principio</a:t>
            </a:r>
            <a:r>
              <a:rPr lang="es-PE" sz="1800" dirty="0">
                <a:latin typeface="Verdana" panose="020B0604030504040204" pitchFamily="34" charset="0"/>
                <a:ea typeface="Verdana" panose="020B0604030504040204" pitchFamily="34" charset="0"/>
              </a:rPr>
              <a:t> procesal podemos definir la </a:t>
            </a:r>
            <a:r>
              <a:rPr lang="es-PE" sz="1800" b="1" dirty="0">
                <a:latin typeface="Verdana" panose="020B0604030504040204" pitchFamily="34" charset="0"/>
                <a:ea typeface="Verdana" panose="020B0604030504040204" pitchFamily="34" charset="0"/>
              </a:rPr>
              <a:t>inmediación</a:t>
            </a:r>
            <a:r>
              <a:rPr lang="es-PE" sz="1800" dirty="0">
                <a:latin typeface="Verdana" panose="020B0604030504040204" pitchFamily="34" charset="0"/>
                <a:ea typeface="Verdana" panose="020B0604030504040204" pitchFamily="34" charset="0"/>
              </a:rPr>
              <a:t>, como la íntima vinculación personal entre el juzgador y las partes y con los elementos probatorios, a fin de que dicho juzgador pueda conocer directa- mente el material del proceso desde su iniciación hasta la terminación del mismo.</a:t>
            </a:r>
            <a:endParaRPr lang="en-US" sz="1800" dirty="0">
              <a:latin typeface="Verdana" panose="020B0604030504040204" pitchFamily="34" charset="0"/>
              <a:ea typeface="Verdana" panose="020B0604030504040204" pitchFamily="34" charset="0"/>
            </a:endParaRPr>
          </a:p>
        </p:txBody>
      </p:sp>
      <p:sp>
        <p:nvSpPr>
          <p:cNvPr id="6" name="Título 4">
            <a:extLst>
              <a:ext uri="{FF2B5EF4-FFF2-40B4-BE49-F238E27FC236}">
                <a16:creationId xmlns:a16="http://schemas.microsoft.com/office/drawing/2014/main" id="{03FE3069-A7D9-48B4-A605-46D115D1EA13}"/>
              </a:ext>
            </a:extLst>
          </p:cNvPr>
          <p:cNvSpPr>
            <a:spLocks noGrp="1"/>
          </p:cNvSpPr>
          <p:nvPr>
            <p:ph type="title"/>
          </p:nvPr>
        </p:nvSpPr>
        <p:spPr>
          <a:xfrm>
            <a:off x="510363" y="1384105"/>
            <a:ext cx="2923954" cy="921700"/>
          </a:xfrm>
        </p:spPr>
        <p:txBody>
          <a:bodyPr>
            <a:normAutofit fontScale="90000"/>
          </a:bodyPr>
          <a:lstStyle/>
          <a:p>
            <a:r>
              <a:rPr lang="es-PE" dirty="0">
                <a:solidFill>
                  <a:schemeClr val="bg1">
                    <a:lumMod val="75000"/>
                  </a:schemeClr>
                </a:solidFill>
              </a:rPr>
              <a:t>14. Principio de Inmediación</a:t>
            </a:r>
          </a:p>
        </p:txBody>
      </p:sp>
    </p:spTree>
    <p:extLst>
      <p:ext uri="{BB962C8B-B14F-4D97-AF65-F5344CB8AC3E}">
        <p14:creationId xmlns:p14="http://schemas.microsoft.com/office/powerpoint/2010/main" val="107641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3" name="Marcador de contenido 4">
            <a:extLst>
              <a:ext uri="{FF2B5EF4-FFF2-40B4-BE49-F238E27FC236}">
                <a16:creationId xmlns:a16="http://schemas.microsoft.com/office/drawing/2014/main" id="{2617EC15-E7FA-4073-94D3-773591869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294" t="21526" r="14063" b="13680"/>
          <a:stretch>
            <a:fillRect/>
          </a:stretch>
        </p:blipFill>
        <p:spPr>
          <a:xfrm>
            <a:off x="243416" y="204716"/>
            <a:ext cx="8619131" cy="4708478"/>
          </a:xfrm>
          <a:prstGeom prst="rect">
            <a:avLst/>
          </a:prstGeom>
          <a:noFill/>
          <a:ln>
            <a:noFill/>
          </a:ln>
        </p:spPr>
      </p:pic>
    </p:spTree>
    <p:extLst>
      <p:ext uri="{BB962C8B-B14F-4D97-AF65-F5344CB8AC3E}">
        <p14:creationId xmlns:p14="http://schemas.microsoft.com/office/powerpoint/2010/main" val="39719135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792354" y="1515740"/>
            <a:ext cx="3705225" cy="2322613"/>
          </a:xfrm>
        </p:spPr>
        <p:txBody>
          <a:bodyPr>
            <a:normAutofit/>
          </a:bodyPr>
          <a:lstStyle/>
          <a:p>
            <a:pPr algn="just"/>
            <a:r>
              <a:rPr lang="es-PE" sz="1800" dirty="0">
                <a:solidFill>
                  <a:srgbClr val="000000"/>
                </a:solidFill>
                <a:latin typeface="Verdana" panose="020B0604030504040204" pitchFamily="34" charset="0"/>
                <a:ea typeface="Times New Roman" panose="02020603050405020304" pitchFamily="18" charset="0"/>
              </a:rPr>
              <a:t>El proceso se debe llevar a cabo en el menor número de audiencias posibles, lo cual facilita la resolución de la controversia.</a:t>
            </a:r>
            <a:endParaRPr lang="en-US" sz="1800" dirty="0">
              <a:latin typeface="Times New Roman" panose="02020603050405020304" pitchFamily="18" charset="0"/>
              <a:ea typeface="Times New Roman" panose="02020603050405020304" pitchFamily="18" charset="0"/>
            </a:endParaRPr>
          </a:p>
          <a:p>
            <a:pPr algn="just"/>
            <a:endParaRPr lang="en-US" sz="1800" dirty="0"/>
          </a:p>
        </p:txBody>
      </p:sp>
      <p:sp>
        <p:nvSpPr>
          <p:cNvPr id="5" name="Título 4">
            <a:extLst>
              <a:ext uri="{FF2B5EF4-FFF2-40B4-BE49-F238E27FC236}">
                <a16:creationId xmlns:a16="http://schemas.microsoft.com/office/drawing/2014/main" id="{B0843A5A-B600-44C7-8C90-E80752D8062E}"/>
              </a:ext>
            </a:extLst>
          </p:cNvPr>
          <p:cNvSpPr txBox="1">
            <a:spLocks/>
          </p:cNvSpPr>
          <p:nvPr/>
        </p:nvSpPr>
        <p:spPr>
          <a:xfrm>
            <a:off x="646421" y="1794544"/>
            <a:ext cx="2892056" cy="1190846"/>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ctr" rtl="0">
              <a:lnSpc>
                <a:spcPct val="84000"/>
              </a:lnSpc>
              <a:spcBef>
                <a:spcPts val="0"/>
              </a:spcBef>
              <a:spcAft>
                <a:spcPts val="0"/>
              </a:spcAft>
              <a:buClr>
                <a:schemeClr val="dk1"/>
              </a:buClr>
              <a:buSzPts val="3000"/>
              <a:buFont typeface="Titan One"/>
              <a:buNone/>
              <a:defRPr sz="3600" b="0" i="0" u="none" strike="noStrike" cap="none" baseline="0">
                <a:solidFill>
                  <a:schemeClr val="tx2"/>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9pPr>
          </a:lstStyle>
          <a:p>
            <a:pPr>
              <a:lnSpc>
                <a:spcPct val="100000"/>
              </a:lnSpc>
            </a:pPr>
            <a:r>
              <a:rPr lang="es-PE" sz="2400" dirty="0">
                <a:solidFill>
                  <a:schemeClr val="bg1">
                    <a:lumMod val="75000"/>
                  </a:schemeClr>
                </a:solidFill>
              </a:rPr>
              <a:t>15. Principio de Concentración </a:t>
            </a:r>
          </a:p>
        </p:txBody>
      </p:sp>
    </p:spTree>
    <p:extLst>
      <p:ext uri="{BB962C8B-B14F-4D97-AF65-F5344CB8AC3E}">
        <p14:creationId xmlns:p14="http://schemas.microsoft.com/office/powerpoint/2010/main" val="2432963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57DAFF1-885B-4058-A197-974A906062F2}"/>
              </a:ext>
            </a:extLst>
          </p:cNvPr>
          <p:cNvSpPr txBox="1"/>
          <p:nvPr/>
        </p:nvSpPr>
        <p:spPr>
          <a:xfrm>
            <a:off x="4747431" y="1271501"/>
            <a:ext cx="2908963" cy="2585323"/>
          </a:xfrm>
          <a:prstGeom prst="rect">
            <a:avLst/>
          </a:prstGeom>
          <a:noFill/>
        </p:spPr>
        <p:txBody>
          <a:bodyPr wrap="square">
            <a:spAutoFit/>
          </a:bodyPr>
          <a:lstStyle/>
          <a:p>
            <a:pPr algn="ctr"/>
            <a:r>
              <a:rPr lang="es-MX" sz="1800" dirty="0">
                <a:latin typeface="Verdana" panose="020B0604030504040204" pitchFamily="34" charset="0"/>
                <a:ea typeface="Verdana" panose="020B0604030504040204" pitchFamily="34" charset="0"/>
              </a:rPr>
              <a:t> La duración de la tramitación del proceso no debe perjudicar al vencedor, por lo cual los efectos de la sentencia se deben retrotraer al momento del inicio de la controversia.</a:t>
            </a:r>
          </a:p>
        </p:txBody>
      </p:sp>
      <p:sp>
        <p:nvSpPr>
          <p:cNvPr id="4" name="Título 4">
            <a:extLst>
              <a:ext uri="{FF2B5EF4-FFF2-40B4-BE49-F238E27FC236}">
                <a16:creationId xmlns:a16="http://schemas.microsoft.com/office/drawing/2014/main" id="{5E639802-C06D-478D-99E9-DC78CDD1CEBF}"/>
              </a:ext>
            </a:extLst>
          </p:cNvPr>
          <p:cNvSpPr txBox="1">
            <a:spLocks/>
          </p:cNvSpPr>
          <p:nvPr/>
        </p:nvSpPr>
        <p:spPr>
          <a:xfrm>
            <a:off x="695177" y="1592525"/>
            <a:ext cx="2892056" cy="1190846"/>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ctr" rtl="0">
              <a:lnSpc>
                <a:spcPct val="84000"/>
              </a:lnSpc>
              <a:spcBef>
                <a:spcPts val="0"/>
              </a:spcBef>
              <a:spcAft>
                <a:spcPts val="0"/>
              </a:spcAft>
              <a:buClr>
                <a:schemeClr val="dk1"/>
              </a:buClr>
              <a:buSzPts val="3000"/>
              <a:buFont typeface="Titan One"/>
              <a:buNone/>
              <a:defRPr sz="3600" b="0" i="0" u="none" strike="noStrike" cap="none" baseline="0">
                <a:solidFill>
                  <a:schemeClr val="tx2"/>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9pPr>
          </a:lstStyle>
          <a:p>
            <a:pPr>
              <a:lnSpc>
                <a:spcPct val="100000"/>
              </a:lnSpc>
            </a:pPr>
            <a:r>
              <a:rPr lang="es-PE" sz="2400" dirty="0">
                <a:solidFill>
                  <a:schemeClr val="bg1">
                    <a:lumMod val="75000"/>
                  </a:schemeClr>
                </a:solidFill>
              </a:rPr>
              <a:t>16. Principio de Eficacia Procesal</a:t>
            </a:r>
          </a:p>
        </p:txBody>
      </p:sp>
    </p:spTree>
    <p:extLst>
      <p:ext uri="{BB962C8B-B14F-4D97-AF65-F5344CB8AC3E}">
        <p14:creationId xmlns:p14="http://schemas.microsoft.com/office/powerpoint/2010/main" val="1398332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63F9F74-4B83-4E3C-97C9-B08106805B1D}"/>
              </a:ext>
            </a:extLst>
          </p:cNvPr>
          <p:cNvSpPr>
            <a:spLocks noGrp="1"/>
          </p:cNvSpPr>
          <p:nvPr>
            <p:ph type="title"/>
          </p:nvPr>
        </p:nvSpPr>
        <p:spPr>
          <a:xfrm>
            <a:off x="691116" y="323850"/>
            <a:ext cx="8186184" cy="921700"/>
          </a:xfrm>
        </p:spPr>
        <p:txBody>
          <a:bodyPr/>
          <a:lstStyle/>
          <a:p>
            <a:r>
              <a:rPr lang="es-PE" dirty="0"/>
              <a:t>17. Principio de la Unidad de la Prueba</a:t>
            </a:r>
          </a:p>
        </p:txBody>
      </p:sp>
      <p:sp>
        <p:nvSpPr>
          <p:cNvPr id="6" name="CuadroTexto 5">
            <a:extLst>
              <a:ext uri="{FF2B5EF4-FFF2-40B4-BE49-F238E27FC236}">
                <a16:creationId xmlns:a16="http://schemas.microsoft.com/office/drawing/2014/main" id="{0857E7A5-91A9-4E8E-8BBD-15CFBCC59068}"/>
              </a:ext>
            </a:extLst>
          </p:cNvPr>
          <p:cNvSpPr txBox="1"/>
          <p:nvPr/>
        </p:nvSpPr>
        <p:spPr>
          <a:xfrm>
            <a:off x="404480" y="1071433"/>
            <a:ext cx="8186184" cy="3323987"/>
          </a:xfrm>
          <a:prstGeom prst="rect">
            <a:avLst/>
          </a:prstGeom>
          <a:noFill/>
        </p:spPr>
        <p:txBody>
          <a:bodyPr wrap="square">
            <a:spAutoFit/>
          </a:bodyPr>
          <a:lstStyle/>
          <a:p>
            <a:r>
              <a:rPr lang="es-MX" b="1" u="sng" dirty="0"/>
              <a:t>Se constituye sobre el conjunto probatorio que forma una unidad, el cual debe examinarse de forma integral por el juez, para valorar de forma detallada las diversas pruebas ofrecidas, para establecer sus nexos y concordancias, creándose una convicción sobre estas, que permitan una decisión fundada en derecho.</a:t>
            </a:r>
          </a:p>
          <a:p>
            <a:r>
              <a:rPr lang="es-MX" dirty="0"/>
              <a:t> </a:t>
            </a:r>
          </a:p>
          <a:p>
            <a:r>
              <a:rPr lang="es-MX" dirty="0"/>
              <a:t>Dentro de la jurisprudencia </a:t>
            </a:r>
            <a:r>
              <a:rPr lang="es-MX" dirty="0" err="1"/>
              <a:t>casatoria</a:t>
            </a:r>
            <a:r>
              <a:rPr lang="es-MX" dirty="0"/>
              <a:t>, el principio de la unidad de la prueba cumple una función casi decisoria en el </a:t>
            </a:r>
            <a:r>
              <a:rPr lang="es-MX" b="1" u="sng" dirty="0"/>
              <a:t>proceso judicial por violencia familiar</a:t>
            </a:r>
            <a:r>
              <a:rPr lang="es-MX" dirty="0"/>
              <a:t>, debido que la mayoría de resoluciones judiciales, sustentándose en este principio, </a:t>
            </a:r>
            <a:r>
              <a:rPr lang="es-MX" b="1" u="sng" dirty="0"/>
              <a:t>emitieron fallos en las cuales evidenciaron en muchos casos que las instancias precedentes no evaluaron de forma conjunta y razonada las pruebas presentadas, vulnerado de esta forma el derecho al debido proceso.</a:t>
            </a:r>
          </a:p>
          <a:p>
            <a:endParaRPr lang="es-MX" dirty="0"/>
          </a:p>
          <a:p>
            <a:r>
              <a:rPr lang="es-MX" dirty="0"/>
              <a:t>La Corte Suprema de Justicia, a través de su jurisprudencia </a:t>
            </a:r>
            <a:r>
              <a:rPr lang="es-MX" dirty="0" err="1"/>
              <a:t>casatoria</a:t>
            </a:r>
            <a:r>
              <a:rPr lang="es-MX" dirty="0"/>
              <a:t> ha desarrollado con referencia al principio de unidad de la prueba, diversos ámbitos en las cuales este principio sirve como una garantía del justiciable sobre la valoración conjunta de todos los medios probatorios presentados.</a:t>
            </a:r>
          </a:p>
          <a:p>
            <a:r>
              <a:rPr lang="es-MX" dirty="0"/>
              <a:t> </a:t>
            </a:r>
            <a:endParaRPr lang="es-PE" dirty="0"/>
          </a:p>
        </p:txBody>
      </p:sp>
    </p:spTree>
    <p:extLst>
      <p:ext uri="{BB962C8B-B14F-4D97-AF65-F5344CB8AC3E}">
        <p14:creationId xmlns:p14="http://schemas.microsoft.com/office/powerpoint/2010/main" val="10060021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63F9F74-4B83-4E3C-97C9-B08106805B1D}"/>
              </a:ext>
            </a:extLst>
          </p:cNvPr>
          <p:cNvSpPr>
            <a:spLocks noGrp="1"/>
          </p:cNvSpPr>
          <p:nvPr>
            <p:ph type="title"/>
          </p:nvPr>
        </p:nvSpPr>
        <p:spPr>
          <a:xfrm>
            <a:off x="691116" y="323850"/>
            <a:ext cx="8186184" cy="921700"/>
          </a:xfrm>
        </p:spPr>
        <p:txBody>
          <a:bodyPr/>
          <a:lstStyle/>
          <a:p>
            <a:r>
              <a:rPr lang="es-PE" dirty="0"/>
              <a:t>18. Principio de Congruencia</a:t>
            </a:r>
          </a:p>
        </p:txBody>
      </p:sp>
      <p:sp>
        <p:nvSpPr>
          <p:cNvPr id="7" name="CuadroTexto 6">
            <a:extLst>
              <a:ext uri="{FF2B5EF4-FFF2-40B4-BE49-F238E27FC236}">
                <a16:creationId xmlns:a16="http://schemas.microsoft.com/office/drawing/2014/main" id="{57960C21-2A8B-41ED-B1B6-F485A062A20A}"/>
              </a:ext>
            </a:extLst>
          </p:cNvPr>
          <p:cNvSpPr txBox="1"/>
          <p:nvPr/>
        </p:nvSpPr>
        <p:spPr>
          <a:xfrm>
            <a:off x="1135025" y="1383773"/>
            <a:ext cx="6873949" cy="2862322"/>
          </a:xfrm>
          <a:prstGeom prst="rect">
            <a:avLst/>
          </a:prstGeom>
          <a:noFill/>
        </p:spPr>
        <p:txBody>
          <a:bodyPr wrap="square">
            <a:spAutoFit/>
          </a:bodyPr>
          <a:lstStyle/>
          <a:p>
            <a:pPr algn="just"/>
            <a:r>
              <a:rPr lang="es-MX" sz="1800" dirty="0">
                <a:latin typeface="Open Sans" panose="020B0604020202020204" charset="0"/>
                <a:ea typeface="Open Sans" panose="020B0604020202020204" charset="0"/>
                <a:cs typeface="Open Sans" panose="020B0604020202020204" charset="0"/>
              </a:rPr>
              <a:t>De acuerdo al tratadista </a:t>
            </a:r>
            <a:r>
              <a:rPr lang="es-MX" sz="1800" dirty="0" err="1">
                <a:latin typeface="Open Sans" panose="020B0604020202020204" charset="0"/>
                <a:ea typeface="Open Sans" panose="020B0604020202020204" charset="0"/>
                <a:cs typeface="Open Sans" panose="020B0604020202020204" charset="0"/>
              </a:rPr>
              <a:t>Devis</a:t>
            </a:r>
            <a:r>
              <a:rPr lang="es-MX" sz="1800" dirty="0">
                <a:latin typeface="Open Sans" panose="020B0604020202020204" charset="0"/>
                <a:ea typeface="Open Sans" panose="020B0604020202020204" charset="0"/>
                <a:cs typeface="Open Sans" panose="020B0604020202020204" charset="0"/>
              </a:rPr>
              <a:t> </a:t>
            </a:r>
            <a:r>
              <a:rPr lang="es-MX" sz="1800" dirty="0" err="1">
                <a:latin typeface="Open Sans" panose="020B0604020202020204" charset="0"/>
                <a:ea typeface="Open Sans" panose="020B0604020202020204" charset="0"/>
                <a:cs typeface="Open Sans" panose="020B0604020202020204" charset="0"/>
              </a:rPr>
              <a:t>Echandia</a:t>
            </a:r>
            <a:r>
              <a:rPr lang="es-MX" sz="1800" dirty="0">
                <a:latin typeface="Open Sans" panose="020B0604020202020204" charset="0"/>
                <a:ea typeface="Open Sans" panose="020B0604020202020204" charset="0"/>
                <a:cs typeface="Open Sans" panose="020B0604020202020204" charset="0"/>
              </a:rPr>
              <a:t>, la congruencia es “El principio normativo que exige la identidad jurídica entre lo resuelto, en cualquier sentido, por el Juez en la sentencia y las pretensiones y excepciones planteadas por las partes”. </a:t>
            </a:r>
          </a:p>
          <a:p>
            <a:pPr algn="just"/>
            <a:endParaRPr lang="es-MX" sz="1800" dirty="0">
              <a:latin typeface="Open Sans" panose="020B0604020202020204" charset="0"/>
              <a:ea typeface="Open Sans" panose="020B0604020202020204" charset="0"/>
              <a:cs typeface="Open Sans" panose="020B0604020202020204" charset="0"/>
            </a:endParaRPr>
          </a:p>
          <a:p>
            <a:pPr algn="just"/>
            <a:r>
              <a:rPr lang="es-MX" sz="1800" dirty="0">
                <a:latin typeface="Open Sans" panose="020B0604020202020204" charset="0"/>
                <a:ea typeface="Open Sans" panose="020B0604020202020204" charset="0"/>
                <a:cs typeface="Open Sans" panose="020B0604020202020204" charset="0"/>
              </a:rPr>
              <a:t>Además, la doctrina también señala que “la comprensión del principio de congruencia requiere necesariamente de la comparación y la debida armonía, entre los actos de las partes y la sentencia, cuyo resultado determinará que esta última aparezca como justificada o causada”</a:t>
            </a:r>
          </a:p>
        </p:txBody>
      </p:sp>
    </p:spTree>
    <p:extLst>
      <p:ext uri="{BB962C8B-B14F-4D97-AF65-F5344CB8AC3E}">
        <p14:creationId xmlns:p14="http://schemas.microsoft.com/office/powerpoint/2010/main" val="2527877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26391" y="765555"/>
            <a:ext cx="3500770" cy="3046988"/>
          </a:xfrm>
          <a:prstGeom prst="rect">
            <a:avLst/>
          </a:prstGeom>
        </p:spPr>
        <p:txBody>
          <a:bodyPr wrap="square">
            <a:spAutoFit/>
          </a:bodyPr>
          <a:lstStyle/>
          <a:p>
            <a:pPr algn="just"/>
            <a:r>
              <a:rPr lang="es-PE" sz="1600" dirty="0">
                <a:solidFill>
                  <a:schemeClr val="bg1">
                    <a:lumMod val="75000"/>
                  </a:schemeClr>
                </a:solidFill>
                <a:latin typeface="Verdana" panose="020B0604030504040204" pitchFamily="34" charset="0"/>
                <a:ea typeface="Times New Roman" panose="02020603050405020304" pitchFamily="18" charset="0"/>
              </a:rPr>
              <a:t>El principio de congruencia garantiza al justiciable que el juez no debe apartarse del real debate contradictorio establecido por las partes, debido que se afecta el  ejercicio del derecho de defensa de ambos, ya que el principio de congruencia está íntimamente ligado al derecho de defensa. </a:t>
            </a:r>
          </a:p>
          <a:p>
            <a:pPr algn="just"/>
            <a:endParaRPr lang="es-PE" sz="1600" dirty="0">
              <a:solidFill>
                <a:schemeClr val="bg1">
                  <a:lumMod val="75000"/>
                </a:schemeClr>
              </a:solidFill>
              <a:latin typeface="Verdana" panose="020B0604030504040204" pitchFamily="34" charset="0"/>
              <a:ea typeface="Times New Roman" panose="02020603050405020304" pitchFamily="18" charset="0"/>
            </a:endParaRPr>
          </a:p>
        </p:txBody>
      </p:sp>
      <p:sp>
        <p:nvSpPr>
          <p:cNvPr id="6" name="Rectángulo 5"/>
          <p:cNvSpPr/>
          <p:nvPr/>
        </p:nvSpPr>
        <p:spPr>
          <a:xfrm>
            <a:off x="4457700" y="106336"/>
            <a:ext cx="4359909" cy="4632037"/>
          </a:xfrm>
          <a:prstGeom prst="rect">
            <a:avLst/>
          </a:prstGeom>
        </p:spPr>
        <p:txBody>
          <a:bodyPr wrap="square">
            <a:spAutoFit/>
          </a:bodyPr>
          <a:lstStyle/>
          <a:p>
            <a:pPr algn="just"/>
            <a:r>
              <a:rPr lang="es-PE" sz="1600" dirty="0">
                <a:solidFill>
                  <a:schemeClr val="bg1">
                    <a:lumMod val="75000"/>
                  </a:schemeClr>
                </a:solidFill>
                <a:latin typeface="Verdana" panose="020B0604030504040204" pitchFamily="34" charset="0"/>
                <a:ea typeface="Times New Roman" panose="02020603050405020304" pitchFamily="18" charset="0"/>
              </a:rPr>
              <a:t>En ese sentido, las resoluciones judiciales emitidas por las instancias correspondientes en el proceso judicial por violencia familiar, deben contener </a:t>
            </a:r>
            <a:r>
              <a:rPr lang="es-PE" sz="1600" b="1" dirty="0">
                <a:solidFill>
                  <a:schemeClr val="bg1">
                    <a:lumMod val="75000"/>
                  </a:schemeClr>
                </a:solidFill>
                <a:latin typeface="Verdana" panose="020B0604030504040204" pitchFamily="34" charset="0"/>
                <a:ea typeface="Times New Roman" panose="02020603050405020304" pitchFamily="18" charset="0"/>
              </a:rPr>
              <a:t>congruencia entre la pretensión y la decisión de la resolución</a:t>
            </a:r>
            <a:r>
              <a:rPr lang="es-PE" sz="1600" dirty="0">
                <a:solidFill>
                  <a:schemeClr val="bg1">
                    <a:lumMod val="75000"/>
                  </a:schemeClr>
                </a:solidFill>
                <a:latin typeface="Verdana" panose="020B0604030504040204" pitchFamily="34" charset="0"/>
                <a:ea typeface="Times New Roman" panose="02020603050405020304" pitchFamily="18" charset="0"/>
              </a:rPr>
              <a:t>,     debido    que    los </a:t>
            </a:r>
            <a:endParaRPr lang="en-US" sz="1600" dirty="0">
              <a:solidFill>
                <a:schemeClr val="bg1">
                  <a:lumMod val="75000"/>
                </a:schemeClr>
              </a:solidFill>
              <a:latin typeface="Times New Roman" panose="02020603050405020304" pitchFamily="18" charset="0"/>
              <a:ea typeface="Times New Roman" panose="02020603050405020304" pitchFamily="18" charset="0"/>
            </a:endParaRPr>
          </a:p>
          <a:p>
            <a:pPr algn="just"/>
            <a:r>
              <a:rPr lang="es-PE" sz="1600" dirty="0">
                <a:solidFill>
                  <a:schemeClr val="bg1">
                    <a:lumMod val="75000"/>
                  </a:schemeClr>
                </a:solidFill>
                <a:latin typeface="Verdana" panose="020B0604030504040204" pitchFamily="34" charset="0"/>
                <a:ea typeface="Times New Roman" panose="02020603050405020304" pitchFamily="18" charset="0"/>
              </a:rPr>
              <a:t>magistrados al momento de argumentar sus resoluciones jurisdiccionales, deben desarrollar sus argumentos de una forma lógica y congruente, que permita la aplicación normativa de forma correcta y eficaz, sin desvirtuar la pretensión principal del proceso y guarde conexión con la decisión judicial.</a:t>
            </a:r>
          </a:p>
          <a:p>
            <a:pPr algn="just"/>
            <a:endParaRPr lang="en-US" sz="1100" dirty="0">
              <a:solidFill>
                <a:schemeClr val="bg1">
                  <a:lumMod val="75000"/>
                </a:schemeClr>
              </a:solidFill>
              <a:latin typeface="Times New Roman" panose="02020603050405020304" pitchFamily="18" charset="0"/>
              <a:ea typeface="Times New Roman" panose="02020603050405020304" pitchFamily="18" charset="0"/>
            </a:endParaRPr>
          </a:p>
          <a:p>
            <a:pPr algn="just"/>
            <a:r>
              <a:rPr lang="es-ES" sz="1100" dirty="0" err="1">
                <a:solidFill>
                  <a:schemeClr val="bg1">
                    <a:lumMod val="75000"/>
                  </a:schemeClr>
                </a:solidFill>
                <a:latin typeface="Times New Roman" panose="02020603050405020304" pitchFamily="18" charset="0"/>
                <a:ea typeface="Calibri" panose="020F0502020204030204" pitchFamily="34" charset="0"/>
              </a:rPr>
              <a:t>Devis</a:t>
            </a:r>
            <a:r>
              <a:rPr lang="es-ES" sz="1100" dirty="0">
                <a:solidFill>
                  <a:schemeClr val="bg1">
                    <a:lumMod val="75000"/>
                  </a:schemeClr>
                </a:solidFill>
                <a:latin typeface="Times New Roman" panose="02020603050405020304" pitchFamily="18" charset="0"/>
                <a:ea typeface="Calibri" panose="020F0502020204030204" pitchFamily="34" charset="0"/>
              </a:rPr>
              <a:t> </a:t>
            </a:r>
            <a:r>
              <a:rPr lang="es-ES" sz="1100" dirty="0" err="1">
                <a:solidFill>
                  <a:schemeClr val="bg1">
                    <a:lumMod val="75000"/>
                  </a:schemeClr>
                </a:solidFill>
                <a:latin typeface="Times New Roman" panose="02020603050405020304" pitchFamily="18" charset="0"/>
                <a:ea typeface="Calibri" panose="020F0502020204030204" pitchFamily="34" charset="0"/>
              </a:rPr>
              <a:t>Echandía</a:t>
            </a:r>
            <a:r>
              <a:rPr lang="es-ES" sz="1100" dirty="0">
                <a:solidFill>
                  <a:schemeClr val="bg1">
                    <a:lumMod val="75000"/>
                  </a:schemeClr>
                </a:solidFill>
                <a:latin typeface="Times New Roman" panose="02020603050405020304" pitchFamily="18" charset="0"/>
                <a:ea typeface="Calibri" panose="020F0502020204030204" pitchFamily="34" charset="0"/>
              </a:rPr>
              <a:t>, Hernando. </a:t>
            </a:r>
            <a:r>
              <a:rPr lang="es-ES" sz="1100" i="1" dirty="0">
                <a:solidFill>
                  <a:schemeClr val="bg1">
                    <a:lumMod val="75000"/>
                  </a:schemeClr>
                </a:solidFill>
                <a:latin typeface="Times New Roman" panose="02020603050405020304" pitchFamily="18" charset="0"/>
                <a:ea typeface="Calibri" panose="020F0502020204030204" pitchFamily="34" charset="0"/>
              </a:rPr>
              <a:t>Teoría General del Proceso</a:t>
            </a:r>
            <a:r>
              <a:rPr lang="es-ES" sz="1100" dirty="0">
                <a:solidFill>
                  <a:schemeClr val="bg1">
                    <a:lumMod val="75000"/>
                  </a:schemeClr>
                </a:solidFill>
                <a:latin typeface="Times New Roman" panose="02020603050405020304" pitchFamily="18" charset="0"/>
                <a:ea typeface="Calibri" panose="020F0502020204030204" pitchFamily="34" charset="0"/>
              </a:rPr>
              <a:t>, t. 1. Editorial Universidad, pág. 49.</a:t>
            </a:r>
            <a:endParaRPr lang="en-US" sz="1100" dirty="0">
              <a:solidFill>
                <a:schemeClr val="bg1">
                  <a:lumMod val="75000"/>
                </a:schemeClr>
              </a:solidFill>
              <a:latin typeface="Times New Roman" panose="02020603050405020304" pitchFamily="18" charset="0"/>
              <a:ea typeface="Times New Roman" panose="02020603050405020304" pitchFamily="18" charset="0"/>
            </a:endParaRPr>
          </a:p>
          <a:p>
            <a:r>
              <a:rPr lang="es-ES" sz="1100" dirty="0" err="1">
                <a:solidFill>
                  <a:schemeClr val="bg1">
                    <a:lumMod val="75000"/>
                  </a:schemeClr>
                </a:solidFill>
                <a:latin typeface="Times New Roman" panose="02020603050405020304" pitchFamily="18" charset="0"/>
                <a:ea typeface="Calibri" panose="020F0502020204030204" pitchFamily="34" charset="0"/>
              </a:rPr>
              <a:t>Vescovi</a:t>
            </a:r>
            <a:r>
              <a:rPr lang="es-ES" sz="1100" dirty="0">
                <a:solidFill>
                  <a:schemeClr val="bg1">
                    <a:lumMod val="75000"/>
                  </a:schemeClr>
                </a:solidFill>
                <a:latin typeface="Times New Roman" panose="02020603050405020304" pitchFamily="18" charset="0"/>
                <a:ea typeface="Calibri" panose="020F0502020204030204" pitchFamily="34" charset="0"/>
              </a:rPr>
              <a:t> &amp; Colaboradores, Código General del Proceso. Comentado, anotado y concordado. t. VI, Montevideo, 1992, pág. 78.</a:t>
            </a:r>
            <a:endParaRPr lang="en-US" sz="1100" dirty="0">
              <a:solidFill>
                <a:schemeClr val="bg1">
                  <a:lumMod val="7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3670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grpSp>
        <p:nvGrpSpPr>
          <p:cNvPr id="2288" name="Google Shape;2288;p69"/>
          <p:cNvGrpSpPr/>
          <p:nvPr/>
        </p:nvGrpSpPr>
        <p:grpSpPr>
          <a:xfrm>
            <a:off x="3312845" y="1803475"/>
            <a:ext cx="3301604" cy="2434505"/>
            <a:chOff x="3312845" y="1803475"/>
            <a:chExt cx="3301604" cy="2434505"/>
          </a:xfrm>
        </p:grpSpPr>
        <p:sp>
          <p:nvSpPr>
            <p:cNvPr id="2289" name="Google Shape;2289;p69"/>
            <p:cNvSpPr/>
            <p:nvPr/>
          </p:nvSpPr>
          <p:spPr>
            <a:xfrm rot="5400000">
              <a:off x="3780496" y="1358843"/>
              <a:ext cx="2389322" cy="3278585"/>
            </a:xfrm>
            <a:custGeom>
              <a:avLst/>
              <a:gdLst/>
              <a:ahLst/>
              <a:cxnLst/>
              <a:rect l="l" t="t" r="r" b="b"/>
              <a:pathLst>
                <a:path w="138151" h="88953" extrusionOk="0">
                  <a:moveTo>
                    <a:pt x="56274" y="1"/>
                  </a:moveTo>
                  <a:cubicBezTo>
                    <a:pt x="54182" y="1"/>
                    <a:pt x="52082" y="49"/>
                    <a:pt x="49957" y="49"/>
                  </a:cubicBezTo>
                  <a:cubicBezTo>
                    <a:pt x="48615" y="49"/>
                    <a:pt x="47272" y="168"/>
                    <a:pt x="45930" y="168"/>
                  </a:cubicBezTo>
                  <a:cubicBezTo>
                    <a:pt x="45706" y="168"/>
                    <a:pt x="45482" y="164"/>
                    <a:pt x="45259" y="157"/>
                  </a:cubicBezTo>
                  <a:cubicBezTo>
                    <a:pt x="42396" y="157"/>
                    <a:pt x="39534" y="319"/>
                    <a:pt x="36672" y="481"/>
                  </a:cubicBezTo>
                  <a:cubicBezTo>
                    <a:pt x="31703" y="589"/>
                    <a:pt x="26788" y="1075"/>
                    <a:pt x="21928" y="1939"/>
                  </a:cubicBezTo>
                  <a:cubicBezTo>
                    <a:pt x="19821" y="2263"/>
                    <a:pt x="17823" y="2695"/>
                    <a:pt x="15825" y="3289"/>
                  </a:cubicBezTo>
                  <a:cubicBezTo>
                    <a:pt x="14313" y="3667"/>
                    <a:pt x="12855" y="4207"/>
                    <a:pt x="11504" y="4909"/>
                  </a:cubicBezTo>
                  <a:cubicBezTo>
                    <a:pt x="10154" y="5665"/>
                    <a:pt x="8858" y="6422"/>
                    <a:pt x="7616" y="7286"/>
                  </a:cubicBezTo>
                  <a:cubicBezTo>
                    <a:pt x="5348" y="9068"/>
                    <a:pt x="3619" y="11444"/>
                    <a:pt x="2701" y="14144"/>
                  </a:cubicBezTo>
                  <a:cubicBezTo>
                    <a:pt x="1783" y="16575"/>
                    <a:pt x="1189" y="19167"/>
                    <a:pt x="865" y="21759"/>
                  </a:cubicBezTo>
                  <a:cubicBezTo>
                    <a:pt x="217" y="25324"/>
                    <a:pt x="1" y="28942"/>
                    <a:pt x="163" y="32561"/>
                  </a:cubicBezTo>
                  <a:cubicBezTo>
                    <a:pt x="109" y="34127"/>
                    <a:pt x="433" y="35693"/>
                    <a:pt x="379" y="37259"/>
                  </a:cubicBezTo>
                  <a:cubicBezTo>
                    <a:pt x="379" y="39474"/>
                    <a:pt x="595" y="41634"/>
                    <a:pt x="595" y="43848"/>
                  </a:cubicBezTo>
                  <a:cubicBezTo>
                    <a:pt x="865" y="46062"/>
                    <a:pt x="757" y="48331"/>
                    <a:pt x="973" y="50599"/>
                  </a:cubicBezTo>
                  <a:cubicBezTo>
                    <a:pt x="973" y="52597"/>
                    <a:pt x="1189" y="54541"/>
                    <a:pt x="1405" y="56540"/>
                  </a:cubicBezTo>
                  <a:cubicBezTo>
                    <a:pt x="1729" y="60698"/>
                    <a:pt x="2377" y="64857"/>
                    <a:pt x="3349" y="68907"/>
                  </a:cubicBezTo>
                  <a:cubicBezTo>
                    <a:pt x="4160" y="71986"/>
                    <a:pt x="5294" y="75064"/>
                    <a:pt x="7454" y="77710"/>
                  </a:cubicBezTo>
                  <a:cubicBezTo>
                    <a:pt x="9020" y="79655"/>
                    <a:pt x="10964" y="81221"/>
                    <a:pt x="13179" y="82247"/>
                  </a:cubicBezTo>
                  <a:cubicBezTo>
                    <a:pt x="16635" y="83975"/>
                    <a:pt x="20362" y="85163"/>
                    <a:pt x="24142" y="85811"/>
                  </a:cubicBezTo>
                  <a:cubicBezTo>
                    <a:pt x="29597" y="86783"/>
                    <a:pt x="35267" y="86999"/>
                    <a:pt x="40884" y="87270"/>
                  </a:cubicBezTo>
                  <a:cubicBezTo>
                    <a:pt x="46771" y="87594"/>
                    <a:pt x="52658" y="88188"/>
                    <a:pt x="58544" y="88350"/>
                  </a:cubicBezTo>
                  <a:cubicBezTo>
                    <a:pt x="63243" y="88620"/>
                    <a:pt x="67996" y="88728"/>
                    <a:pt x="72694" y="88944"/>
                  </a:cubicBezTo>
                  <a:cubicBezTo>
                    <a:pt x="73515" y="88944"/>
                    <a:pt x="74327" y="88952"/>
                    <a:pt x="75134" y="88952"/>
                  </a:cubicBezTo>
                  <a:cubicBezTo>
                    <a:pt x="76345" y="88952"/>
                    <a:pt x="77544" y="88933"/>
                    <a:pt x="78743" y="88836"/>
                  </a:cubicBezTo>
                  <a:cubicBezTo>
                    <a:pt x="79283" y="88809"/>
                    <a:pt x="79823" y="88809"/>
                    <a:pt x="80356" y="88809"/>
                  </a:cubicBezTo>
                  <a:cubicBezTo>
                    <a:pt x="80890" y="88809"/>
                    <a:pt x="81416" y="88809"/>
                    <a:pt x="81929" y="88782"/>
                  </a:cubicBezTo>
                  <a:cubicBezTo>
                    <a:pt x="83387" y="88647"/>
                    <a:pt x="84854" y="88624"/>
                    <a:pt x="86323" y="88624"/>
                  </a:cubicBezTo>
                  <a:cubicBezTo>
                    <a:pt x="87076" y="88624"/>
                    <a:pt x="87830" y="88630"/>
                    <a:pt x="88583" y="88630"/>
                  </a:cubicBezTo>
                  <a:cubicBezTo>
                    <a:pt x="89897" y="88630"/>
                    <a:pt x="91210" y="88612"/>
                    <a:pt x="92515" y="88512"/>
                  </a:cubicBezTo>
                  <a:cubicBezTo>
                    <a:pt x="95917" y="88458"/>
                    <a:pt x="99374" y="88512"/>
                    <a:pt x="102830" y="88350"/>
                  </a:cubicBezTo>
                  <a:cubicBezTo>
                    <a:pt x="105692" y="88350"/>
                    <a:pt x="108555" y="88188"/>
                    <a:pt x="111417" y="87864"/>
                  </a:cubicBezTo>
                  <a:cubicBezTo>
                    <a:pt x="113793" y="87810"/>
                    <a:pt x="116170" y="87594"/>
                    <a:pt x="118546" y="87161"/>
                  </a:cubicBezTo>
                  <a:cubicBezTo>
                    <a:pt x="121138" y="86783"/>
                    <a:pt x="123623" y="85919"/>
                    <a:pt x="125891" y="84569"/>
                  </a:cubicBezTo>
                  <a:cubicBezTo>
                    <a:pt x="127187" y="83867"/>
                    <a:pt x="128375" y="82949"/>
                    <a:pt x="129401" y="81869"/>
                  </a:cubicBezTo>
                  <a:cubicBezTo>
                    <a:pt x="132210" y="79169"/>
                    <a:pt x="134208" y="75712"/>
                    <a:pt x="135234" y="71932"/>
                  </a:cubicBezTo>
                  <a:cubicBezTo>
                    <a:pt x="135828" y="70365"/>
                    <a:pt x="136206" y="68745"/>
                    <a:pt x="136476" y="67125"/>
                  </a:cubicBezTo>
                  <a:cubicBezTo>
                    <a:pt x="136908" y="63561"/>
                    <a:pt x="137340" y="59996"/>
                    <a:pt x="137556" y="56432"/>
                  </a:cubicBezTo>
                  <a:cubicBezTo>
                    <a:pt x="137502" y="55082"/>
                    <a:pt x="137772" y="53785"/>
                    <a:pt x="137718" y="52489"/>
                  </a:cubicBezTo>
                  <a:cubicBezTo>
                    <a:pt x="137718" y="49195"/>
                    <a:pt x="137772" y="45846"/>
                    <a:pt x="137826" y="42552"/>
                  </a:cubicBezTo>
                  <a:cubicBezTo>
                    <a:pt x="137718" y="40014"/>
                    <a:pt x="137988" y="37475"/>
                    <a:pt x="137988" y="34991"/>
                  </a:cubicBezTo>
                  <a:cubicBezTo>
                    <a:pt x="138150" y="31535"/>
                    <a:pt x="137448" y="28078"/>
                    <a:pt x="137070" y="24676"/>
                  </a:cubicBezTo>
                  <a:cubicBezTo>
                    <a:pt x="136584" y="21489"/>
                    <a:pt x="135666" y="18357"/>
                    <a:pt x="134370" y="15387"/>
                  </a:cubicBezTo>
                  <a:cubicBezTo>
                    <a:pt x="133560" y="13496"/>
                    <a:pt x="132372" y="11822"/>
                    <a:pt x="130967" y="10364"/>
                  </a:cubicBezTo>
                  <a:cubicBezTo>
                    <a:pt x="129617" y="9014"/>
                    <a:pt x="128105" y="7772"/>
                    <a:pt x="126431" y="6800"/>
                  </a:cubicBezTo>
                  <a:cubicBezTo>
                    <a:pt x="125027" y="6151"/>
                    <a:pt x="123677" y="5233"/>
                    <a:pt x="122002" y="4855"/>
                  </a:cubicBezTo>
                  <a:cubicBezTo>
                    <a:pt x="120058" y="4261"/>
                    <a:pt x="118006" y="3883"/>
                    <a:pt x="116008" y="3721"/>
                  </a:cubicBezTo>
                  <a:cubicBezTo>
                    <a:pt x="112875" y="3505"/>
                    <a:pt x="109797" y="2857"/>
                    <a:pt x="106664" y="2479"/>
                  </a:cubicBezTo>
                  <a:cubicBezTo>
                    <a:pt x="99103" y="1453"/>
                    <a:pt x="91380" y="1075"/>
                    <a:pt x="83658" y="697"/>
                  </a:cubicBezTo>
                  <a:cubicBezTo>
                    <a:pt x="83063" y="643"/>
                    <a:pt x="82456" y="643"/>
                    <a:pt x="81848" y="643"/>
                  </a:cubicBezTo>
                  <a:cubicBezTo>
                    <a:pt x="81241" y="643"/>
                    <a:pt x="80633" y="643"/>
                    <a:pt x="80039" y="589"/>
                  </a:cubicBezTo>
                  <a:cubicBezTo>
                    <a:pt x="78770" y="481"/>
                    <a:pt x="77514" y="481"/>
                    <a:pt x="76265" y="481"/>
                  </a:cubicBezTo>
                  <a:cubicBezTo>
                    <a:pt x="75016" y="481"/>
                    <a:pt x="73774" y="481"/>
                    <a:pt x="72532" y="373"/>
                  </a:cubicBezTo>
                  <a:cubicBezTo>
                    <a:pt x="70912" y="265"/>
                    <a:pt x="69346" y="373"/>
                    <a:pt x="67780" y="211"/>
                  </a:cubicBezTo>
                  <a:cubicBezTo>
                    <a:pt x="67301" y="171"/>
                    <a:pt x="66822" y="160"/>
                    <a:pt x="66343" y="160"/>
                  </a:cubicBezTo>
                  <a:cubicBezTo>
                    <a:pt x="65819" y="160"/>
                    <a:pt x="65296" y="173"/>
                    <a:pt x="64772" y="173"/>
                  </a:cubicBezTo>
                  <a:cubicBezTo>
                    <a:pt x="64478" y="173"/>
                    <a:pt x="64185" y="169"/>
                    <a:pt x="63891" y="157"/>
                  </a:cubicBezTo>
                  <a:cubicBezTo>
                    <a:pt x="62379" y="157"/>
                    <a:pt x="60921" y="157"/>
                    <a:pt x="59408" y="49"/>
                  </a:cubicBezTo>
                  <a:cubicBezTo>
                    <a:pt x="58364" y="13"/>
                    <a:pt x="57320" y="1"/>
                    <a:pt x="56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9"/>
            <p:cNvSpPr/>
            <p:nvPr/>
          </p:nvSpPr>
          <p:spPr>
            <a:xfrm rot="5400000">
              <a:off x="3757477" y="1404027"/>
              <a:ext cx="2389322" cy="3278585"/>
            </a:xfrm>
            <a:custGeom>
              <a:avLst/>
              <a:gdLst/>
              <a:ahLst/>
              <a:cxnLst/>
              <a:rect l="l" t="t" r="r" b="b"/>
              <a:pathLst>
                <a:path w="138151" h="88953" extrusionOk="0">
                  <a:moveTo>
                    <a:pt x="56274" y="1"/>
                  </a:moveTo>
                  <a:cubicBezTo>
                    <a:pt x="54182" y="1"/>
                    <a:pt x="52082" y="49"/>
                    <a:pt x="49957" y="49"/>
                  </a:cubicBezTo>
                  <a:cubicBezTo>
                    <a:pt x="48615" y="49"/>
                    <a:pt x="47272" y="168"/>
                    <a:pt x="45930" y="168"/>
                  </a:cubicBezTo>
                  <a:cubicBezTo>
                    <a:pt x="45706" y="168"/>
                    <a:pt x="45482" y="164"/>
                    <a:pt x="45259" y="157"/>
                  </a:cubicBezTo>
                  <a:cubicBezTo>
                    <a:pt x="42396" y="157"/>
                    <a:pt x="39534" y="319"/>
                    <a:pt x="36672" y="481"/>
                  </a:cubicBezTo>
                  <a:cubicBezTo>
                    <a:pt x="31703" y="589"/>
                    <a:pt x="26788" y="1075"/>
                    <a:pt x="21928" y="1939"/>
                  </a:cubicBezTo>
                  <a:cubicBezTo>
                    <a:pt x="19821" y="2263"/>
                    <a:pt x="17823" y="2695"/>
                    <a:pt x="15825" y="3289"/>
                  </a:cubicBezTo>
                  <a:cubicBezTo>
                    <a:pt x="14313" y="3667"/>
                    <a:pt x="12855" y="4207"/>
                    <a:pt x="11504" y="4909"/>
                  </a:cubicBezTo>
                  <a:cubicBezTo>
                    <a:pt x="10154" y="5665"/>
                    <a:pt x="8858" y="6422"/>
                    <a:pt x="7616" y="7286"/>
                  </a:cubicBezTo>
                  <a:cubicBezTo>
                    <a:pt x="5348" y="9068"/>
                    <a:pt x="3619" y="11444"/>
                    <a:pt x="2701" y="14144"/>
                  </a:cubicBezTo>
                  <a:cubicBezTo>
                    <a:pt x="1783" y="16575"/>
                    <a:pt x="1189" y="19167"/>
                    <a:pt x="865" y="21759"/>
                  </a:cubicBezTo>
                  <a:cubicBezTo>
                    <a:pt x="217" y="25324"/>
                    <a:pt x="1" y="28942"/>
                    <a:pt x="163" y="32561"/>
                  </a:cubicBezTo>
                  <a:cubicBezTo>
                    <a:pt x="109" y="34127"/>
                    <a:pt x="433" y="35693"/>
                    <a:pt x="379" y="37259"/>
                  </a:cubicBezTo>
                  <a:cubicBezTo>
                    <a:pt x="379" y="39474"/>
                    <a:pt x="595" y="41634"/>
                    <a:pt x="595" y="43848"/>
                  </a:cubicBezTo>
                  <a:cubicBezTo>
                    <a:pt x="865" y="46062"/>
                    <a:pt x="757" y="48331"/>
                    <a:pt x="973" y="50599"/>
                  </a:cubicBezTo>
                  <a:cubicBezTo>
                    <a:pt x="973" y="52597"/>
                    <a:pt x="1189" y="54541"/>
                    <a:pt x="1405" y="56540"/>
                  </a:cubicBezTo>
                  <a:cubicBezTo>
                    <a:pt x="1729" y="60698"/>
                    <a:pt x="2377" y="64857"/>
                    <a:pt x="3349" y="68907"/>
                  </a:cubicBezTo>
                  <a:cubicBezTo>
                    <a:pt x="4160" y="71986"/>
                    <a:pt x="5294" y="75064"/>
                    <a:pt x="7454" y="77710"/>
                  </a:cubicBezTo>
                  <a:cubicBezTo>
                    <a:pt x="9020" y="79655"/>
                    <a:pt x="10964" y="81221"/>
                    <a:pt x="13179" y="82247"/>
                  </a:cubicBezTo>
                  <a:cubicBezTo>
                    <a:pt x="16635" y="83975"/>
                    <a:pt x="20362" y="85163"/>
                    <a:pt x="24142" y="85811"/>
                  </a:cubicBezTo>
                  <a:cubicBezTo>
                    <a:pt x="29597" y="86783"/>
                    <a:pt x="35267" y="86999"/>
                    <a:pt x="40884" y="87270"/>
                  </a:cubicBezTo>
                  <a:cubicBezTo>
                    <a:pt x="46771" y="87594"/>
                    <a:pt x="52658" y="88188"/>
                    <a:pt x="58544" y="88350"/>
                  </a:cubicBezTo>
                  <a:cubicBezTo>
                    <a:pt x="63243" y="88620"/>
                    <a:pt x="67996" y="88728"/>
                    <a:pt x="72694" y="88944"/>
                  </a:cubicBezTo>
                  <a:cubicBezTo>
                    <a:pt x="73515" y="88944"/>
                    <a:pt x="74327" y="88952"/>
                    <a:pt x="75134" y="88952"/>
                  </a:cubicBezTo>
                  <a:cubicBezTo>
                    <a:pt x="76345" y="88952"/>
                    <a:pt x="77544" y="88933"/>
                    <a:pt x="78743" y="88836"/>
                  </a:cubicBezTo>
                  <a:cubicBezTo>
                    <a:pt x="79283" y="88809"/>
                    <a:pt x="79823" y="88809"/>
                    <a:pt x="80356" y="88809"/>
                  </a:cubicBezTo>
                  <a:cubicBezTo>
                    <a:pt x="80890" y="88809"/>
                    <a:pt x="81416" y="88809"/>
                    <a:pt x="81929" y="88782"/>
                  </a:cubicBezTo>
                  <a:cubicBezTo>
                    <a:pt x="83387" y="88647"/>
                    <a:pt x="84854" y="88624"/>
                    <a:pt x="86323" y="88624"/>
                  </a:cubicBezTo>
                  <a:cubicBezTo>
                    <a:pt x="87076" y="88624"/>
                    <a:pt x="87830" y="88630"/>
                    <a:pt x="88583" y="88630"/>
                  </a:cubicBezTo>
                  <a:cubicBezTo>
                    <a:pt x="89897" y="88630"/>
                    <a:pt x="91210" y="88612"/>
                    <a:pt x="92515" y="88512"/>
                  </a:cubicBezTo>
                  <a:cubicBezTo>
                    <a:pt x="95917" y="88458"/>
                    <a:pt x="99374" y="88512"/>
                    <a:pt x="102830" y="88350"/>
                  </a:cubicBezTo>
                  <a:cubicBezTo>
                    <a:pt x="105692" y="88350"/>
                    <a:pt x="108555" y="88188"/>
                    <a:pt x="111417" y="87864"/>
                  </a:cubicBezTo>
                  <a:cubicBezTo>
                    <a:pt x="113793" y="87810"/>
                    <a:pt x="116170" y="87594"/>
                    <a:pt x="118546" y="87161"/>
                  </a:cubicBezTo>
                  <a:cubicBezTo>
                    <a:pt x="121138" y="86783"/>
                    <a:pt x="123623" y="85919"/>
                    <a:pt x="125891" y="84569"/>
                  </a:cubicBezTo>
                  <a:cubicBezTo>
                    <a:pt x="127187" y="83867"/>
                    <a:pt x="128375" y="82949"/>
                    <a:pt x="129401" y="81869"/>
                  </a:cubicBezTo>
                  <a:cubicBezTo>
                    <a:pt x="132210" y="79169"/>
                    <a:pt x="134208" y="75712"/>
                    <a:pt x="135234" y="71932"/>
                  </a:cubicBezTo>
                  <a:cubicBezTo>
                    <a:pt x="135828" y="70365"/>
                    <a:pt x="136206" y="68745"/>
                    <a:pt x="136476" y="67125"/>
                  </a:cubicBezTo>
                  <a:cubicBezTo>
                    <a:pt x="136908" y="63561"/>
                    <a:pt x="137340" y="59996"/>
                    <a:pt x="137556" y="56432"/>
                  </a:cubicBezTo>
                  <a:cubicBezTo>
                    <a:pt x="137502" y="55082"/>
                    <a:pt x="137772" y="53785"/>
                    <a:pt x="137718" y="52489"/>
                  </a:cubicBezTo>
                  <a:cubicBezTo>
                    <a:pt x="137718" y="49195"/>
                    <a:pt x="137772" y="45846"/>
                    <a:pt x="137826" y="42552"/>
                  </a:cubicBezTo>
                  <a:cubicBezTo>
                    <a:pt x="137718" y="40014"/>
                    <a:pt x="137988" y="37475"/>
                    <a:pt x="137988" y="34991"/>
                  </a:cubicBezTo>
                  <a:cubicBezTo>
                    <a:pt x="138150" y="31535"/>
                    <a:pt x="137448" y="28078"/>
                    <a:pt x="137070" y="24676"/>
                  </a:cubicBezTo>
                  <a:cubicBezTo>
                    <a:pt x="136584" y="21489"/>
                    <a:pt x="135666" y="18357"/>
                    <a:pt x="134370" y="15387"/>
                  </a:cubicBezTo>
                  <a:cubicBezTo>
                    <a:pt x="133560" y="13496"/>
                    <a:pt x="132372" y="11822"/>
                    <a:pt x="130967" y="10364"/>
                  </a:cubicBezTo>
                  <a:cubicBezTo>
                    <a:pt x="129617" y="9014"/>
                    <a:pt x="128105" y="7772"/>
                    <a:pt x="126431" y="6800"/>
                  </a:cubicBezTo>
                  <a:cubicBezTo>
                    <a:pt x="125027" y="6151"/>
                    <a:pt x="123677" y="5233"/>
                    <a:pt x="122002" y="4855"/>
                  </a:cubicBezTo>
                  <a:cubicBezTo>
                    <a:pt x="120058" y="4261"/>
                    <a:pt x="118006" y="3883"/>
                    <a:pt x="116008" y="3721"/>
                  </a:cubicBezTo>
                  <a:cubicBezTo>
                    <a:pt x="112875" y="3505"/>
                    <a:pt x="109797" y="2857"/>
                    <a:pt x="106664" y="2479"/>
                  </a:cubicBezTo>
                  <a:cubicBezTo>
                    <a:pt x="99103" y="1453"/>
                    <a:pt x="91380" y="1075"/>
                    <a:pt x="83658" y="697"/>
                  </a:cubicBezTo>
                  <a:cubicBezTo>
                    <a:pt x="83063" y="643"/>
                    <a:pt x="82456" y="643"/>
                    <a:pt x="81848" y="643"/>
                  </a:cubicBezTo>
                  <a:cubicBezTo>
                    <a:pt x="81241" y="643"/>
                    <a:pt x="80633" y="643"/>
                    <a:pt x="80039" y="589"/>
                  </a:cubicBezTo>
                  <a:cubicBezTo>
                    <a:pt x="78770" y="481"/>
                    <a:pt x="77514" y="481"/>
                    <a:pt x="76265" y="481"/>
                  </a:cubicBezTo>
                  <a:cubicBezTo>
                    <a:pt x="75016" y="481"/>
                    <a:pt x="73774" y="481"/>
                    <a:pt x="72532" y="373"/>
                  </a:cubicBezTo>
                  <a:cubicBezTo>
                    <a:pt x="70912" y="265"/>
                    <a:pt x="69346" y="373"/>
                    <a:pt x="67780" y="211"/>
                  </a:cubicBezTo>
                  <a:cubicBezTo>
                    <a:pt x="67301" y="171"/>
                    <a:pt x="66822" y="160"/>
                    <a:pt x="66343" y="160"/>
                  </a:cubicBezTo>
                  <a:cubicBezTo>
                    <a:pt x="65819" y="160"/>
                    <a:pt x="65296" y="173"/>
                    <a:pt x="64772" y="173"/>
                  </a:cubicBezTo>
                  <a:cubicBezTo>
                    <a:pt x="64478" y="173"/>
                    <a:pt x="64185" y="169"/>
                    <a:pt x="63891" y="157"/>
                  </a:cubicBezTo>
                  <a:cubicBezTo>
                    <a:pt x="62379" y="157"/>
                    <a:pt x="60921" y="157"/>
                    <a:pt x="59408" y="49"/>
                  </a:cubicBezTo>
                  <a:cubicBezTo>
                    <a:pt x="58364" y="13"/>
                    <a:pt x="57320" y="1"/>
                    <a:pt x="56274"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9"/>
            <p:cNvSpPr/>
            <p:nvPr/>
          </p:nvSpPr>
          <p:spPr>
            <a:xfrm>
              <a:off x="4778838" y="3849757"/>
              <a:ext cx="392100" cy="1122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2" name="Google Shape;2292;p69"/>
          <p:cNvSpPr txBox="1">
            <a:spLocks noGrp="1"/>
          </p:cNvSpPr>
          <p:nvPr>
            <p:ph type="title"/>
          </p:nvPr>
        </p:nvSpPr>
        <p:spPr>
          <a:xfrm>
            <a:off x="920088" y="839633"/>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Muchas gracias por su atención </a:t>
            </a:r>
            <a:endParaRPr dirty="0"/>
          </a:p>
        </p:txBody>
      </p:sp>
      <p:grpSp>
        <p:nvGrpSpPr>
          <p:cNvPr id="2295" name="Google Shape;2295;p69"/>
          <p:cNvGrpSpPr/>
          <p:nvPr/>
        </p:nvGrpSpPr>
        <p:grpSpPr>
          <a:xfrm rot="-899538">
            <a:off x="2961450" y="3934641"/>
            <a:ext cx="441107" cy="857262"/>
            <a:chOff x="256325" y="3718550"/>
            <a:chExt cx="516100" cy="1002975"/>
          </a:xfrm>
        </p:grpSpPr>
        <p:sp>
          <p:nvSpPr>
            <p:cNvPr id="2296" name="Google Shape;2296;p69"/>
            <p:cNvSpPr/>
            <p:nvPr/>
          </p:nvSpPr>
          <p:spPr>
            <a:xfrm>
              <a:off x="256325" y="3786550"/>
              <a:ext cx="484675" cy="934975"/>
            </a:xfrm>
            <a:custGeom>
              <a:avLst/>
              <a:gdLst/>
              <a:ahLst/>
              <a:cxnLst/>
              <a:rect l="l" t="t" r="r" b="b"/>
              <a:pathLst>
                <a:path w="19387" h="37399" extrusionOk="0">
                  <a:moveTo>
                    <a:pt x="7276" y="1"/>
                  </a:moveTo>
                  <a:cubicBezTo>
                    <a:pt x="5795" y="1"/>
                    <a:pt x="4482" y="2279"/>
                    <a:pt x="3896" y="3410"/>
                  </a:cubicBezTo>
                  <a:cubicBezTo>
                    <a:pt x="1879" y="7260"/>
                    <a:pt x="1054" y="12026"/>
                    <a:pt x="504" y="16380"/>
                  </a:cubicBezTo>
                  <a:cubicBezTo>
                    <a:pt x="0" y="20734"/>
                    <a:pt x="413" y="25225"/>
                    <a:pt x="2292" y="28800"/>
                  </a:cubicBezTo>
                  <a:cubicBezTo>
                    <a:pt x="4042" y="32171"/>
                    <a:pt x="9506" y="37398"/>
                    <a:pt x="13852" y="37398"/>
                  </a:cubicBezTo>
                  <a:cubicBezTo>
                    <a:pt x="15651" y="37398"/>
                    <a:pt x="17259" y="36502"/>
                    <a:pt x="18332" y="34208"/>
                  </a:cubicBezTo>
                  <a:cubicBezTo>
                    <a:pt x="19386" y="32008"/>
                    <a:pt x="18974" y="29166"/>
                    <a:pt x="18011" y="26967"/>
                  </a:cubicBezTo>
                  <a:cubicBezTo>
                    <a:pt x="17003" y="24767"/>
                    <a:pt x="15491" y="23025"/>
                    <a:pt x="14116" y="21238"/>
                  </a:cubicBezTo>
                  <a:cubicBezTo>
                    <a:pt x="11870" y="18259"/>
                    <a:pt x="9854" y="14684"/>
                    <a:pt x="9624" y="10560"/>
                  </a:cubicBezTo>
                  <a:cubicBezTo>
                    <a:pt x="9487" y="8635"/>
                    <a:pt x="9762" y="6710"/>
                    <a:pt x="9624" y="4785"/>
                  </a:cubicBezTo>
                  <a:cubicBezTo>
                    <a:pt x="9579" y="3456"/>
                    <a:pt x="9166" y="477"/>
                    <a:pt x="7700" y="65"/>
                  </a:cubicBezTo>
                  <a:cubicBezTo>
                    <a:pt x="7557" y="21"/>
                    <a:pt x="7416" y="1"/>
                    <a:pt x="7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9"/>
            <p:cNvSpPr/>
            <p:nvPr/>
          </p:nvSpPr>
          <p:spPr>
            <a:xfrm>
              <a:off x="287750" y="3718550"/>
              <a:ext cx="484675" cy="934975"/>
            </a:xfrm>
            <a:custGeom>
              <a:avLst/>
              <a:gdLst/>
              <a:ahLst/>
              <a:cxnLst/>
              <a:rect l="l" t="t" r="r" b="b"/>
              <a:pathLst>
                <a:path w="19387" h="37399" extrusionOk="0">
                  <a:moveTo>
                    <a:pt x="7276" y="1"/>
                  </a:moveTo>
                  <a:cubicBezTo>
                    <a:pt x="5795" y="1"/>
                    <a:pt x="4482" y="2279"/>
                    <a:pt x="3896" y="3410"/>
                  </a:cubicBezTo>
                  <a:cubicBezTo>
                    <a:pt x="1879" y="7260"/>
                    <a:pt x="1054" y="12026"/>
                    <a:pt x="504" y="16380"/>
                  </a:cubicBezTo>
                  <a:cubicBezTo>
                    <a:pt x="0" y="20734"/>
                    <a:pt x="413" y="25225"/>
                    <a:pt x="2292" y="28800"/>
                  </a:cubicBezTo>
                  <a:cubicBezTo>
                    <a:pt x="4042" y="32171"/>
                    <a:pt x="9506" y="37398"/>
                    <a:pt x="13852" y="37398"/>
                  </a:cubicBezTo>
                  <a:cubicBezTo>
                    <a:pt x="15651" y="37398"/>
                    <a:pt x="17259" y="36502"/>
                    <a:pt x="18332" y="34208"/>
                  </a:cubicBezTo>
                  <a:cubicBezTo>
                    <a:pt x="19386" y="32008"/>
                    <a:pt x="18974" y="29166"/>
                    <a:pt x="18011" y="26967"/>
                  </a:cubicBezTo>
                  <a:cubicBezTo>
                    <a:pt x="17003" y="24767"/>
                    <a:pt x="15491" y="23025"/>
                    <a:pt x="14116" y="21238"/>
                  </a:cubicBezTo>
                  <a:cubicBezTo>
                    <a:pt x="11870" y="18259"/>
                    <a:pt x="9854" y="14684"/>
                    <a:pt x="9624" y="10560"/>
                  </a:cubicBezTo>
                  <a:cubicBezTo>
                    <a:pt x="9487" y="8635"/>
                    <a:pt x="9762" y="6710"/>
                    <a:pt x="9624" y="4785"/>
                  </a:cubicBezTo>
                  <a:cubicBezTo>
                    <a:pt x="9579" y="3456"/>
                    <a:pt x="9166" y="477"/>
                    <a:pt x="7700" y="65"/>
                  </a:cubicBezTo>
                  <a:cubicBezTo>
                    <a:pt x="7557" y="21"/>
                    <a:pt x="7416" y="1"/>
                    <a:pt x="7276"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8" name="Google Shape;2298;p69"/>
          <p:cNvSpPr/>
          <p:nvPr/>
        </p:nvSpPr>
        <p:spPr>
          <a:xfrm rot="-5400000" flipH="1">
            <a:off x="6464167" y="1687810"/>
            <a:ext cx="675806" cy="480387"/>
          </a:xfrm>
          <a:custGeom>
            <a:avLst/>
            <a:gdLst/>
            <a:ahLst/>
            <a:cxnLst/>
            <a:rect l="l" t="t" r="r" b="b"/>
            <a:pathLst>
              <a:path w="76709" h="54512" extrusionOk="0">
                <a:moveTo>
                  <a:pt x="70498" y="30267"/>
                </a:moveTo>
                <a:cubicBezTo>
                  <a:pt x="67700" y="27913"/>
                  <a:pt x="64186" y="26377"/>
                  <a:pt x="60705" y="25473"/>
                </a:cubicBezTo>
                <a:cubicBezTo>
                  <a:pt x="52345" y="23272"/>
                  <a:pt x="43064" y="24910"/>
                  <a:pt x="35318" y="21037"/>
                </a:cubicBezTo>
                <a:cubicBezTo>
                  <a:pt x="27401" y="17062"/>
                  <a:pt x="22777" y="8105"/>
                  <a:pt x="14793" y="4266"/>
                </a:cubicBezTo>
                <a:cubicBezTo>
                  <a:pt x="10340" y="2133"/>
                  <a:pt x="3651" y="0"/>
                  <a:pt x="1399" y="5869"/>
                </a:cubicBezTo>
                <a:cubicBezTo>
                  <a:pt x="700" y="7627"/>
                  <a:pt x="546" y="9555"/>
                  <a:pt x="444" y="11449"/>
                </a:cubicBezTo>
                <a:cubicBezTo>
                  <a:pt x="0" y="20167"/>
                  <a:pt x="666" y="28886"/>
                  <a:pt x="2423" y="37433"/>
                </a:cubicBezTo>
                <a:cubicBezTo>
                  <a:pt x="3327" y="41852"/>
                  <a:pt x="4760" y="46544"/>
                  <a:pt x="8360" y="49189"/>
                </a:cubicBezTo>
                <a:cubicBezTo>
                  <a:pt x="11005" y="51117"/>
                  <a:pt x="14400" y="51611"/>
                  <a:pt x="17642" y="52004"/>
                </a:cubicBezTo>
                <a:cubicBezTo>
                  <a:pt x="23306" y="52686"/>
                  <a:pt x="29005" y="53249"/>
                  <a:pt x="34703" y="53676"/>
                </a:cubicBezTo>
                <a:cubicBezTo>
                  <a:pt x="41409" y="54205"/>
                  <a:pt x="48199" y="54512"/>
                  <a:pt x="54904" y="53812"/>
                </a:cubicBezTo>
                <a:cubicBezTo>
                  <a:pt x="60330" y="53232"/>
                  <a:pt x="68519" y="52277"/>
                  <a:pt x="72733" y="48523"/>
                </a:cubicBezTo>
                <a:cubicBezTo>
                  <a:pt x="76709" y="44992"/>
                  <a:pt x="76572" y="39276"/>
                  <a:pt x="74235" y="34840"/>
                </a:cubicBezTo>
                <a:cubicBezTo>
                  <a:pt x="73296" y="33100"/>
                  <a:pt x="72017" y="31547"/>
                  <a:pt x="70498" y="302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9"/>
          <p:cNvSpPr/>
          <p:nvPr/>
        </p:nvSpPr>
        <p:spPr>
          <a:xfrm rot="-5400000" flipH="1">
            <a:off x="6514142" y="1740085"/>
            <a:ext cx="675806" cy="480387"/>
          </a:xfrm>
          <a:custGeom>
            <a:avLst/>
            <a:gdLst/>
            <a:ahLst/>
            <a:cxnLst/>
            <a:rect l="l" t="t" r="r" b="b"/>
            <a:pathLst>
              <a:path w="76709" h="54512" extrusionOk="0">
                <a:moveTo>
                  <a:pt x="70498" y="30267"/>
                </a:moveTo>
                <a:cubicBezTo>
                  <a:pt x="67700" y="27913"/>
                  <a:pt x="64186" y="26377"/>
                  <a:pt x="60705" y="25473"/>
                </a:cubicBezTo>
                <a:cubicBezTo>
                  <a:pt x="52345" y="23272"/>
                  <a:pt x="43064" y="24910"/>
                  <a:pt x="35318" y="21037"/>
                </a:cubicBezTo>
                <a:cubicBezTo>
                  <a:pt x="27401" y="17062"/>
                  <a:pt x="22777" y="8105"/>
                  <a:pt x="14793" y="4266"/>
                </a:cubicBezTo>
                <a:cubicBezTo>
                  <a:pt x="10340" y="2133"/>
                  <a:pt x="3651" y="0"/>
                  <a:pt x="1399" y="5869"/>
                </a:cubicBezTo>
                <a:cubicBezTo>
                  <a:pt x="700" y="7627"/>
                  <a:pt x="546" y="9555"/>
                  <a:pt x="444" y="11449"/>
                </a:cubicBezTo>
                <a:cubicBezTo>
                  <a:pt x="0" y="20167"/>
                  <a:pt x="666" y="28886"/>
                  <a:pt x="2423" y="37433"/>
                </a:cubicBezTo>
                <a:cubicBezTo>
                  <a:pt x="3327" y="41852"/>
                  <a:pt x="4760" y="46544"/>
                  <a:pt x="8360" y="49189"/>
                </a:cubicBezTo>
                <a:cubicBezTo>
                  <a:pt x="11005" y="51117"/>
                  <a:pt x="14400" y="51611"/>
                  <a:pt x="17642" y="52004"/>
                </a:cubicBezTo>
                <a:cubicBezTo>
                  <a:pt x="23306" y="52686"/>
                  <a:pt x="29005" y="53249"/>
                  <a:pt x="34703" y="53676"/>
                </a:cubicBezTo>
                <a:cubicBezTo>
                  <a:pt x="41409" y="54205"/>
                  <a:pt x="48199" y="54512"/>
                  <a:pt x="54904" y="53812"/>
                </a:cubicBezTo>
                <a:cubicBezTo>
                  <a:pt x="60330" y="53232"/>
                  <a:pt x="68519" y="52277"/>
                  <a:pt x="72733" y="48523"/>
                </a:cubicBezTo>
                <a:cubicBezTo>
                  <a:pt x="76709" y="44992"/>
                  <a:pt x="76572" y="39276"/>
                  <a:pt x="74235" y="34840"/>
                </a:cubicBezTo>
                <a:cubicBezTo>
                  <a:pt x="73296" y="33100"/>
                  <a:pt x="72017" y="31547"/>
                  <a:pt x="70498" y="30267"/>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ítulo 2">
            <a:extLst>
              <a:ext uri="{FF2B5EF4-FFF2-40B4-BE49-F238E27FC236}">
                <a16:creationId xmlns:a16="http://schemas.microsoft.com/office/drawing/2014/main" id="{0D6F9DF1-47C0-4CEE-9B41-3FD65ACF67F2}"/>
              </a:ext>
            </a:extLst>
          </p:cNvPr>
          <p:cNvSpPr>
            <a:spLocks noGrp="1"/>
          </p:cNvSpPr>
          <p:nvPr>
            <p:ph type="subTitle" idx="1"/>
          </p:nvPr>
        </p:nvSpPr>
        <p:spPr>
          <a:xfrm>
            <a:off x="3335864" y="2233846"/>
            <a:ext cx="3035966" cy="675807"/>
          </a:xfrm>
        </p:spPr>
        <p:txBody>
          <a:bodyPr/>
          <a:lstStyle/>
          <a:p>
            <a:r>
              <a:rPr lang="es-PE" sz="2800" b="1" dirty="0">
                <a:solidFill>
                  <a:schemeClr val="tx1"/>
                </a:solidFill>
                <a:hlinkClick r:id="rId3"/>
              </a:rPr>
              <a:t>ihawie@gmail.com</a:t>
            </a:r>
            <a:endParaRPr lang="es-PE" sz="2800" b="1" dirty="0">
              <a:solidFill>
                <a:schemeClr val="tx1"/>
              </a:solidFill>
            </a:endParaRPr>
          </a:p>
          <a:p>
            <a:r>
              <a:rPr lang="es-PE" sz="2800" b="1" dirty="0" err="1">
                <a:solidFill>
                  <a:schemeClr val="tx1"/>
                </a:solidFill>
              </a:rPr>
              <a:t>Fb</a:t>
            </a:r>
            <a:r>
              <a:rPr lang="es-PE" sz="2800" b="1" dirty="0">
                <a:solidFill>
                  <a:schemeClr val="tx1"/>
                </a:solidFill>
              </a:rPr>
              <a:t>: </a:t>
            </a:r>
            <a:r>
              <a:rPr lang="es-PE" sz="2800" b="1" dirty="0" err="1">
                <a:solidFill>
                  <a:schemeClr val="tx1"/>
                </a:solidFill>
              </a:rPr>
              <a:t>illian</a:t>
            </a:r>
            <a:r>
              <a:rPr lang="es-PE" sz="2800" b="1" dirty="0">
                <a:solidFill>
                  <a:schemeClr val="tx1"/>
                </a:solidFill>
              </a:rPr>
              <a:t> </a:t>
            </a:r>
            <a:r>
              <a:rPr lang="es-PE" sz="2800" b="1" dirty="0" err="1">
                <a:solidFill>
                  <a:schemeClr val="tx1"/>
                </a:solidFill>
              </a:rPr>
              <a:t>Hawie</a:t>
            </a:r>
            <a:endParaRPr lang="es-PE" sz="2800" b="1" dirty="0">
              <a:solidFill>
                <a:schemeClr val="tx1"/>
              </a:solidFill>
            </a:endParaRPr>
          </a:p>
        </p:txBody>
      </p:sp>
      <p:grpSp>
        <p:nvGrpSpPr>
          <p:cNvPr id="13" name="Google Shape;500;p42">
            <a:extLst>
              <a:ext uri="{FF2B5EF4-FFF2-40B4-BE49-F238E27FC236}">
                <a16:creationId xmlns:a16="http://schemas.microsoft.com/office/drawing/2014/main" id="{C7A4C455-947F-4A3A-8778-DDE9A52A95EA}"/>
              </a:ext>
            </a:extLst>
          </p:cNvPr>
          <p:cNvGrpSpPr/>
          <p:nvPr/>
        </p:nvGrpSpPr>
        <p:grpSpPr>
          <a:xfrm>
            <a:off x="920088" y="1930469"/>
            <a:ext cx="1794087" cy="2662930"/>
            <a:chOff x="1376574" y="550434"/>
            <a:chExt cx="2463518" cy="3836352"/>
          </a:xfrm>
        </p:grpSpPr>
        <p:sp>
          <p:nvSpPr>
            <p:cNvPr id="14" name="Google Shape;501;p42">
              <a:extLst>
                <a:ext uri="{FF2B5EF4-FFF2-40B4-BE49-F238E27FC236}">
                  <a16:creationId xmlns:a16="http://schemas.microsoft.com/office/drawing/2014/main" id="{05F13430-F3DE-4BAF-849B-01D443919209}"/>
                </a:ext>
              </a:extLst>
            </p:cNvPr>
            <p:cNvSpPr/>
            <p:nvPr/>
          </p:nvSpPr>
          <p:spPr>
            <a:xfrm>
              <a:off x="1524725" y="4163286"/>
              <a:ext cx="2167200" cy="22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502;p42">
              <a:extLst>
                <a:ext uri="{FF2B5EF4-FFF2-40B4-BE49-F238E27FC236}">
                  <a16:creationId xmlns:a16="http://schemas.microsoft.com/office/drawing/2014/main" id="{EA978218-1B81-4FFD-95AE-83154CA4B4C4}"/>
                </a:ext>
              </a:extLst>
            </p:cNvPr>
            <p:cNvGrpSpPr/>
            <p:nvPr/>
          </p:nvGrpSpPr>
          <p:grpSpPr>
            <a:xfrm>
              <a:off x="1376574" y="550434"/>
              <a:ext cx="2463518" cy="3737817"/>
              <a:chOff x="4978075" y="1063700"/>
              <a:chExt cx="1887175" cy="2863350"/>
            </a:xfrm>
          </p:grpSpPr>
          <p:grpSp>
            <p:nvGrpSpPr>
              <p:cNvPr id="28" name="Google Shape;503;p42">
                <a:extLst>
                  <a:ext uri="{FF2B5EF4-FFF2-40B4-BE49-F238E27FC236}">
                    <a16:creationId xmlns:a16="http://schemas.microsoft.com/office/drawing/2014/main" id="{00165E23-A49B-4687-9077-1FC264B9DC62}"/>
                  </a:ext>
                </a:extLst>
              </p:cNvPr>
              <p:cNvGrpSpPr/>
              <p:nvPr/>
            </p:nvGrpSpPr>
            <p:grpSpPr>
              <a:xfrm>
                <a:off x="4978075" y="1063700"/>
                <a:ext cx="1887175" cy="2130075"/>
                <a:chOff x="4978075" y="1063700"/>
                <a:chExt cx="1887175" cy="2130075"/>
              </a:xfrm>
            </p:grpSpPr>
            <p:sp>
              <p:nvSpPr>
                <p:cNvPr id="31" name="Google Shape;504;p42">
                  <a:extLst>
                    <a:ext uri="{FF2B5EF4-FFF2-40B4-BE49-F238E27FC236}">
                      <a16:creationId xmlns:a16="http://schemas.microsoft.com/office/drawing/2014/main" id="{5E041614-EDED-4824-B00F-3D67129787D7}"/>
                    </a:ext>
                  </a:extLst>
                </p:cNvPr>
                <p:cNvSpPr/>
                <p:nvPr/>
              </p:nvSpPr>
              <p:spPr>
                <a:xfrm>
                  <a:off x="6372450" y="1650675"/>
                  <a:ext cx="492800" cy="232700"/>
                </a:xfrm>
                <a:custGeom>
                  <a:avLst/>
                  <a:gdLst/>
                  <a:ahLst/>
                  <a:cxnLst/>
                  <a:rect l="l" t="t" r="r" b="b"/>
                  <a:pathLst>
                    <a:path w="19712" h="9308" extrusionOk="0">
                      <a:moveTo>
                        <a:pt x="7946" y="0"/>
                      </a:moveTo>
                      <a:cubicBezTo>
                        <a:pt x="7112" y="0"/>
                        <a:pt x="6279" y="46"/>
                        <a:pt x="5455" y="128"/>
                      </a:cubicBezTo>
                      <a:lnTo>
                        <a:pt x="1" y="5811"/>
                      </a:lnTo>
                      <a:cubicBezTo>
                        <a:pt x="914" y="5671"/>
                        <a:pt x="1833" y="5602"/>
                        <a:pt x="2750" y="5602"/>
                      </a:cubicBezTo>
                      <a:cubicBezTo>
                        <a:pt x="5425" y="5602"/>
                        <a:pt x="8085" y="6186"/>
                        <a:pt x="10542" y="7278"/>
                      </a:cubicBezTo>
                      <a:cubicBezTo>
                        <a:pt x="12283" y="8057"/>
                        <a:pt x="14025" y="9111"/>
                        <a:pt x="15950" y="9294"/>
                      </a:cubicBezTo>
                      <a:cubicBezTo>
                        <a:pt x="16055" y="9303"/>
                        <a:pt x="16156" y="9307"/>
                        <a:pt x="16253" y="9307"/>
                      </a:cubicBezTo>
                      <a:cubicBezTo>
                        <a:pt x="19712" y="9307"/>
                        <a:pt x="17333" y="3850"/>
                        <a:pt x="15995" y="2557"/>
                      </a:cubicBezTo>
                      <a:cubicBezTo>
                        <a:pt x="14575" y="1274"/>
                        <a:pt x="12833" y="449"/>
                        <a:pt x="11000" y="220"/>
                      </a:cubicBezTo>
                      <a:cubicBezTo>
                        <a:pt x="9991" y="69"/>
                        <a:pt x="8968" y="0"/>
                        <a:pt x="7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05;p42">
                  <a:extLst>
                    <a:ext uri="{FF2B5EF4-FFF2-40B4-BE49-F238E27FC236}">
                      <a16:creationId xmlns:a16="http://schemas.microsoft.com/office/drawing/2014/main" id="{C9077C7E-EEA1-400E-ABCC-CAD73E55B3FF}"/>
                    </a:ext>
                  </a:extLst>
                </p:cNvPr>
                <p:cNvSpPr/>
                <p:nvPr/>
              </p:nvSpPr>
              <p:spPr>
                <a:xfrm>
                  <a:off x="6210900" y="2050200"/>
                  <a:ext cx="588950" cy="433225"/>
                </a:xfrm>
                <a:custGeom>
                  <a:avLst/>
                  <a:gdLst/>
                  <a:ahLst/>
                  <a:cxnLst/>
                  <a:rect l="l" t="t" r="r" b="b"/>
                  <a:pathLst>
                    <a:path w="23558" h="17329" extrusionOk="0">
                      <a:moveTo>
                        <a:pt x="16826" y="1"/>
                      </a:moveTo>
                      <a:cubicBezTo>
                        <a:pt x="16061" y="1"/>
                        <a:pt x="15293" y="63"/>
                        <a:pt x="14529" y="188"/>
                      </a:cubicBezTo>
                      <a:cubicBezTo>
                        <a:pt x="10038" y="783"/>
                        <a:pt x="6692" y="2158"/>
                        <a:pt x="3805" y="5733"/>
                      </a:cubicBezTo>
                      <a:cubicBezTo>
                        <a:pt x="1284" y="9033"/>
                        <a:pt x="1" y="13158"/>
                        <a:pt x="184" y="17328"/>
                      </a:cubicBezTo>
                      <a:cubicBezTo>
                        <a:pt x="3667" y="15403"/>
                        <a:pt x="7013" y="13112"/>
                        <a:pt x="10083" y="10545"/>
                      </a:cubicBezTo>
                      <a:cubicBezTo>
                        <a:pt x="13154" y="8025"/>
                        <a:pt x="16545" y="5641"/>
                        <a:pt x="20487" y="4771"/>
                      </a:cubicBezTo>
                      <a:cubicBezTo>
                        <a:pt x="21220" y="4679"/>
                        <a:pt x="21907" y="4450"/>
                        <a:pt x="22549" y="4129"/>
                      </a:cubicBezTo>
                      <a:cubicBezTo>
                        <a:pt x="23191" y="3808"/>
                        <a:pt x="23557" y="3075"/>
                        <a:pt x="23466" y="2342"/>
                      </a:cubicBezTo>
                      <a:cubicBezTo>
                        <a:pt x="23328" y="1654"/>
                        <a:pt x="22641" y="1242"/>
                        <a:pt x="21953" y="967"/>
                      </a:cubicBezTo>
                      <a:cubicBezTo>
                        <a:pt x="20324" y="328"/>
                        <a:pt x="18584" y="1"/>
                        <a:pt x="168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6;p42">
                  <a:extLst>
                    <a:ext uri="{FF2B5EF4-FFF2-40B4-BE49-F238E27FC236}">
                      <a16:creationId xmlns:a16="http://schemas.microsoft.com/office/drawing/2014/main" id="{63FA814C-F1F1-461B-9E63-E0951639AA1E}"/>
                    </a:ext>
                  </a:extLst>
                </p:cNvPr>
                <p:cNvSpPr/>
                <p:nvPr/>
              </p:nvSpPr>
              <p:spPr>
                <a:xfrm>
                  <a:off x="6092900" y="1622875"/>
                  <a:ext cx="569450" cy="634825"/>
                </a:xfrm>
                <a:custGeom>
                  <a:avLst/>
                  <a:gdLst/>
                  <a:ahLst/>
                  <a:cxnLst/>
                  <a:rect l="l" t="t" r="r" b="b"/>
                  <a:pathLst>
                    <a:path w="22778" h="25393" extrusionOk="0">
                      <a:moveTo>
                        <a:pt x="22734" y="1675"/>
                      </a:moveTo>
                      <a:lnTo>
                        <a:pt x="22734" y="1675"/>
                      </a:lnTo>
                      <a:cubicBezTo>
                        <a:pt x="22749" y="1683"/>
                        <a:pt x="22763" y="1691"/>
                        <a:pt x="22778" y="1699"/>
                      </a:cubicBezTo>
                      <a:cubicBezTo>
                        <a:pt x="22764" y="1690"/>
                        <a:pt x="22750" y="1682"/>
                        <a:pt x="22734" y="1675"/>
                      </a:cubicBezTo>
                      <a:close/>
                      <a:moveTo>
                        <a:pt x="11277" y="1"/>
                      </a:moveTo>
                      <a:cubicBezTo>
                        <a:pt x="7458" y="1"/>
                        <a:pt x="3806" y="2748"/>
                        <a:pt x="2017" y="6327"/>
                      </a:cubicBezTo>
                      <a:cubicBezTo>
                        <a:pt x="92" y="10177"/>
                        <a:pt x="0" y="14806"/>
                        <a:pt x="825" y="19068"/>
                      </a:cubicBezTo>
                      <a:cubicBezTo>
                        <a:pt x="1234" y="21112"/>
                        <a:pt x="1823" y="23246"/>
                        <a:pt x="1476" y="25336"/>
                      </a:cubicBezTo>
                      <a:lnTo>
                        <a:pt x="1476" y="25336"/>
                      </a:lnTo>
                      <a:cubicBezTo>
                        <a:pt x="2207" y="24515"/>
                        <a:pt x="3029" y="23694"/>
                        <a:pt x="3850" y="22964"/>
                      </a:cubicBezTo>
                      <a:cubicBezTo>
                        <a:pt x="4904" y="22184"/>
                        <a:pt x="5821" y="21314"/>
                        <a:pt x="6691" y="20351"/>
                      </a:cubicBezTo>
                      <a:cubicBezTo>
                        <a:pt x="8295" y="18381"/>
                        <a:pt x="9716" y="16272"/>
                        <a:pt x="10908" y="14027"/>
                      </a:cubicBezTo>
                      <a:cubicBezTo>
                        <a:pt x="12420" y="11460"/>
                        <a:pt x="13933" y="8802"/>
                        <a:pt x="15903" y="6511"/>
                      </a:cubicBezTo>
                      <a:cubicBezTo>
                        <a:pt x="16866" y="5457"/>
                        <a:pt x="17874" y="4494"/>
                        <a:pt x="19020" y="3623"/>
                      </a:cubicBezTo>
                      <a:cubicBezTo>
                        <a:pt x="19477" y="3291"/>
                        <a:pt x="21664" y="1642"/>
                        <a:pt x="22548" y="1642"/>
                      </a:cubicBezTo>
                      <a:cubicBezTo>
                        <a:pt x="22619" y="1642"/>
                        <a:pt x="22682" y="1653"/>
                        <a:pt x="22734" y="1675"/>
                      </a:cubicBezTo>
                      <a:lnTo>
                        <a:pt x="22734" y="1675"/>
                      </a:lnTo>
                      <a:cubicBezTo>
                        <a:pt x="22149" y="1369"/>
                        <a:pt x="21479" y="1194"/>
                        <a:pt x="20853" y="1194"/>
                      </a:cubicBezTo>
                      <a:cubicBezTo>
                        <a:pt x="20403" y="1223"/>
                        <a:pt x="19953" y="1239"/>
                        <a:pt x="19503" y="1239"/>
                      </a:cubicBezTo>
                      <a:cubicBezTo>
                        <a:pt x="18533" y="1239"/>
                        <a:pt x="17562" y="1168"/>
                        <a:pt x="16591" y="1011"/>
                      </a:cubicBezTo>
                      <a:cubicBezTo>
                        <a:pt x="15078" y="782"/>
                        <a:pt x="13658" y="186"/>
                        <a:pt x="12145" y="49"/>
                      </a:cubicBezTo>
                      <a:cubicBezTo>
                        <a:pt x="11855" y="16"/>
                        <a:pt x="11566" y="1"/>
                        <a:pt x="11277" y="1"/>
                      </a:cubicBezTo>
                      <a:close/>
                      <a:moveTo>
                        <a:pt x="1476" y="25336"/>
                      </a:moveTo>
                      <a:cubicBezTo>
                        <a:pt x="1473" y="25340"/>
                        <a:pt x="1470" y="25343"/>
                        <a:pt x="1467" y="25347"/>
                      </a:cubicBezTo>
                      <a:lnTo>
                        <a:pt x="1467" y="25393"/>
                      </a:lnTo>
                      <a:cubicBezTo>
                        <a:pt x="1470" y="25374"/>
                        <a:pt x="1473" y="25355"/>
                        <a:pt x="1476" y="253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07;p42">
                  <a:extLst>
                    <a:ext uri="{FF2B5EF4-FFF2-40B4-BE49-F238E27FC236}">
                      <a16:creationId xmlns:a16="http://schemas.microsoft.com/office/drawing/2014/main" id="{E50194BD-3FC5-4884-8BE4-4B34D524E862}"/>
                    </a:ext>
                  </a:extLst>
                </p:cNvPr>
                <p:cNvSpPr/>
                <p:nvPr/>
              </p:nvSpPr>
              <p:spPr>
                <a:xfrm>
                  <a:off x="5753750" y="1063700"/>
                  <a:ext cx="325425" cy="1100050"/>
                </a:xfrm>
                <a:custGeom>
                  <a:avLst/>
                  <a:gdLst/>
                  <a:ahLst/>
                  <a:cxnLst/>
                  <a:rect l="l" t="t" r="r" b="b"/>
                  <a:pathLst>
                    <a:path w="13017" h="44002" extrusionOk="0">
                      <a:moveTo>
                        <a:pt x="3770" y="0"/>
                      </a:moveTo>
                      <a:cubicBezTo>
                        <a:pt x="3152" y="0"/>
                        <a:pt x="2553" y="242"/>
                        <a:pt x="2017" y="830"/>
                      </a:cubicBezTo>
                      <a:cubicBezTo>
                        <a:pt x="1421" y="1517"/>
                        <a:pt x="1009" y="2388"/>
                        <a:pt x="871" y="3350"/>
                      </a:cubicBezTo>
                      <a:cubicBezTo>
                        <a:pt x="1" y="7200"/>
                        <a:pt x="551" y="11233"/>
                        <a:pt x="1284" y="15129"/>
                      </a:cubicBezTo>
                      <a:cubicBezTo>
                        <a:pt x="2475" y="21132"/>
                        <a:pt x="4125" y="27090"/>
                        <a:pt x="5729" y="33002"/>
                      </a:cubicBezTo>
                      <a:cubicBezTo>
                        <a:pt x="6646" y="36348"/>
                        <a:pt x="8158" y="40702"/>
                        <a:pt x="9075" y="44002"/>
                      </a:cubicBezTo>
                      <a:cubicBezTo>
                        <a:pt x="11504" y="40060"/>
                        <a:pt x="11275" y="34286"/>
                        <a:pt x="11779" y="29886"/>
                      </a:cubicBezTo>
                      <a:cubicBezTo>
                        <a:pt x="12237" y="25899"/>
                        <a:pt x="13016" y="22232"/>
                        <a:pt x="12375" y="18199"/>
                      </a:cubicBezTo>
                      <a:cubicBezTo>
                        <a:pt x="11687" y="13708"/>
                        <a:pt x="11366" y="8483"/>
                        <a:pt x="9121" y="4405"/>
                      </a:cubicBezTo>
                      <a:cubicBezTo>
                        <a:pt x="8268" y="2877"/>
                        <a:pt x="5901" y="0"/>
                        <a:pt x="3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08;p42">
                  <a:extLst>
                    <a:ext uri="{FF2B5EF4-FFF2-40B4-BE49-F238E27FC236}">
                      <a16:creationId xmlns:a16="http://schemas.microsoft.com/office/drawing/2014/main" id="{21B82187-432C-4717-A4BE-C519C4E4DD52}"/>
                    </a:ext>
                  </a:extLst>
                </p:cNvPr>
                <p:cNvSpPr/>
                <p:nvPr/>
              </p:nvSpPr>
              <p:spPr>
                <a:xfrm>
                  <a:off x="5862600" y="1204725"/>
                  <a:ext cx="123775" cy="1787400"/>
                </a:xfrm>
                <a:custGeom>
                  <a:avLst/>
                  <a:gdLst/>
                  <a:ahLst/>
                  <a:cxnLst/>
                  <a:rect l="l" t="t" r="r" b="b"/>
                  <a:pathLst>
                    <a:path w="4951" h="71496" fill="none" extrusionOk="0">
                      <a:moveTo>
                        <a:pt x="0" y="1"/>
                      </a:moveTo>
                      <a:cubicBezTo>
                        <a:pt x="1925" y="8663"/>
                        <a:pt x="3346" y="17416"/>
                        <a:pt x="4171" y="26261"/>
                      </a:cubicBezTo>
                      <a:cubicBezTo>
                        <a:pt x="4950" y="34969"/>
                        <a:pt x="4675" y="43585"/>
                        <a:pt x="4629" y="52293"/>
                      </a:cubicBezTo>
                      <a:cubicBezTo>
                        <a:pt x="4629" y="56509"/>
                        <a:pt x="4583" y="60725"/>
                        <a:pt x="4492" y="64942"/>
                      </a:cubicBezTo>
                      <a:cubicBezTo>
                        <a:pt x="4446" y="66958"/>
                        <a:pt x="4767" y="69525"/>
                        <a:pt x="4171" y="71496"/>
                      </a:cubicBezTo>
                    </a:path>
                  </a:pathLst>
                </a:custGeom>
                <a:noFill/>
                <a:ln w="14900" cap="flat" cmpd="sng">
                  <a:solidFill>
                    <a:schemeClr val="accent4"/>
                  </a:solidFill>
                  <a:prstDash val="solid"/>
                  <a:miter lim="458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09;p42">
                  <a:extLst>
                    <a:ext uri="{FF2B5EF4-FFF2-40B4-BE49-F238E27FC236}">
                      <a16:creationId xmlns:a16="http://schemas.microsoft.com/office/drawing/2014/main" id="{1075329F-CA27-4210-9679-D2D3C392A8D4}"/>
                    </a:ext>
                  </a:extLst>
                </p:cNvPr>
                <p:cNvSpPr/>
                <p:nvPr/>
              </p:nvSpPr>
              <p:spPr>
                <a:xfrm>
                  <a:off x="5267950" y="1191125"/>
                  <a:ext cx="642350" cy="1080325"/>
                </a:xfrm>
                <a:custGeom>
                  <a:avLst/>
                  <a:gdLst/>
                  <a:ahLst/>
                  <a:cxnLst/>
                  <a:rect l="l" t="t" r="r" b="b"/>
                  <a:pathLst>
                    <a:path w="25694" h="43213" extrusionOk="0">
                      <a:moveTo>
                        <a:pt x="4322" y="0"/>
                      </a:moveTo>
                      <a:cubicBezTo>
                        <a:pt x="3886" y="0"/>
                        <a:pt x="3465" y="83"/>
                        <a:pt x="3071" y="270"/>
                      </a:cubicBezTo>
                      <a:cubicBezTo>
                        <a:pt x="1" y="1645"/>
                        <a:pt x="2750" y="7144"/>
                        <a:pt x="3713" y="8978"/>
                      </a:cubicBezTo>
                      <a:cubicBezTo>
                        <a:pt x="6325" y="13836"/>
                        <a:pt x="8846" y="18648"/>
                        <a:pt x="11321" y="23552"/>
                      </a:cubicBezTo>
                      <a:cubicBezTo>
                        <a:pt x="13658" y="28226"/>
                        <a:pt x="16316" y="32947"/>
                        <a:pt x="20258" y="36521"/>
                      </a:cubicBezTo>
                      <a:cubicBezTo>
                        <a:pt x="22133" y="38260"/>
                        <a:pt x="23871" y="40454"/>
                        <a:pt x="24197" y="43105"/>
                      </a:cubicBezTo>
                      <a:lnTo>
                        <a:pt x="24197" y="43105"/>
                      </a:lnTo>
                      <a:cubicBezTo>
                        <a:pt x="25694" y="39362"/>
                        <a:pt x="24789" y="32182"/>
                        <a:pt x="24153" y="28959"/>
                      </a:cubicBezTo>
                      <a:cubicBezTo>
                        <a:pt x="23878" y="27401"/>
                        <a:pt x="23511" y="25889"/>
                        <a:pt x="23007" y="24376"/>
                      </a:cubicBezTo>
                      <a:cubicBezTo>
                        <a:pt x="21907" y="21443"/>
                        <a:pt x="20624" y="18556"/>
                        <a:pt x="19112" y="15806"/>
                      </a:cubicBezTo>
                      <a:cubicBezTo>
                        <a:pt x="16866" y="11636"/>
                        <a:pt x="15079" y="7511"/>
                        <a:pt x="11504" y="4257"/>
                      </a:cubicBezTo>
                      <a:cubicBezTo>
                        <a:pt x="9977" y="2848"/>
                        <a:pt x="6878" y="0"/>
                        <a:pt x="4322" y="0"/>
                      </a:cubicBezTo>
                      <a:close/>
                      <a:moveTo>
                        <a:pt x="24197" y="43105"/>
                      </a:moveTo>
                      <a:cubicBezTo>
                        <a:pt x="24183" y="43141"/>
                        <a:pt x="24168" y="43177"/>
                        <a:pt x="24153" y="43213"/>
                      </a:cubicBezTo>
                      <a:lnTo>
                        <a:pt x="24199" y="43121"/>
                      </a:lnTo>
                      <a:cubicBezTo>
                        <a:pt x="24198" y="43116"/>
                        <a:pt x="24198" y="43110"/>
                        <a:pt x="24197" y="431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0;p42">
                  <a:extLst>
                    <a:ext uri="{FF2B5EF4-FFF2-40B4-BE49-F238E27FC236}">
                      <a16:creationId xmlns:a16="http://schemas.microsoft.com/office/drawing/2014/main" id="{9BEF908B-3181-4B26-BFA1-F7FD76878109}"/>
                    </a:ext>
                  </a:extLst>
                </p:cNvPr>
                <p:cNvSpPr/>
                <p:nvPr/>
              </p:nvSpPr>
              <p:spPr>
                <a:xfrm>
                  <a:off x="5455850" y="1341075"/>
                  <a:ext cx="538525" cy="1852700"/>
                </a:xfrm>
                <a:custGeom>
                  <a:avLst/>
                  <a:gdLst/>
                  <a:ahLst/>
                  <a:cxnLst/>
                  <a:rect l="l" t="t" r="r" b="b"/>
                  <a:pathLst>
                    <a:path w="21541" h="74108" fill="none" extrusionOk="0">
                      <a:moveTo>
                        <a:pt x="1" y="1"/>
                      </a:moveTo>
                      <a:cubicBezTo>
                        <a:pt x="5730" y="10221"/>
                        <a:pt x="11687" y="20532"/>
                        <a:pt x="15171" y="31898"/>
                      </a:cubicBezTo>
                      <a:cubicBezTo>
                        <a:pt x="18791" y="43493"/>
                        <a:pt x="20441" y="56096"/>
                        <a:pt x="21266" y="68241"/>
                      </a:cubicBezTo>
                      <a:cubicBezTo>
                        <a:pt x="21403" y="70166"/>
                        <a:pt x="21495" y="72137"/>
                        <a:pt x="21541" y="74108"/>
                      </a:cubicBezTo>
                    </a:path>
                  </a:pathLst>
                </a:custGeom>
                <a:noFill/>
                <a:ln w="14900" cap="flat" cmpd="sng">
                  <a:solidFill>
                    <a:schemeClr val="accent4"/>
                  </a:solidFill>
                  <a:prstDash val="solid"/>
                  <a:miter lim="458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1;p42">
                  <a:extLst>
                    <a:ext uri="{FF2B5EF4-FFF2-40B4-BE49-F238E27FC236}">
                      <a16:creationId xmlns:a16="http://schemas.microsoft.com/office/drawing/2014/main" id="{A403BFBF-AB44-4E48-B932-601436F8F169}"/>
                    </a:ext>
                  </a:extLst>
                </p:cNvPr>
                <p:cNvSpPr/>
                <p:nvPr/>
              </p:nvSpPr>
              <p:spPr>
                <a:xfrm>
                  <a:off x="6104350" y="1647000"/>
                  <a:ext cx="390725" cy="1222525"/>
                </a:xfrm>
                <a:custGeom>
                  <a:avLst/>
                  <a:gdLst/>
                  <a:ahLst/>
                  <a:cxnLst/>
                  <a:rect l="l" t="t" r="r" b="b"/>
                  <a:pathLst>
                    <a:path w="15629" h="48901" fill="none" extrusionOk="0">
                      <a:moveTo>
                        <a:pt x="15629" y="184"/>
                      </a:moveTo>
                      <a:cubicBezTo>
                        <a:pt x="13566" y="0"/>
                        <a:pt x="11596" y="1009"/>
                        <a:pt x="9946" y="2338"/>
                      </a:cubicBezTo>
                      <a:cubicBezTo>
                        <a:pt x="4859" y="6554"/>
                        <a:pt x="2934" y="13612"/>
                        <a:pt x="1834" y="20349"/>
                      </a:cubicBezTo>
                      <a:cubicBezTo>
                        <a:pt x="551" y="28415"/>
                        <a:pt x="1" y="40697"/>
                        <a:pt x="413" y="48901"/>
                      </a:cubicBezTo>
                    </a:path>
                  </a:pathLst>
                </a:custGeom>
                <a:noFill/>
                <a:ln w="14900" cap="flat" cmpd="sng">
                  <a:solidFill>
                    <a:schemeClr val="accent4"/>
                  </a:solidFill>
                  <a:prstDash val="solid"/>
                  <a:miter lim="458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2;p42">
                  <a:extLst>
                    <a:ext uri="{FF2B5EF4-FFF2-40B4-BE49-F238E27FC236}">
                      <a16:creationId xmlns:a16="http://schemas.microsoft.com/office/drawing/2014/main" id="{01588830-299A-412E-A3F3-82577928527D}"/>
                    </a:ext>
                  </a:extLst>
                </p:cNvPr>
                <p:cNvSpPr/>
                <p:nvPr/>
              </p:nvSpPr>
              <p:spPr>
                <a:xfrm>
                  <a:off x="6177675" y="2112175"/>
                  <a:ext cx="504150" cy="845575"/>
                </a:xfrm>
                <a:custGeom>
                  <a:avLst/>
                  <a:gdLst/>
                  <a:ahLst/>
                  <a:cxnLst/>
                  <a:rect l="l" t="t" r="r" b="b"/>
                  <a:pathLst>
                    <a:path w="20166" h="33823" fill="none" extrusionOk="0">
                      <a:moveTo>
                        <a:pt x="20166" y="0"/>
                      </a:moveTo>
                      <a:cubicBezTo>
                        <a:pt x="15812" y="184"/>
                        <a:pt x="10496" y="2567"/>
                        <a:pt x="7104" y="6187"/>
                      </a:cubicBezTo>
                      <a:cubicBezTo>
                        <a:pt x="3713" y="9854"/>
                        <a:pt x="1788" y="13199"/>
                        <a:pt x="871" y="18286"/>
                      </a:cubicBezTo>
                      <a:cubicBezTo>
                        <a:pt x="1" y="23373"/>
                        <a:pt x="47" y="28644"/>
                        <a:pt x="92" y="33823"/>
                      </a:cubicBezTo>
                    </a:path>
                  </a:pathLst>
                </a:custGeom>
                <a:noFill/>
                <a:ln w="14900" cap="flat" cmpd="sng">
                  <a:solidFill>
                    <a:schemeClr val="accent4"/>
                  </a:solidFill>
                  <a:prstDash val="solid"/>
                  <a:miter lim="458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3;p42">
                  <a:extLst>
                    <a:ext uri="{FF2B5EF4-FFF2-40B4-BE49-F238E27FC236}">
                      <a16:creationId xmlns:a16="http://schemas.microsoft.com/office/drawing/2014/main" id="{CF552701-B254-45D3-83A7-411E555C16E2}"/>
                    </a:ext>
                  </a:extLst>
                </p:cNvPr>
                <p:cNvSpPr/>
                <p:nvPr/>
              </p:nvSpPr>
              <p:spPr>
                <a:xfrm>
                  <a:off x="5156825" y="1958675"/>
                  <a:ext cx="721850" cy="628275"/>
                </a:xfrm>
                <a:custGeom>
                  <a:avLst/>
                  <a:gdLst/>
                  <a:ahLst/>
                  <a:cxnLst/>
                  <a:rect l="l" t="t" r="r" b="b"/>
                  <a:pathLst>
                    <a:path w="28874" h="25131" extrusionOk="0">
                      <a:moveTo>
                        <a:pt x="7991" y="0"/>
                      </a:moveTo>
                      <a:cubicBezTo>
                        <a:pt x="4937" y="0"/>
                        <a:pt x="1939" y="965"/>
                        <a:pt x="0" y="3482"/>
                      </a:cubicBezTo>
                      <a:cubicBezTo>
                        <a:pt x="422" y="3434"/>
                        <a:pt x="833" y="3411"/>
                        <a:pt x="1234" y="3411"/>
                      </a:cubicBezTo>
                      <a:cubicBezTo>
                        <a:pt x="3888" y="3411"/>
                        <a:pt x="6148" y="4408"/>
                        <a:pt x="8616" y="5682"/>
                      </a:cubicBezTo>
                      <a:cubicBezTo>
                        <a:pt x="12787" y="7744"/>
                        <a:pt x="14620" y="11915"/>
                        <a:pt x="17324" y="15352"/>
                      </a:cubicBezTo>
                      <a:cubicBezTo>
                        <a:pt x="20120" y="18927"/>
                        <a:pt x="22274" y="22914"/>
                        <a:pt x="26536" y="24976"/>
                      </a:cubicBezTo>
                      <a:cubicBezTo>
                        <a:pt x="26673" y="25079"/>
                        <a:pt x="26862" y="25131"/>
                        <a:pt x="27064" y="25131"/>
                      </a:cubicBezTo>
                      <a:cubicBezTo>
                        <a:pt x="27132" y="25131"/>
                        <a:pt x="27200" y="25125"/>
                        <a:pt x="27269" y="25114"/>
                      </a:cubicBezTo>
                      <a:cubicBezTo>
                        <a:pt x="28873" y="24701"/>
                        <a:pt x="27636" y="19110"/>
                        <a:pt x="27406" y="18102"/>
                      </a:cubicBezTo>
                      <a:cubicBezTo>
                        <a:pt x="26765" y="15306"/>
                        <a:pt x="25665" y="12694"/>
                        <a:pt x="24153" y="10311"/>
                      </a:cubicBezTo>
                      <a:cubicBezTo>
                        <a:pt x="21540" y="6232"/>
                        <a:pt x="17966" y="2428"/>
                        <a:pt x="13199" y="870"/>
                      </a:cubicBezTo>
                      <a:cubicBezTo>
                        <a:pt x="11577" y="329"/>
                        <a:pt x="9775" y="0"/>
                        <a:pt x="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4;p42">
                  <a:extLst>
                    <a:ext uri="{FF2B5EF4-FFF2-40B4-BE49-F238E27FC236}">
                      <a16:creationId xmlns:a16="http://schemas.microsoft.com/office/drawing/2014/main" id="{F0B01684-AC79-4B50-9F16-16F3336F5D2A}"/>
                    </a:ext>
                  </a:extLst>
                </p:cNvPr>
                <p:cNvSpPr/>
                <p:nvPr/>
              </p:nvSpPr>
              <p:spPr>
                <a:xfrm>
                  <a:off x="5174000" y="1968950"/>
                  <a:ext cx="759650" cy="1094200"/>
                </a:xfrm>
                <a:custGeom>
                  <a:avLst/>
                  <a:gdLst/>
                  <a:ahLst/>
                  <a:cxnLst/>
                  <a:rect l="l" t="t" r="r" b="b"/>
                  <a:pathLst>
                    <a:path w="30386" h="43768" fill="none" extrusionOk="0">
                      <a:moveTo>
                        <a:pt x="1" y="1100"/>
                      </a:moveTo>
                      <a:cubicBezTo>
                        <a:pt x="5684" y="0"/>
                        <a:pt x="11871" y="550"/>
                        <a:pt x="16224" y="4767"/>
                      </a:cubicBezTo>
                      <a:cubicBezTo>
                        <a:pt x="20578" y="9029"/>
                        <a:pt x="25024" y="18653"/>
                        <a:pt x="26857" y="24794"/>
                      </a:cubicBezTo>
                      <a:cubicBezTo>
                        <a:pt x="28690" y="30936"/>
                        <a:pt x="29561" y="37352"/>
                        <a:pt x="30386" y="43768"/>
                      </a:cubicBezTo>
                    </a:path>
                  </a:pathLst>
                </a:custGeom>
                <a:noFill/>
                <a:ln w="14900" cap="flat" cmpd="sng">
                  <a:solidFill>
                    <a:schemeClr val="accent4"/>
                  </a:solidFill>
                  <a:prstDash val="solid"/>
                  <a:miter lim="458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5;p42">
                  <a:extLst>
                    <a:ext uri="{FF2B5EF4-FFF2-40B4-BE49-F238E27FC236}">
                      <a16:creationId xmlns:a16="http://schemas.microsoft.com/office/drawing/2014/main" id="{82C643B2-EA65-4964-9ECA-C3B3F4809FBF}"/>
                    </a:ext>
                  </a:extLst>
                </p:cNvPr>
                <p:cNvSpPr/>
                <p:nvPr/>
              </p:nvSpPr>
              <p:spPr>
                <a:xfrm>
                  <a:off x="4978075" y="1939150"/>
                  <a:ext cx="631325" cy="317825"/>
                </a:xfrm>
                <a:custGeom>
                  <a:avLst/>
                  <a:gdLst/>
                  <a:ahLst/>
                  <a:cxnLst/>
                  <a:rect l="l" t="t" r="r" b="b"/>
                  <a:pathLst>
                    <a:path w="25253" h="12713" extrusionOk="0">
                      <a:moveTo>
                        <a:pt x="11597" y="0"/>
                      </a:moveTo>
                      <a:cubicBezTo>
                        <a:pt x="8156" y="0"/>
                        <a:pt x="5561" y="743"/>
                        <a:pt x="3209" y="3255"/>
                      </a:cubicBezTo>
                      <a:cubicBezTo>
                        <a:pt x="2842" y="3667"/>
                        <a:pt x="2476" y="4126"/>
                        <a:pt x="2109" y="4584"/>
                      </a:cubicBezTo>
                      <a:cubicBezTo>
                        <a:pt x="1192" y="5867"/>
                        <a:pt x="321" y="7288"/>
                        <a:pt x="138" y="8846"/>
                      </a:cubicBezTo>
                      <a:cubicBezTo>
                        <a:pt x="1" y="10404"/>
                        <a:pt x="826" y="12192"/>
                        <a:pt x="2338" y="12604"/>
                      </a:cubicBezTo>
                      <a:cubicBezTo>
                        <a:pt x="2645" y="12677"/>
                        <a:pt x="2956" y="12713"/>
                        <a:pt x="3267" y="12713"/>
                      </a:cubicBezTo>
                      <a:cubicBezTo>
                        <a:pt x="3929" y="12713"/>
                        <a:pt x="4586" y="12550"/>
                        <a:pt x="5179" y="12237"/>
                      </a:cubicBezTo>
                      <a:cubicBezTo>
                        <a:pt x="7471" y="11183"/>
                        <a:pt x="9396" y="9442"/>
                        <a:pt x="11412" y="7884"/>
                      </a:cubicBezTo>
                      <a:cubicBezTo>
                        <a:pt x="15445" y="4767"/>
                        <a:pt x="20303" y="4401"/>
                        <a:pt x="25253" y="4217"/>
                      </a:cubicBezTo>
                      <a:cubicBezTo>
                        <a:pt x="24291" y="3346"/>
                        <a:pt x="23191" y="2613"/>
                        <a:pt x="21953" y="2063"/>
                      </a:cubicBezTo>
                      <a:cubicBezTo>
                        <a:pt x="21082" y="1697"/>
                        <a:pt x="20212" y="1376"/>
                        <a:pt x="19295" y="1101"/>
                      </a:cubicBezTo>
                      <a:cubicBezTo>
                        <a:pt x="17279" y="505"/>
                        <a:pt x="15262" y="138"/>
                        <a:pt x="13200" y="47"/>
                      </a:cubicBezTo>
                      <a:cubicBezTo>
                        <a:pt x="12645" y="17"/>
                        <a:pt x="12111" y="0"/>
                        <a:pt x="11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6;p42">
                  <a:extLst>
                    <a:ext uri="{FF2B5EF4-FFF2-40B4-BE49-F238E27FC236}">
                      <a16:creationId xmlns:a16="http://schemas.microsoft.com/office/drawing/2014/main" id="{39E661F1-8962-4D28-BA85-58140D20370A}"/>
                    </a:ext>
                  </a:extLst>
                </p:cNvPr>
                <p:cNvSpPr/>
                <p:nvPr/>
              </p:nvSpPr>
              <p:spPr>
                <a:xfrm>
                  <a:off x="5094950" y="1956350"/>
                  <a:ext cx="364375" cy="168450"/>
                </a:xfrm>
                <a:custGeom>
                  <a:avLst/>
                  <a:gdLst/>
                  <a:ahLst/>
                  <a:cxnLst/>
                  <a:rect l="l" t="t" r="r" b="b"/>
                  <a:pathLst>
                    <a:path w="14575" h="6738" fill="none" extrusionOk="0">
                      <a:moveTo>
                        <a:pt x="14574" y="413"/>
                      </a:moveTo>
                      <a:cubicBezTo>
                        <a:pt x="8983" y="0"/>
                        <a:pt x="3529" y="2383"/>
                        <a:pt x="0" y="6737"/>
                      </a:cubicBezTo>
                    </a:path>
                  </a:pathLst>
                </a:custGeom>
                <a:noFill/>
                <a:ln w="14900" cap="flat" cmpd="sng">
                  <a:solidFill>
                    <a:schemeClr val="accent4"/>
                  </a:solidFill>
                  <a:prstDash val="solid"/>
                  <a:miter lim="458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517;p42">
                <a:extLst>
                  <a:ext uri="{FF2B5EF4-FFF2-40B4-BE49-F238E27FC236}">
                    <a16:creationId xmlns:a16="http://schemas.microsoft.com/office/drawing/2014/main" id="{B255BB59-B971-4807-9B94-59D71F50BB2C}"/>
                  </a:ext>
                </a:extLst>
              </p:cNvPr>
              <p:cNvSpPr/>
              <p:nvPr/>
            </p:nvSpPr>
            <p:spPr>
              <a:xfrm>
                <a:off x="5768650" y="2782425"/>
                <a:ext cx="608425" cy="1144625"/>
              </a:xfrm>
              <a:custGeom>
                <a:avLst/>
                <a:gdLst/>
                <a:ahLst/>
                <a:cxnLst/>
                <a:rect l="l" t="t" r="r" b="b"/>
                <a:pathLst>
                  <a:path w="24337" h="45785" extrusionOk="0">
                    <a:moveTo>
                      <a:pt x="0" y="1"/>
                    </a:moveTo>
                    <a:lnTo>
                      <a:pt x="3392" y="45785"/>
                    </a:lnTo>
                    <a:lnTo>
                      <a:pt x="20945" y="45785"/>
                    </a:lnTo>
                    <a:lnTo>
                      <a:pt x="243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8;p42">
                <a:extLst>
                  <a:ext uri="{FF2B5EF4-FFF2-40B4-BE49-F238E27FC236}">
                    <a16:creationId xmlns:a16="http://schemas.microsoft.com/office/drawing/2014/main" id="{0F1FDDE0-512A-4F7B-8743-9C00C3C546BC}"/>
                  </a:ext>
                </a:extLst>
              </p:cNvPr>
              <p:cNvSpPr/>
              <p:nvPr/>
            </p:nvSpPr>
            <p:spPr>
              <a:xfrm>
                <a:off x="5781250" y="2949700"/>
                <a:ext cx="583200" cy="25"/>
              </a:xfrm>
              <a:custGeom>
                <a:avLst/>
                <a:gdLst/>
                <a:ahLst/>
                <a:cxnLst/>
                <a:rect l="l" t="t" r="r" b="b"/>
                <a:pathLst>
                  <a:path w="23328" h="1" fill="none" extrusionOk="0">
                    <a:moveTo>
                      <a:pt x="1" y="1"/>
                    </a:moveTo>
                    <a:lnTo>
                      <a:pt x="23328" y="1"/>
                    </a:lnTo>
                  </a:path>
                </a:pathLst>
              </a:custGeom>
              <a:noFill/>
              <a:ln w="14900" cap="flat" cmpd="sng">
                <a:solidFill>
                  <a:schemeClr val="accent2"/>
                </a:solidFill>
                <a:prstDash val="solid"/>
                <a:miter lim="458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19;p42">
              <a:extLst>
                <a:ext uri="{FF2B5EF4-FFF2-40B4-BE49-F238E27FC236}">
                  <a16:creationId xmlns:a16="http://schemas.microsoft.com/office/drawing/2014/main" id="{0B1478A9-2ED8-441D-8A1D-19AAE3E535D1}"/>
                </a:ext>
              </a:extLst>
            </p:cNvPr>
            <p:cNvGrpSpPr/>
            <p:nvPr/>
          </p:nvGrpSpPr>
          <p:grpSpPr>
            <a:xfrm>
              <a:off x="1403053" y="1784206"/>
              <a:ext cx="1509700" cy="2503138"/>
              <a:chOff x="841200" y="1971875"/>
              <a:chExt cx="1243575" cy="2092225"/>
            </a:xfrm>
          </p:grpSpPr>
          <p:sp>
            <p:nvSpPr>
              <p:cNvPr id="17" name="Google Shape;520;p42">
                <a:extLst>
                  <a:ext uri="{FF2B5EF4-FFF2-40B4-BE49-F238E27FC236}">
                    <a16:creationId xmlns:a16="http://schemas.microsoft.com/office/drawing/2014/main" id="{B879041A-4E1D-47EB-A2ED-AC525F05A051}"/>
                  </a:ext>
                </a:extLst>
              </p:cNvPr>
              <p:cNvSpPr/>
              <p:nvPr/>
            </p:nvSpPr>
            <p:spPr>
              <a:xfrm>
                <a:off x="1627800" y="2895200"/>
                <a:ext cx="305450" cy="887375"/>
              </a:xfrm>
              <a:custGeom>
                <a:avLst/>
                <a:gdLst/>
                <a:ahLst/>
                <a:cxnLst/>
                <a:rect l="l" t="t" r="r" b="b"/>
                <a:pathLst>
                  <a:path w="12218" h="35495" extrusionOk="0">
                    <a:moveTo>
                      <a:pt x="11010" y="1"/>
                    </a:moveTo>
                    <a:cubicBezTo>
                      <a:pt x="9811" y="1"/>
                      <a:pt x="8706" y="666"/>
                      <a:pt x="7834" y="1538"/>
                    </a:cubicBezTo>
                    <a:cubicBezTo>
                      <a:pt x="6355" y="3105"/>
                      <a:pt x="5354" y="5107"/>
                      <a:pt x="4527" y="7065"/>
                    </a:cubicBezTo>
                    <a:cubicBezTo>
                      <a:pt x="2438" y="12201"/>
                      <a:pt x="1263" y="17771"/>
                      <a:pt x="654" y="23255"/>
                    </a:cubicBezTo>
                    <a:cubicBezTo>
                      <a:pt x="392" y="25257"/>
                      <a:pt x="262" y="27258"/>
                      <a:pt x="131" y="29304"/>
                    </a:cubicBezTo>
                    <a:cubicBezTo>
                      <a:pt x="1" y="31306"/>
                      <a:pt x="1" y="33351"/>
                      <a:pt x="88" y="35397"/>
                    </a:cubicBezTo>
                    <a:cubicBezTo>
                      <a:pt x="110" y="35462"/>
                      <a:pt x="164" y="35495"/>
                      <a:pt x="218" y="35495"/>
                    </a:cubicBezTo>
                    <a:cubicBezTo>
                      <a:pt x="273" y="35495"/>
                      <a:pt x="327" y="35462"/>
                      <a:pt x="349" y="35397"/>
                    </a:cubicBezTo>
                    <a:cubicBezTo>
                      <a:pt x="479" y="33656"/>
                      <a:pt x="479" y="31872"/>
                      <a:pt x="566" y="30131"/>
                    </a:cubicBezTo>
                    <a:cubicBezTo>
                      <a:pt x="610" y="28390"/>
                      <a:pt x="741" y="26649"/>
                      <a:pt x="915" y="24908"/>
                    </a:cubicBezTo>
                    <a:cubicBezTo>
                      <a:pt x="1219" y="21514"/>
                      <a:pt x="1741" y="18163"/>
                      <a:pt x="2525" y="14855"/>
                    </a:cubicBezTo>
                    <a:cubicBezTo>
                      <a:pt x="3004" y="12723"/>
                      <a:pt x="3613" y="10590"/>
                      <a:pt x="4353" y="8545"/>
                    </a:cubicBezTo>
                    <a:cubicBezTo>
                      <a:pt x="5049" y="6413"/>
                      <a:pt x="6050" y="4411"/>
                      <a:pt x="7356" y="2583"/>
                    </a:cubicBezTo>
                    <a:cubicBezTo>
                      <a:pt x="8256" y="1359"/>
                      <a:pt x="9543" y="254"/>
                      <a:pt x="11070" y="254"/>
                    </a:cubicBezTo>
                    <a:cubicBezTo>
                      <a:pt x="11389" y="254"/>
                      <a:pt x="11718" y="302"/>
                      <a:pt x="12056" y="407"/>
                    </a:cubicBezTo>
                    <a:cubicBezTo>
                      <a:pt x="12067" y="411"/>
                      <a:pt x="12078" y="413"/>
                      <a:pt x="12089" y="413"/>
                    </a:cubicBezTo>
                    <a:cubicBezTo>
                      <a:pt x="12193" y="413"/>
                      <a:pt x="12218" y="229"/>
                      <a:pt x="12099" y="189"/>
                    </a:cubicBezTo>
                    <a:cubicBezTo>
                      <a:pt x="11730" y="60"/>
                      <a:pt x="11366" y="1"/>
                      <a:pt x="110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1;p42">
                <a:extLst>
                  <a:ext uri="{FF2B5EF4-FFF2-40B4-BE49-F238E27FC236}">
                    <a16:creationId xmlns:a16="http://schemas.microsoft.com/office/drawing/2014/main" id="{615D1D11-9CC5-4D1D-816A-BBA8F0EECBEC}"/>
                  </a:ext>
                </a:extLst>
              </p:cNvPr>
              <p:cNvSpPr/>
              <p:nvPr/>
            </p:nvSpPr>
            <p:spPr>
              <a:xfrm>
                <a:off x="1671325" y="2770425"/>
                <a:ext cx="413450" cy="462450"/>
              </a:xfrm>
              <a:custGeom>
                <a:avLst/>
                <a:gdLst/>
                <a:ahLst/>
                <a:cxnLst/>
                <a:rect l="l" t="t" r="r" b="b"/>
                <a:pathLst>
                  <a:path w="16538" h="18498" extrusionOk="0">
                    <a:moveTo>
                      <a:pt x="7753" y="9348"/>
                    </a:moveTo>
                    <a:cubicBezTo>
                      <a:pt x="7892" y="9348"/>
                      <a:pt x="8037" y="9449"/>
                      <a:pt x="8095" y="9663"/>
                    </a:cubicBezTo>
                    <a:cubicBezTo>
                      <a:pt x="8139" y="9837"/>
                      <a:pt x="8095" y="10011"/>
                      <a:pt x="7965" y="10098"/>
                    </a:cubicBezTo>
                    <a:cubicBezTo>
                      <a:pt x="7921" y="10142"/>
                      <a:pt x="7869" y="10161"/>
                      <a:pt x="7816" y="10161"/>
                    </a:cubicBezTo>
                    <a:cubicBezTo>
                      <a:pt x="7655" y="10161"/>
                      <a:pt x="7475" y="9989"/>
                      <a:pt x="7442" y="9793"/>
                    </a:cubicBezTo>
                    <a:cubicBezTo>
                      <a:pt x="7418" y="9504"/>
                      <a:pt x="7581" y="9348"/>
                      <a:pt x="7753" y="9348"/>
                    </a:cubicBezTo>
                    <a:close/>
                    <a:moveTo>
                      <a:pt x="9183" y="10229"/>
                    </a:moveTo>
                    <a:cubicBezTo>
                      <a:pt x="9401" y="10446"/>
                      <a:pt x="9618" y="10751"/>
                      <a:pt x="9705" y="11055"/>
                    </a:cubicBezTo>
                    <a:cubicBezTo>
                      <a:pt x="9836" y="11404"/>
                      <a:pt x="9749" y="11752"/>
                      <a:pt x="9531" y="12013"/>
                    </a:cubicBezTo>
                    <a:cubicBezTo>
                      <a:pt x="9444" y="12056"/>
                      <a:pt x="9357" y="12100"/>
                      <a:pt x="9270" y="12100"/>
                    </a:cubicBezTo>
                    <a:cubicBezTo>
                      <a:pt x="9096" y="12100"/>
                      <a:pt x="9009" y="11926"/>
                      <a:pt x="8922" y="11795"/>
                    </a:cubicBezTo>
                    <a:cubicBezTo>
                      <a:pt x="8748" y="11491"/>
                      <a:pt x="8661" y="11142"/>
                      <a:pt x="8617" y="10794"/>
                    </a:cubicBezTo>
                    <a:cubicBezTo>
                      <a:pt x="8574" y="10664"/>
                      <a:pt x="8617" y="10533"/>
                      <a:pt x="8661" y="10403"/>
                    </a:cubicBezTo>
                    <a:cubicBezTo>
                      <a:pt x="8704" y="10316"/>
                      <a:pt x="8791" y="10229"/>
                      <a:pt x="8922" y="10229"/>
                    </a:cubicBezTo>
                    <a:close/>
                    <a:moveTo>
                      <a:pt x="10906" y="1"/>
                    </a:moveTo>
                    <a:cubicBezTo>
                      <a:pt x="9981" y="1"/>
                      <a:pt x="9047" y="214"/>
                      <a:pt x="8182" y="654"/>
                    </a:cubicBezTo>
                    <a:cubicBezTo>
                      <a:pt x="7616" y="915"/>
                      <a:pt x="7181" y="1481"/>
                      <a:pt x="7094" y="2090"/>
                    </a:cubicBezTo>
                    <a:cubicBezTo>
                      <a:pt x="7094" y="2656"/>
                      <a:pt x="7486" y="3135"/>
                      <a:pt x="7268" y="3614"/>
                    </a:cubicBezTo>
                    <a:cubicBezTo>
                      <a:pt x="7126" y="3946"/>
                      <a:pt x="6814" y="4084"/>
                      <a:pt x="6469" y="4084"/>
                    </a:cubicBezTo>
                    <a:cubicBezTo>
                      <a:pt x="6182" y="4084"/>
                      <a:pt x="5871" y="3989"/>
                      <a:pt x="5615" y="3831"/>
                    </a:cubicBezTo>
                    <a:cubicBezTo>
                      <a:pt x="4864" y="3365"/>
                      <a:pt x="4052" y="3023"/>
                      <a:pt x="3215" y="3023"/>
                    </a:cubicBezTo>
                    <a:cubicBezTo>
                      <a:pt x="2645" y="3023"/>
                      <a:pt x="2062" y="3182"/>
                      <a:pt x="1480" y="3570"/>
                    </a:cubicBezTo>
                    <a:cubicBezTo>
                      <a:pt x="0" y="4658"/>
                      <a:pt x="88" y="6529"/>
                      <a:pt x="610" y="8096"/>
                    </a:cubicBezTo>
                    <a:cubicBezTo>
                      <a:pt x="1263" y="7400"/>
                      <a:pt x="1611" y="6616"/>
                      <a:pt x="2612" y="6268"/>
                    </a:cubicBezTo>
                    <a:cubicBezTo>
                      <a:pt x="3177" y="6138"/>
                      <a:pt x="3700" y="6051"/>
                      <a:pt x="4265" y="6007"/>
                    </a:cubicBezTo>
                    <a:cubicBezTo>
                      <a:pt x="4396" y="6051"/>
                      <a:pt x="4483" y="6094"/>
                      <a:pt x="4527" y="6225"/>
                    </a:cubicBezTo>
                    <a:cubicBezTo>
                      <a:pt x="4614" y="6312"/>
                      <a:pt x="4614" y="6442"/>
                      <a:pt x="4527" y="6529"/>
                    </a:cubicBezTo>
                    <a:cubicBezTo>
                      <a:pt x="4048" y="7574"/>
                      <a:pt x="2612" y="7574"/>
                      <a:pt x="2089" y="8618"/>
                    </a:cubicBezTo>
                    <a:cubicBezTo>
                      <a:pt x="1828" y="9228"/>
                      <a:pt x="1698" y="9880"/>
                      <a:pt x="1654" y="10533"/>
                    </a:cubicBezTo>
                    <a:cubicBezTo>
                      <a:pt x="1611" y="10664"/>
                      <a:pt x="1611" y="10794"/>
                      <a:pt x="1654" y="10925"/>
                    </a:cubicBezTo>
                    <a:cubicBezTo>
                      <a:pt x="1698" y="11142"/>
                      <a:pt x="1872" y="11360"/>
                      <a:pt x="2046" y="11491"/>
                    </a:cubicBezTo>
                    <a:lnTo>
                      <a:pt x="3395" y="12709"/>
                    </a:lnTo>
                    <a:cubicBezTo>
                      <a:pt x="3177" y="11360"/>
                      <a:pt x="3700" y="10054"/>
                      <a:pt x="4744" y="9228"/>
                    </a:cubicBezTo>
                    <a:cubicBezTo>
                      <a:pt x="4875" y="9141"/>
                      <a:pt x="5049" y="9054"/>
                      <a:pt x="5223" y="9010"/>
                    </a:cubicBezTo>
                    <a:cubicBezTo>
                      <a:pt x="5397" y="9010"/>
                      <a:pt x="5571" y="9141"/>
                      <a:pt x="5615" y="9315"/>
                    </a:cubicBezTo>
                    <a:cubicBezTo>
                      <a:pt x="5615" y="9445"/>
                      <a:pt x="5571" y="9576"/>
                      <a:pt x="5484" y="9663"/>
                    </a:cubicBezTo>
                    <a:cubicBezTo>
                      <a:pt x="4831" y="10751"/>
                      <a:pt x="4396" y="11926"/>
                      <a:pt x="4222" y="13188"/>
                    </a:cubicBezTo>
                    <a:cubicBezTo>
                      <a:pt x="4178" y="13362"/>
                      <a:pt x="4222" y="13580"/>
                      <a:pt x="4396" y="13667"/>
                    </a:cubicBezTo>
                    <a:cubicBezTo>
                      <a:pt x="4875" y="14189"/>
                      <a:pt x="5397" y="14624"/>
                      <a:pt x="6006" y="15016"/>
                    </a:cubicBezTo>
                    <a:cubicBezTo>
                      <a:pt x="5789" y="14493"/>
                      <a:pt x="5745" y="13928"/>
                      <a:pt x="5963" y="13405"/>
                    </a:cubicBezTo>
                    <a:cubicBezTo>
                      <a:pt x="6180" y="12840"/>
                      <a:pt x="6441" y="12317"/>
                      <a:pt x="6833" y="11882"/>
                    </a:cubicBezTo>
                    <a:cubicBezTo>
                      <a:pt x="6964" y="11665"/>
                      <a:pt x="7181" y="11491"/>
                      <a:pt x="7399" y="11360"/>
                    </a:cubicBezTo>
                    <a:cubicBezTo>
                      <a:pt x="7421" y="11338"/>
                      <a:pt x="7442" y="11327"/>
                      <a:pt x="7464" y="11327"/>
                    </a:cubicBezTo>
                    <a:cubicBezTo>
                      <a:pt x="7486" y="11327"/>
                      <a:pt x="7508" y="11338"/>
                      <a:pt x="7529" y="11360"/>
                    </a:cubicBezTo>
                    <a:cubicBezTo>
                      <a:pt x="7573" y="11360"/>
                      <a:pt x="7616" y="11404"/>
                      <a:pt x="7660" y="11447"/>
                    </a:cubicBezTo>
                    <a:cubicBezTo>
                      <a:pt x="8008" y="11926"/>
                      <a:pt x="7791" y="12579"/>
                      <a:pt x="7573" y="13188"/>
                    </a:cubicBezTo>
                    <a:cubicBezTo>
                      <a:pt x="7355" y="13928"/>
                      <a:pt x="7225" y="14668"/>
                      <a:pt x="7225" y="15451"/>
                    </a:cubicBezTo>
                    <a:cubicBezTo>
                      <a:pt x="7181" y="15712"/>
                      <a:pt x="7268" y="15930"/>
                      <a:pt x="7486" y="16060"/>
                    </a:cubicBezTo>
                    <a:cubicBezTo>
                      <a:pt x="8008" y="16495"/>
                      <a:pt x="8574" y="16844"/>
                      <a:pt x="9227" y="17105"/>
                    </a:cubicBezTo>
                    <a:cubicBezTo>
                      <a:pt x="8835" y="15930"/>
                      <a:pt x="8704" y="14232"/>
                      <a:pt x="9357" y="13144"/>
                    </a:cubicBezTo>
                    <a:cubicBezTo>
                      <a:pt x="9488" y="12970"/>
                      <a:pt x="9618" y="12796"/>
                      <a:pt x="9792" y="12753"/>
                    </a:cubicBezTo>
                    <a:lnTo>
                      <a:pt x="9792" y="12753"/>
                    </a:lnTo>
                    <a:cubicBezTo>
                      <a:pt x="10097" y="13884"/>
                      <a:pt x="9749" y="15103"/>
                      <a:pt x="9662" y="16234"/>
                    </a:cubicBezTo>
                    <a:cubicBezTo>
                      <a:pt x="9618" y="16495"/>
                      <a:pt x="9618" y="16713"/>
                      <a:pt x="9662" y="16931"/>
                    </a:cubicBezTo>
                    <a:cubicBezTo>
                      <a:pt x="9662" y="17148"/>
                      <a:pt x="9705" y="17322"/>
                      <a:pt x="9792" y="17496"/>
                    </a:cubicBezTo>
                    <a:cubicBezTo>
                      <a:pt x="10054" y="17844"/>
                      <a:pt x="10402" y="18106"/>
                      <a:pt x="10793" y="18323"/>
                    </a:cubicBezTo>
                    <a:cubicBezTo>
                      <a:pt x="11025" y="18439"/>
                      <a:pt x="11277" y="18497"/>
                      <a:pt x="11522" y="18497"/>
                    </a:cubicBezTo>
                    <a:cubicBezTo>
                      <a:pt x="11644" y="18497"/>
                      <a:pt x="11765" y="18483"/>
                      <a:pt x="11881" y="18454"/>
                    </a:cubicBezTo>
                    <a:cubicBezTo>
                      <a:pt x="12621" y="18367"/>
                      <a:pt x="13448" y="18019"/>
                      <a:pt x="13709" y="17322"/>
                    </a:cubicBezTo>
                    <a:cubicBezTo>
                      <a:pt x="13796" y="17018"/>
                      <a:pt x="13796" y="16713"/>
                      <a:pt x="13709" y="16408"/>
                    </a:cubicBezTo>
                    <a:cubicBezTo>
                      <a:pt x="13579" y="15756"/>
                      <a:pt x="13405" y="15146"/>
                      <a:pt x="13100" y="14537"/>
                    </a:cubicBezTo>
                    <a:cubicBezTo>
                      <a:pt x="12795" y="14015"/>
                      <a:pt x="12447" y="13405"/>
                      <a:pt x="12534" y="12796"/>
                    </a:cubicBezTo>
                    <a:lnTo>
                      <a:pt x="12534" y="12796"/>
                    </a:lnTo>
                    <a:cubicBezTo>
                      <a:pt x="13666" y="13536"/>
                      <a:pt x="14580" y="14624"/>
                      <a:pt x="15102" y="15886"/>
                    </a:cubicBezTo>
                    <a:cubicBezTo>
                      <a:pt x="15537" y="15233"/>
                      <a:pt x="15885" y="14493"/>
                      <a:pt x="16190" y="13710"/>
                    </a:cubicBezTo>
                    <a:cubicBezTo>
                      <a:pt x="16233" y="13536"/>
                      <a:pt x="16277" y="13362"/>
                      <a:pt x="16277" y="13188"/>
                    </a:cubicBezTo>
                    <a:cubicBezTo>
                      <a:pt x="16277" y="12970"/>
                      <a:pt x="16190" y="12796"/>
                      <a:pt x="16059" y="12622"/>
                    </a:cubicBezTo>
                    <a:cubicBezTo>
                      <a:pt x="15450" y="11621"/>
                      <a:pt x="14623" y="10751"/>
                      <a:pt x="13666" y="10054"/>
                    </a:cubicBezTo>
                    <a:cubicBezTo>
                      <a:pt x="13535" y="9967"/>
                      <a:pt x="13361" y="9837"/>
                      <a:pt x="13230" y="9706"/>
                    </a:cubicBezTo>
                    <a:cubicBezTo>
                      <a:pt x="13230" y="9663"/>
                      <a:pt x="13187" y="9619"/>
                      <a:pt x="13187" y="9532"/>
                    </a:cubicBezTo>
                    <a:cubicBezTo>
                      <a:pt x="13187" y="9402"/>
                      <a:pt x="13405" y="9402"/>
                      <a:pt x="13579" y="9402"/>
                    </a:cubicBezTo>
                    <a:cubicBezTo>
                      <a:pt x="14144" y="9489"/>
                      <a:pt x="14667" y="9663"/>
                      <a:pt x="15145" y="9880"/>
                    </a:cubicBezTo>
                    <a:cubicBezTo>
                      <a:pt x="15668" y="10142"/>
                      <a:pt x="16103" y="10533"/>
                      <a:pt x="16320" y="11055"/>
                    </a:cubicBezTo>
                    <a:cubicBezTo>
                      <a:pt x="16364" y="10316"/>
                      <a:pt x="16407" y="9619"/>
                      <a:pt x="16494" y="8879"/>
                    </a:cubicBezTo>
                    <a:cubicBezTo>
                      <a:pt x="16538" y="8618"/>
                      <a:pt x="16538" y="8357"/>
                      <a:pt x="16494" y="8096"/>
                    </a:cubicBezTo>
                    <a:cubicBezTo>
                      <a:pt x="16320" y="7617"/>
                      <a:pt x="15972" y="7182"/>
                      <a:pt x="15493" y="7008"/>
                    </a:cubicBezTo>
                    <a:cubicBezTo>
                      <a:pt x="15058" y="6790"/>
                      <a:pt x="14580" y="6660"/>
                      <a:pt x="14101" y="6529"/>
                    </a:cubicBezTo>
                    <a:cubicBezTo>
                      <a:pt x="13579" y="6399"/>
                      <a:pt x="13056" y="6094"/>
                      <a:pt x="12621" y="5746"/>
                    </a:cubicBezTo>
                    <a:cubicBezTo>
                      <a:pt x="12447" y="5572"/>
                      <a:pt x="12273" y="5354"/>
                      <a:pt x="12404" y="5137"/>
                    </a:cubicBezTo>
                    <a:cubicBezTo>
                      <a:pt x="12471" y="4968"/>
                      <a:pt x="12669" y="4904"/>
                      <a:pt x="12877" y="4904"/>
                    </a:cubicBezTo>
                    <a:cubicBezTo>
                      <a:pt x="12937" y="4904"/>
                      <a:pt x="12998" y="4909"/>
                      <a:pt x="13056" y="4919"/>
                    </a:cubicBezTo>
                    <a:cubicBezTo>
                      <a:pt x="14188" y="5093"/>
                      <a:pt x="15232" y="5485"/>
                      <a:pt x="16146" y="6138"/>
                    </a:cubicBezTo>
                    <a:cubicBezTo>
                      <a:pt x="16407" y="5398"/>
                      <a:pt x="16494" y="4615"/>
                      <a:pt x="16407" y="3831"/>
                    </a:cubicBezTo>
                    <a:cubicBezTo>
                      <a:pt x="16407" y="3744"/>
                      <a:pt x="16364" y="3614"/>
                      <a:pt x="16277" y="3527"/>
                    </a:cubicBezTo>
                    <a:cubicBezTo>
                      <a:pt x="16233" y="3439"/>
                      <a:pt x="16146" y="3396"/>
                      <a:pt x="16059" y="3352"/>
                    </a:cubicBezTo>
                    <a:cubicBezTo>
                      <a:pt x="15189" y="3004"/>
                      <a:pt x="14231" y="2830"/>
                      <a:pt x="13274" y="2830"/>
                    </a:cubicBezTo>
                    <a:cubicBezTo>
                      <a:pt x="12795" y="2787"/>
                      <a:pt x="12273" y="2743"/>
                      <a:pt x="11794" y="2656"/>
                    </a:cubicBezTo>
                    <a:cubicBezTo>
                      <a:pt x="11446" y="2569"/>
                      <a:pt x="10793" y="2482"/>
                      <a:pt x="11272" y="1960"/>
                    </a:cubicBezTo>
                    <a:cubicBezTo>
                      <a:pt x="11446" y="1786"/>
                      <a:pt x="11664" y="1699"/>
                      <a:pt x="11881" y="1655"/>
                    </a:cubicBezTo>
                    <a:cubicBezTo>
                      <a:pt x="12301" y="1577"/>
                      <a:pt x="12721" y="1539"/>
                      <a:pt x="13136" y="1539"/>
                    </a:cubicBezTo>
                    <a:cubicBezTo>
                      <a:pt x="13885" y="1539"/>
                      <a:pt x="14620" y="1665"/>
                      <a:pt x="15319" y="1916"/>
                    </a:cubicBezTo>
                    <a:cubicBezTo>
                      <a:pt x="14152" y="666"/>
                      <a:pt x="12541" y="1"/>
                      <a:pt x="10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2;p42">
                <a:extLst>
                  <a:ext uri="{FF2B5EF4-FFF2-40B4-BE49-F238E27FC236}">
                    <a16:creationId xmlns:a16="http://schemas.microsoft.com/office/drawing/2014/main" id="{92A91904-9FCC-42E1-8CFF-936F4403A90C}"/>
                  </a:ext>
                </a:extLst>
              </p:cNvPr>
              <p:cNvSpPr/>
              <p:nvPr/>
            </p:nvSpPr>
            <p:spPr>
              <a:xfrm>
                <a:off x="1159100" y="2493800"/>
                <a:ext cx="221750" cy="1220500"/>
              </a:xfrm>
              <a:custGeom>
                <a:avLst/>
                <a:gdLst/>
                <a:ahLst/>
                <a:cxnLst/>
                <a:rect l="l" t="t" r="r" b="b"/>
                <a:pathLst>
                  <a:path w="8870" h="48820" extrusionOk="0">
                    <a:moveTo>
                      <a:pt x="53" y="0"/>
                    </a:moveTo>
                    <a:cubicBezTo>
                      <a:pt x="21" y="0"/>
                      <a:pt x="0" y="56"/>
                      <a:pt x="35" y="56"/>
                    </a:cubicBezTo>
                    <a:cubicBezTo>
                      <a:pt x="1994" y="1187"/>
                      <a:pt x="3038" y="3363"/>
                      <a:pt x="3778" y="5365"/>
                    </a:cubicBezTo>
                    <a:cubicBezTo>
                      <a:pt x="4692" y="8064"/>
                      <a:pt x="5388" y="10892"/>
                      <a:pt x="5780" y="13721"/>
                    </a:cubicBezTo>
                    <a:cubicBezTo>
                      <a:pt x="6302" y="16942"/>
                      <a:pt x="6650" y="20162"/>
                      <a:pt x="6998" y="23382"/>
                    </a:cubicBezTo>
                    <a:cubicBezTo>
                      <a:pt x="7390" y="27125"/>
                      <a:pt x="7782" y="30911"/>
                      <a:pt x="8043" y="34654"/>
                    </a:cubicBezTo>
                    <a:cubicBezTo>
                      <a:pt x="8173" y="36961"/>
                      <a:pt x="8304" y="39311"/>
                      <a:pt x="8391" y="41617"/>
                    </a:cubicBezTo>
                    <a:cubicBezTo>
                      <a:pt x="8435" y="44011"/>
                      <a:pt x="8478" y="46361"/>
                      <a:pt x="8522" y="48754"/>
                    </a:cubicBezTo>
                    <a:cubicBezTo>
                      <a:pt x="8522" y="48798"/>
                      <a:pt x="8576" y="48820"/>
                      <a:pt x="8630" y="48820"/>
                    </a:cubicBezTo>
                    <a:cubicBezTo>
                      <a:pt x="8685" y="48820"/>
                      <a:pt x="8739" y="48798"/>
                      <a:pt x="8739" y="48754"/>
                    </a:cubicBezTo>
                    <a:cubicBezTo>
                      <a:pt x="8870" y="44489"/>
                      <a:pt x="8652" y="40225"/>
                      <a:pt x="8391" y="36003"/>
                    </a:cubicBezTo>
                    <a:cubicBezTo>
                      <a:pt x="8173" y="32043"/>
                      <a:pt x="7738" y="28126"/>
                      <a:pt x="7303" y="24209"/>
                    </a:cubicBezTo>
                    <a:cubicBezTo>
                      <a:pt x="6955" y="20989"/>
                      <a:pt x="6607" y="17768"/>
                      <a:pt x="6128" y="14592"/>
                    </a:cubicBezTo>
                    <a:cubicBezTo>
                      <a:pt x="5736" y="11632"/>
                      <a:pt x="5040" y="8716"/>
                      <a:pt x="4126" y="5888"/>
                    </a:cubicBezTo>
                    <a:cubicBezTo>
                      <a:pt x="3343" y="3668"/>
                      <a:pt x="2211" y="1231"/>
                      <a:pt x="79" y="12"/>
                    </a:cubicBezTo>
                    <a:cubicBezTo>
                      <a:pt x="70" y="4"/>
                      <a:pt x="61" y="0"/>
                      <a:pt x="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3;p42">
                <a:extLst>
                  <a:ext uri="{FF2B5EF4-FFF2-40B4-BE49-F238E27FC236}">
                    <a16:creationId xmlns:a16="http://schemas.microsoft.com/office/drawing/2014/main" id="{2D18E44B-38EE-4023-BCD0-3384C48696D1}"/>
                  </a:ext>
                </a:extLst>
              </p:cNvPr>
              <p:cNvSpPr/>
              <p:nvPr/>
            </p:nvSpPr>
            <p:spPr>
              <a:xfrm>
                <a:off x="1414550" y="2135550"/>
                <a:ext cx="116900" cy="1434875"/>
              </a:xfrm>
              <a:custGeom>
                <a:avLst/>
                <a:gdLst/>
                <a:ahLst/>
                <a:cxnLst/>
                <a:rect l="l" t="t" r="r" b="b"/>
                <a:pathLst>
                  <a:path w="4676" h="57395" extrusionOk="0">
                    <a:moveTo>
                      <a:pt x="4537" y="0"/>
                    </a:moveTo>
                    <a:cubicBezTo>
                      <a:pt x="4519" y="0"/>
                      <a:pt x="4500" y="8"/>
                      <a:pt x="4483" y="25"/>
                    </a:cubicBezTo>
                    <a:cubicBezTo>
                      <a:pt x="3308" y="634"/>
                      <a:pt x="2438" y="1722"/>
                      <a:pt x="2090" y="3027"/>
                    </a:cubicBezTo>
                    <a:cubicBezTo>
                      <a:pt x="1611" y="4594"/>
                      <a:pt x="1306" y="6248"/>
                      <a:pt x="1132" y="7902"/>
                    </a:cubicBezTo>
                    <a:cubicBezTo>
                      <a:pt x="523" y="11818"/>
                      <a:pt x="218" y="15779"/>
                      <a:pt x="88" y="19739"/>
                    </a:cubicBezTo>
                    <a:cubicBezTo>
                      <a:pt x="1" y="23743"/>
                      <a:pt x="44" y="27703"/>
                      <a:pt x="88" y="31707"/>
                    </a:cubicBezTo>
                    <a:cubicBezTo>
                      <a:pt x="131" y="35711"/>
                      <a:pt x="305" y="39758"/>
                      <a:pt x="480" y="43805"/>
                    </a:cubicBezTo>
                    <a:cubicBezTo>
                      <a:pt x="697" y="48288"/>
                      <a:pt x="915" y="52814"/>
                      <a:pt x="1263" y="57296"/>
                    </a:cubicBezTo>
                    <a:cubicBezTo>
                      <a:pt x="1263" y="57362"/>
                      <a:pt x="1328" y="57394"/>
                      <a:pt x="1393" y="57394"/>
                    </a:cubicBezTo>
                    <a:cubicBezTo>
                      <a:pt x="1459" y="57394"/>
                      <a:pt x="1524" y="57362"/>
                      <a:pt x="1524" y="57296"/>
                    </a:cubicBezTo>
                    <a:cubicBezTo>
                      <a:pt x="1350" y="53336"/>
                      <a:pt x="1089" y="49376"/>
                      <a:pt x="915" y="45415"/>
                    </a:cubicBezTo>
                    <a:cubicBezTo>
                      <a:pt x="697" y="41455"/>
                      <a:pt x="567" y="37538"/>
                      <a:pt x="480" y="33622"/>
                    </a:cubicBezTo>
                    <a:cubicBezTo>
                      <a:pt x="262" y="25745"/>
                      <a:pt x="88" y="17868"/>
                      <a:pt x="1089" y="10078"/>
                    </a:cubicBezTo>
                    <a:cubicBezTo>
                      <a:pt x="1306" y="7989"/>
                      <a:pt x="1655" y="5987"/>
                      <a:pt x="2090" y="3985"/>
                    </a:cubicBezTo>
                    <a:cubicBezTo>
                      <a:pt x="2438" y="2462"/>
                      <a:pt x="3134" y="895"/>
                      <a:pt x="4570" y="155"/>
                    </a:cubicBezTo>
                    <a:cubicBezTo>
                      <a:pt x="4675" y="120"/>
                      <a:pt x="4611" y="0"/>
                      <a:pt x="45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4;p42">
                <a:extLst>
                  <a:ext uri="{FF2B5EF4-FFF2-40B4-BE49-F238E27FC236}">
                    <a16:creationId xmlns:a16="http://schemas.microsoft.com/office/drawing/2014/main" id="{5E36AB49-7522-4FD2-8BB6-A4F4F6C557F1}"/>
                  </a:ext>
                </a:extLst>
              </p:cNvPr>
              <p:cNvSpPr/>
              <p:nvPr/>
            </p:nvSpPr>
            <p:spPr>
              <a:xfrm>
                <a:off x="1541850" y="2583800"/>
                <a:ext cx="227875" cy="1161500"/>
              </a:xfrm>
              <a:custGeom>
                <a:avLst/>
                <a:gdLst/>
                <a:ahLst/>
                <a:cxnLst/>
                <a:rect l="l" t="t" r="r" b="b"/>
                <a:pathLst>
                  <a:path w="9115" h="46460" extrusionOk="0">
                    <a:moveTo>
                      <a:pt x="8975" y="1"/>
                    </a:moveTo>
                    <a:cubicBezTo>
                      <a:pt x="8957" y="1"/>
                      <a:pt x="8939" y="8"/>
                      <a:pt x="8922" y="25"/>
                    </a:cubicBezTo>
                    <a:cubicBezTo>
                      <a:pt x="4614" y="3158"/>
                      <a:pt x="3482" y="8772"/>
                      <a:pt x="2699" y="13733"/>
                    </a:cubicBezTo>
                    <a:cubicBezTo>
                      <a:pt x="1698" y="20609"/>
                      <a:pt x="958" y="27572"/>
                      <a:pt x="479" y="34536"/>
                    </a:cubicBezTo>
                    <a:cubicBezTo>
                      <a:pt x="349" y="36494"/>
                      <a:pt x="262" y="38496"/>
                      <a:pt x="175" y="40454"/>
                    </a:cubicBezTo>
                    <a:cubicBezTo>
                      <a:pt x="88" y="42413"/>
                      <a:pt x="1" y="44371"/>
                      <a:pt x="44" y="46329"/>
                    </a:cubicBezTo>
                    <a:cubicBezTo>
                      <a:pt x="66" y="46416"/>
                      <a:pt x="120" y="46460"/>
                      <a:pt x="175" y="46460"/>
                    </a:cubicBezTo>
                    <a:cubicBezTo>
                      <a:pt x="229" y="46460"/>
                      <a:pt x="284" y="46416"/>
                      <a:pt x="305" y="46329"/>
                    </a:cubicBezTo>
                    <a:cubicBezTo>
                      <a:pt x="436" y="44589"/>
                      <a:pt x="436" y="42848"/>
                      <a:pt x="523" y="41107"/>
                    </a:cubicBezTo>
                    <a:cubicBezTo>
                      <a:pt x="610" y="39366"/>
                      <a:pt x="697" y="37713"/>
                      <a:pt x="784" y="36015"/>
                    </a:cubicBezTo>
                    <a:cubicBezTo>
                      <a:pt x="958" y="32577"/>
                      <a:pt x="1263" y="29139"/>
                      <a:pt x="1567" y="25701"/>
                    </a:cubicBezTo>
                    <a:cubicBezTo>
                      <a:pt x="1916" y="22307"/>
                      <a:pt x="2307" y="18825"/>
                      <a:pt x="2786" y="15387"/>
                    </a:cubicBezTo>
                    <a:cubicBezTo>
                      <a:pt x="3047" y="12689"/>
                      <a:pt x="3569" y="9991"/>
                      <a:pt x="4353" y="7379"/>
                    </a:cubicBezTo>
                    <a:cubicBezTo>
                      <a:pt x="5179" y="4594"/>
                      <a:pt x="6616" y="1939"/>
                      <a:pt x="9009" y="199"/>
                    </a:cubicBezTo>
                    <a:cubicBezTo>
                      <a:pt x="9115" y="128"/>
                      <a:pt x="9050" y="1"/>
                      <a:pt x="8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5;p42">
                <a:extLst>
                  <a:ext uri="{FF2B5EF4-FFF2-40B4-BE49-F238E27FC236}">
                    <a16:creationId xmlns:a16="http://schemas.microsoft.com/office/drawing/2014/main" id="{4DDD22A4-69C3-473F-B032-89089F5AECD8}"/>
                  </a:ext>
                </a:extLst>
              </p:cNvPr>
              <p:cNvSpPr/>
              <p:nvPr/>
            </p:nvSpPr>
            <p:spPr>
              <a:xfrm>
                <a:off x="1193700" y="3573375"/>
                <a:ext cx="592975" cy="490725"/>
              </a:xfrm>
              <a:custGeom>
                <a:avLst/>
                <a:gdLst/>
                <a:ahLst/>
                <a:cxnLst/>
                <a:rect l="l" t="t" r="r" b="b"/>
                <a:pathLst>
                  <a:path w="23719" h="19629" extrusionOk="0">
                    <a:moveTo>
                      <a:pt x="914" y="1"/>
                    </a:moveTo>
                    <a:cubicBezTo>
                      <a:pt x="914" y="1"/>
                      <a:pt x="0" y="13274"/>
                      <a:pt x="5963" y="19628"/>
                    </a:cubicBezTo>
                    <a:lnTo>
                      <a:pt x="17756" y="19628"/>
                    </a:lnTo>
                    <a:cubicBezTo>
                      <a:pt x="23719" y="13274"/>
                      <a:pt x="22805" y="1"/>
                      <a:pt x="22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6;p42">
                <a:extLst>
                  <a:ext uri="{FF2B5EF4-FFF2-40B4-BE49-F238E27FC236}">
                    <a16:creationId xmlns:a16="http://schemas.microsoft.com/office/drawing/2014/main" id="{C392AFE1-D2C2-4F9D-9855-396AFC34BC09}"/>
                  </a:ext>
                </a:extLst>
              </p:cNvPr>
              <p:cNvSpPr/>
              <p:nvPr/>
            </p:nvSpPr>
            <p:spPr>
              <a:xfrm>
                <a:off x="1215450" y="3669125"/>
                <a:ext cx="548375" cy="25"/>
              </a:xfrm>
              <a:custGeom>
                <a:avLst/>
                <a:gdLst/>
                <a:ahLst/>
                <a:cxnLst/>
                <a:rect l="l" t="t" r="r" b="b"/>
                <a:pathLst>
                  <a:path w="21935" h="1" fill="none" extrusionOk="0">
                    <a:moveTo>
                      <a:pt x="1" y="1"/>
                    </a:moveTo>
                    <a:lnTo>
                      <a:pt x="21935" y="1"/>
                    </a:lnTo>
                  </a:path>
                </a:pathLst>
              </a:custGeom>
              <a:noFill/>
              <a:ln w="14150" cap="flat" cmpd="sng">
                <a:solidFill>
                  <a:schemeClr val="lt1"/>
                </a:solidFill>
                <a:prstDash val="solid"/>
                <a:miter lim="435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p42">
                <a:extLst>
                  <a:ext uri="{FF2B5EF4-FFF2-40B4-BE49-F238E27FC236}">
                    <a16:creationId xmlns:a16="http://schemas.microsoft.com/office/drawing/2014/main" id="{810D2256-1EE5-483B-9ADD-9B3450CCD831}"/>
                  </a:ext>
                </a:extLst>
              </p:cNvPr>
              <p:cNvSpPr/>
              <p:nvPr/>
            </p:nvSpPr>
            <p:spPr>
              <a:xfrm>
                <a:off x="841200" y="2312050"/>
                <a:ext cx="534225" cy="549550"/>
              </a:xfrm>
              <a:custGeom>
                <a:avLst/>
                <a:gdLst/>
                <a:ahLst/>
                <a:cxnLst/>
                <a:rect l="l" t="t" r="r" b="b"/>
                <a:pathLst>
                  <a:path w="21369" h="21982" extrusionOk="0">
                    <a:moveTo>
                      <a:pt x="5369" y="12217"/>
                    </a:moveTo>
                    <a:cubicBezTo>
                      <a:pt x="5492" y="12217"/>
                      <a:pt x="5617" y="12226"/>
                      <a:pt x="5745" y="12244"/>
                    </a:cubicBezTo>
                    <a:cubicBezTo>
                      <a:pt x="6354" y="12287"/>
                      <a:pt x="6006" y="12853"/>
                      <a:pt x="5701" y="13071"/>
                    </a:cubicBezTo>
                    <a:cubicBezTo>
                      <a:pt x="5338" y="13252"/>
                      <a:pt x="4946" y="13343"/>
                      <a:pt x="4548" y="13343"/>
                    </a:cubicBezTo>
                    <a:cubicBezTo>
                      <a:pt x="4468" y="13343"/>
                      <a:pt x="4388" y="13339"/>
                      <a:pt x="4308" y="13332"/>
                    </a:cubicBezTo>
                    <a:cubicBezTo>
                      <a:pt x="4178" y="13332"/>
                      <a:pt x="4004" y="13288"/>
                      <a:pt x="3873" y="13201"/>
                    </a:cubicBezTo>
                    <a:cubicBezTo>
                      <a:pt x="3743" y="13114"/>
                      <a:pt x="3699" y="12940"/>
                      <a:pt x="3743" y="12809"/>
                    </a:cubicBezTo>
                    <a:cubicBezTo>
                      <a:pt x="3830" y="12679"/>
                      <a:pt x="3917" y="12592"/>
                      <a:pt x="4047" y="12548"/>
                    </a:cubicBezTo>
                    <a:cubicBezTo>
                      <a:pt x="4461" y="12342"/>
                      <a:pt x="4901" y="12217"/>
                      <a:pt x="5369" y="12217"/>
                    </a:cubicBezTo>
                    <a:close/>
                    <a:moveTo>
                      <a:pt x="9619" y="1"/>
                    </a:moveTo>
                    <a:cubicBezTo>
                      <a:pt x="9502" y="1"/>
                      <a:pt x="9386" y="5"/>
                      <a:pt x="9270" y="15"/>
                    </a:cubicBezTo>
                    <a:cubicBezTo>
                      <a:pt x="9009" y="15"/>
                      <a:pt x="8791" y="15"/>
                      <a:pt x="8530" y="58"/>
                    </a:cubicBezTo>
                    <a:cubicBezTo>
                      <a:pt x="8878" y="493"/>
                      <a:pt x="9183" y="929"/>
                      <a:pt x="9444" y="1451"/>
                    </a:cubicBezTo>
                    <a:cubicBezTo>
                      <a:pt x="9966" y="2278"/>
                      <a:pt x="10445" y="3322"/>
                      <a:pt x="10097" y="4236"/>
                    </a:cubicBezTo>
                    <a:cubicBezTo>
                      <a:pt x="10053" y="4323"/>
                      <a:pt x="10010" y="4410"/>
                      <a:pt x="9922" y="4454"/>
                    </a:cubicBezTo>
                    <a:cubicBezTo>
                      <a:pt x="9904" y="4458"/>
                      <a:pt x="9886" y="4460"/>
                      <a:pt x="9869" y="4460"/>
                    </a:cubicBezTo>
                    <a:cubicBezTo>
                      <a:pt x="9721" y="4460"/>
                      <a:pt x="9609" y="4305"/>
                      <a:pt x="9531" y="4149"/>
                    </a:cubicBezTo>
                    <a:cubicBezTo>
                      <a:pt x="8747" y="2713"/>
                      <a:pt x="7398" y="1581"/>
                      <a:pt x="5832" y="972"/>
                    </a:cubicBezTo>
                    <a:cubicBezTo>
                      <a:pt x="4526" y="1712"/>
                      <a:pt x="3395" y="2800"/>
                      <a:pt x="2611" y="4106"/>
                    </a:cubicBezTo>
                    <a:cubicBezTo>
                      <a:pt x="3656" y="4236"/>
                      <a:pt x="4700" y="4497"/>
                      <a:pt x="5745" y="4802"/>
                    </a:cubicBezTo>
                    <a:cubicBezTo>
                      <a:pt x="6093" y="4889"/>
                      <a:pt x="6397" y="5019"/>
                      <a:pt x="6702" y="5237"/>
                    </a:cubicBezTo>
                    <a:cubicBezTo>
                      <a:pt x="6876" y="5324"/>
                      <a:pt x="7007" y="5585"/>
                      <a:pt x="6920" y="5803"/>
                    </a:cubicBezTo>
                    <a:cubicBezTo>
                      <a:pt x="6833" y="6064"/>
                      <a:pt x="6528" y="6107"/>
                      <a:pt x="6310" y="6107"/>
                    </a:cubicBezTo>
                    <a:cubicBezTo>
                      <a:pt x="5689" y="6107"/>
                      <a:pt x="5053" y="6079"/>
                      <a:pt x="4419" y="6079"/>
                    </a:cubicBezTo>
                    <a:cubicBezTo>
                      <a:pt x="3943" y="6079"/>
                      <a:pt x="3469" y="6095"/>
                      <a:pt x="3003" y="6151"/>
                    </a:cubicBezTo>
                    <a:cubicBezTo>
                      <a:pt x="2568" y="6194"/>
                      <a:pt x="2132" y="6282"/>
                      <a:pt x="1697" y="6369"/>
                    </a:cubicBezTo>
                    <a:cubicBezTo>
                      <a:pt x="1567" y="7021"/>
                      <a:pt x="1480" y="7631"/>
                      <a:pt x="1262" y="8240"/>
                    </a:cubicBezTo>
                    <a:cubicBezTo>
                      <a:pt x="1044" y="9067"/>
                      <a:pt x="653" y="9894"/>
                      <a:pt x="392" y="10677"/>
                    </a:cubicBezTo>
                    <a:lnTo>
                      <a:pt x="392" y="10721"/>
                    </a:lnTo>
                    <a:cubicBezTo>
                      <a:pt x="1871" y="9850"/>
                      <a:pt x="3569" y="9284"/>
                      <a:pt x="5266" y="9067"/>
                    </a:cubicBezTo>
                    <a:cubicBezTo>
                      <a:pt x="5483" y="9067"/>
                      <a:pt x="5701" y="9067"/>
                      <a:pt x="5788" y="9197"/>
                    </a:cubicBezTo>
                    <a:cubicBezTo>
                      <a:pt x="5875" y="9328"/>
                      <a:pt x="5745" y="9633"/>
                      <a:pt x="5614" y="9763"/>
                    </a:cubicBezTo>
                    <a:cubicBezTo>
                      <a:pt x="4700" y="10590"/>
                      <a:pt x="3438" y="10851"/>
                      <a:pt x="2350" y="11373"/>
                    </a:cubicBezTo>
                    <a:cubicBezTo>
                      <a:pt x="1436" y="11808"/>
                      <a:pt x="653" y="12461"/>
                      <a:pt x="0" y="13245"/>
                    </a:cubicBezTo>
                    <a:cubicBezTo>
                      <a:pt x="0" y="14507"/>
                      <a:pt x="218" y="15769"/>
                      <a:pt x="653" y="16987"/>
                    </a:cubicBezTo>
                    <a:cubicBezTo>
                      <a:pt x="740" y="16857"/>
                      <a:pt x="827" y="16726"/>
                      <a:pt x="957" y="16596"/>
                    </a:cubicBezTo>
                    <a:cubicBezTo>
                      <a:pt x="1871" y="15464"/>
                      <a:pt x="3090" y="14681"/>
                      <a:pt x="4526" y="14333"/>
                    </a:cubicBezTo>
                    <a:cubicBezTo>
                      <a:pt x="4628" y="14282"/>
                      <a:pt x="4730" y="14261"/>
                      <a:pt x="4832" y="14261"/>
                    </a:cubicBezTo>
                    <a:cubicBezTo>
                      <a:pt x="4904" y="14261"/>
                      <a:pt x="4976" y="14271"/>
                      <a:pt x="5048" y="14289"/>
                    </a:cubicBezTo>
                    <a:cubicBezTo>
                      <a:pt x="5266" y="14333"/>
                      <a:pt x="5396" y="14463"/>
                      <a:pt x="5396" y="14681"/>
                    </a:cubicBezTo>
                    <a:cubicBezTo>
                      <a:pt x="5353" y="14768"/>
                      <a:pt x="5309" y="14855"/>
                      <a:pt x="5222" y="14942"/>
                    </a:cubicBezTo>
                    <a:cubicBezTo>
                      <a:pt x="4613" y="15638"/>
                      <a:pt x="3917" y="16291"/>
                      <a:pt x="3133" y="16813"/>
                    </a:cubicBezTo>
                    <a:cubicBezTo>
                      <a:pt x="2481" y="17335"/>
                      <a:pt x="1915" y="17945"/>
                      <a:pt x="1436" y="18641"/>
                    </a:cubicBezTo>
                    <a:cubicBezTo>
                      <a:pt x="1523" y="18772"/>
                      <a:pt x="1567" y="18946"/>
                      <a:pt x="1654" y="19076"/>
                    </a:cubicBezTo>
                    <a:cubicBezTo>
                      <a:pt x="2176" y="19947"/>
                      <a:pt x="2872" y="20730"/>
                      <a:pt x="3743" y="21252"/>
                    </a:cubicBezTo>
                    <a:cubicBezTo>
                      <a:pt x="4613" y="21687"/>
                      <a:pt x="5614" y="21905"/>
                      <a:pt x="6615" y="21949"/>
                    </a:cubicBezTo>
                    <a:cubicBezTo>
                      <a:pt x="6876" y="21970"/>
                      <a:pt x="7137" y="21981"/>
                      <a:pt x="7404" y="21981"/>
                    </a:cubicBezTo>
                    <a:cubicBezTo>
                      <a:pt x="7670" y="21981"/>
                      <a:pt x="7942" y="21970"/>
                      <a:pt x="8225" y="21949"/>
                    </a:cubicBezTo>
                    <a:cubicBezTo>
                      <a:pt x="8573" y="21122"/>
                      <a:pt x="8747" y="20295"/>
                      <a:pt x="8791" y="19424"/>
                    </a:cubicBezTo>
                    <a:cubicBezTo>
                      <a:pt x="8878" y="17988"/>
                      <a:pt x="8660" y="16596"/>
                      <a:pt x="8834" y="15160"/>
                    </a:cubicBezTo>
                    <a:cubicBezTo>
                      <a:pt x="8834" y="15029"/>
                      <a:pt x="8878" y="14855"/>
                      <a:pt x="9009" y="14768"/>
                    </a:cubicBezTo>
                    <a:cubicBezTo>
                      <a:pt x="9057" y="14744"/>
                      <a:pt x="9106" y="14733"/>
                      <a:pt x="9153" y="14733"/>
                    </a:cubicBezTo>
                    <a:cubicBezTo>
                      <a:pt x="9276" y="14733"/>
                      <a:pt x="9393" y="14804"/>
                      <a:pt x="9487" y="14898"/>
                    </a:cubicBezTo>
                    <a:cubicBezTo>
                      <a:pt x="10401" y="15638"/>
                      <a:pt x="10619" y="16900"/>
                      <a:pt x="10749" y="18075"/>
                    </a:cubicBezTo>
                    <a:cubicBezTo>
                      <a:pt x="10836" y="18946"/>
                      <a:pt x="10880" y="19860"/>
                      <a:pt x="10793" y="20774"/>
                    </a:cubicBezTo>
                    <a:cubicBezTo>
                      <a:pt x="11359" y="20295"/>
                      <a:pt x="11881" y="19729"/>
                      <a:pt x="12403" y="19207"/>
                    </a:cubicBezTo>
                    <a:cubicBezTo>
                      <a:pt x="12969" y="18685"/>
                      <a:pt x="13622" y="18162"/>
                      <a:pt x="14231" y="17727"/>
                    </a:cubicBezTo>
                    <a:cubicBezTo>
                      <a:pt x="14492" y="17553"/>
                      <a:pt x="13752" y="16073"/>
                      <a:pt x="13622" y="15856"/>
                    </a:cubicBezTo>
                    <a:cubicBezTo>
                      <a:pt x="13273" y="15247"/>
                      <a:pt x="12882" y="14681"/>
                      <a:pt x="12447" y="14159"/>
                    </a:cubicBezTo>
                    <a:cubicBezTo>
                      <a:pt x="12142" y="13723"/>
                      <a:pt x="11576" y="12940"/>
                      <a:pt x="11750" y="12374"/>
                    </a:cubicBezTo>
                    <a:cubicBezTo>
                      <a:pt x="11785" y="12234"/>
                      <a:pt x="11883" y="12176"/>
                      <a:pt x="12017" y="12176"/>
                    </a:cubicBezTo>
                    <a:cubicBezTo>
                      <a:pt x="12549" y="12176"/>
                      <a:pt x="13666" y="13071"/>
                      <a:pt x="13839" y="13245"/>
                    </a:cubicBezTo>
                    <a:cubicBezTo>
                      <a:pt x="14797" y="14289"/>
                      <a:pt x="15493" y="15551"/>
                      <a:pt x="15798" y="16944"/>
                    </a:cubicBezTo>
                    <a:cubicBezTo>
                      <a:pt x="16712" y="16291"/>
                      <a:pt x="17756" y="15812"/>
                      <a:pt x="18844" y="15464"/>
                    </a:cubicBezTo>
                    <a:cubicBezTo>
                      <a:pt x="18844" y="15072"/>
                      <a:pt x="18757" y="14681"/>
                      <a:pt x="18583" y="14376"/>
                    </a:cubicBezTo>
                    <a:cubicBezTo>
                      <a:pt x="18061" y="13288"/>
                      <a:pt x="17408" y="12287"/>
                      <a:pt x="16668" y="11330"/>
                    </a:cubicBezTo>
                    <a:cubicBezTo>
                      <a:pt x="16506" y="11127"/>
                      <a:pt x="15289" y="9606"/>
                      <a:pt x="15997" y="9606"/>
                    </a:cubicBezTo>
                    <a:cubicBezTo>
                      <a:pt x="16050" y="9606"/>
                      <a:pt x="16114" y="9614"/>
                      <a:pt x="16189" y="9633"/>
                    </a:cubicBezTo>
                    <a:cubicBezTo>
                      <a:pt x="18235" y="10111"/>
                      <a:pt x="19845" y="11765"/>
                      <a:pt x="20324" y="13854"/>
                    </a:cubicBezTo>
                    <a:cubicBezTo>
                      <a:pt x="20541" y="13375"/>
                      <a:pt x="20759" y="12940"/>
                      <a:pt x="21064" y="12548"/>
                    </a:cubicBezTo>
                    <a:cubicBezTo>
                      <a:pt x="21238" y="12026"/>
                      <a:pt x="21325" y="11460"/>
                      <a:pt x="21325" y="10895"/>
                    </a:cubicBezTo>
                    <a:cubicBezTo>
                      <a:pt x="21368" y="9763"/>
                      <a:pt x="21194" y="8632"/>
                      <a:pt x="20846" y="7544"/>
                    </a:cubicBezTo>
                    <a:cubicBezTo>
                      <a:pt x="20367" y="6325"/>
                      <a:pt x="19584" y="5063"/>
                      <a:pt x="18365" y="4671"/>
                    </a:cubicBezTo>
                    <a:cubicBezTo>
                      <a:pt x="17906" y="4504"/>
                      <a:pt x="17412" y="4466"/>
                      <a:pt x="16909" y="4466"/>
                    </a:cubicBezTo>
                    <a:cubicBezTo>
                      <a:pt x="16488" y="4466"/>
                      <a:pt x="16062" y="4493"/>
                      <a:pt x="15645" y="4493"/>
                    </a:cubicBezTo>
                    <a:cubicBezTo>
                      <a:pt x="15000" y="4493"/>
                      <a:pt x="14379" y="4429"/>
                      <a:pt x="13839" y="4106"/>
                    </a:cubicBezTo>
                    <a:cubicBezTo>
                      <a:pt x="12795" y="3453"/>
                      <a:pt x="12621" y="2234"/>
                      <a:pt x="12055" y="1233"/>
                    </a:cubicBezTo>
                    <a:cubicBezTo>
                      <a:pt x="11550" y="339"/>
                      <a:pt x="10593" y="1"/>
                      <a:pt x="9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8;p42">
                <a:extLst>
                  <a:ext uri="{FF2B5EF4-FFF2-40B4-BE49-F238E27FC236}">
                    <a16:creationId xmlns:a16="http://schemas.microsoft.com/office/drawing/2014/main" id="{9CF418E8-CDA0-4531-9296-350D18C7A817}"/>
                  </a:ext>
                </a:extLst>
              </p:cNvPr>
              <p:cNvSpPr/>
              <p:nvPr/>
            </p:nvSpPr>
            <p:spPr>
              <a:xfrm>
                <a:off x="1335125" y="1971875"/>
                <a:ext cx="468950" cy="466750"/>
              </a:xfrm>
              <a:custGeom>
                <a:avLst/>
                <a:gdLst/>
                <a:ahLst/>
                <a:cxnLst/>
                <a:rect l="l" t="t" r="r" b="b"/>
                <a:pathLst>
                  <a:path w="18758" h="18670" extrusionOk="0">
                    <a:moveTo>
                      <a:pt x="4875" y="7094"/>
                    </a:moveTo>
                    <a:cubicBezTo>
                      <a:pt x="4962" y="7094"/>
                      <a:pt x="5093" y="7094"/>
                      <a:pt x="5180" y="7181"/>
                    </a:cubicBezTo>
                    <a:cubicBezTo>
                      <a:pt x="5267" y="7268"/>
                      <a:pt x="5310" y="7398"/>
                      <a:pt x="5223" y="7529"/>
                    </a:cubicBezTo>
                    <a:cubicBezTo>
                      <a:pt x="5180" y="7660"/>
                      <a:pt x="5093" y="7747"/>
                      <a:pt x="4962" y="7790"/>
                    </a:cubicBezTo>
                    <a:cubicBezTo>
                      <a:pt x="4614" y="8051"/>
                      <a:pt x="4222" y="8138"/>
                      <a:pt x="3787" y="8138"/>
                    </a:cubicBezTo>
                    <a:cubicBezTo>
                      <a:pt x="3482" y="8095"/>
                      <a:pt x="2960" y="7790"/>
                      <a:pt x="3439" y="7529"/>
                    </a:cubicBezTo>
                    <a:cubicBezTo>
                      <a:pt x="3874" y="7224"/>
                      <a:pt x="4353" y="7094"/>
                      <a:pt x="4875" y="7094"/>
                    </a:cubicBezTo>
                    <a:close/>
                    <a:moveTo>
                      <a:pt x="9401" y="0"/>
                    </a:moveTo>
                    <a:cubicBezTo>
                      <a:pt x="8487" y="44"/>
                      <a:pt x="7530" y="392"/>
                      <a:pt x="7138" y="1306"/>
                    </a:cubicBezTo>
                    <a:cubicBezTo>
                      <a:pt x="6746" y="2220"/>
                      <a:pt x="6703" y="3264"/>
                      <a:pt x="5876" y="3917"/>
                    </a:cubicBezTo>
                    <a:cubicBezTo>
                      <a:pt x="4832" y="4744"/>
                      <a:pt x="3265" y="4308"/>
                      <a:pt x="2090" y="4874"/>
                    </a:cubicBezTo>
                    <a:cubicBezTo>
                      <a:pt x="1045" y="5353"/>
                      <a:pt x="523" y="6484"/>
                      <a:pt x="262" y="7572"/>
                    </a:cubicBezTo>
                    <a:cubicBezTo>
                      <a:pt x="44" y="8530"/>
                      <a:pt x="1" y="9487"/>
                      <a:pt x="131" y="10445"/>
                    </a:cubicBezTo>
                    <a:cubicBezTo>
                      <a:pt x="175" y="10967"/>
                      <a:pt x="306" y="11402"/>
                      <a:pt x="523" y="11881"/>
                    </a:cubicBezTo>
                    <a:cubicBezTo>
                      <a:pt x="610" y="12055"/>
                      <a:pt x="1307" y="12751"/>
                      <a:pt x="1307" y="12882"/>
                    </a:cubicBezTo>
                    <a:cubicBezTo>
                      <a:pt x="1481" y="11054"/>
                      <a:pt x="2699" y="9531"/>
                      <a:pt x="4440" y="8878"/>
                    </a:cubicBezTo>
                    <a:cubicBezTo>
                      <a:pt x="4513" y="8852"/>
                      <a:pt x="4573" y="8841"/>
                      <a:pt x="4620" y="8841"/>
                    </a:cubicBezTo>
                    <a:cubicBezTo>
                      <a:pt x="5141" y="8841"/>
                      <a:pt x="4255" y="10242"/>
                      <a:pt x="4135" y="10401"/>
                    </a:cubicBezTo>
                    <a:cubicBezTo>
                      <a:pt x="3613" y="11272"/>
                      <a:pt x="3178" y="12229"/>
                      <a:pt x="2830" y="13186"/>
                    </a:cubicBezTo>
                    <a:cubicBezTo>
                      <a:pt x="2699" y="13491"/>
                      <a:pt x="2656" y="13839"/>
                      <a:pt x="2743" y="14144"/>
                    </a:cubicBezTo>
                    <a:cubicBezTo>
                      <a:pt x="3657" y="14362"/>
                      <a:pt x="4570" y="14666"/>
                      <a:pt x="5441" y="15145"/>
                    </a:cubicBezTo>
                    <a:cubicBezTo>
                      <a:pt x="5571" y="13926"/>
                      <a:pt x="6007" y="12751"/>
                      <a:pt x="6746" y="11794"/>
                    </a:cubicBezTo>
                    <a:cubicBezTo>
                      <a:pt x="6890" y="11614"/>
                      <a:pt x="7803" y="10695"/>
                      <a:pt x="8265" y="10695"/>
                    </a:cubicBezTo>
                    <a:cubicBezTo>
                      <a:pt x="8363" y="10695"/>
                      <a:pt x="8441" y="10737"/>
                      <a:pt x="8487" y="10836"/>
                    </a:cubicBezTo>
                    <a:cubicBezTo>
                      <a:pt x="8661" y="11315"/>
                      <a:pt x="8270" y="12055"/>
                      <a:pt x="8052" y="12403"/>
                    </a:cubicBezTo>
                    <a:cubicBezTo>
                      <a:pt x="7704" y="12925"/>
                      <a:pt x="7443" y="13448"/>
                      <a:pt x="7182" y="13970"/>
                    </a:cubicBezTo>
                    <a:cubicBezTo>
                      <a:pt x="7095" y="14187"/>
                      <a:pt x="6659" y="15493"/>
                      <a:pt x="6834" y="15624"/>
                    </a:cubicBezTo>
                    <a:cubicBezTo>
                      <a:pt x="7443" y="15972"/>
                      <a:pt x="8009" y="16363"/>
                      <a:pt x="8574" y="16755"/>
                    </a:cubicBezTo>
                    <a:cubicBezTo>
                      <a:pt x="9097" y="17147"/>
                      <a:pt x="9575" y="17582"/>
                      <a:pt x="10141" y="17930"/>
                    </a:cubicBezTo>
                    <a:cubicBezTo>
                      <a:pt x="9967" y="17147"/>
                      <a:pt x="9880" y="16363"/>
                      <a:pt x="9880" y="15580"/>
                    </a:cubicBezTo>
                    <a:cubicBezTo>
                      <a:pt x="9880" y="14579"/>
                      <a:pt x="9923" y="13491"/>
                      <a:pt x="10620" y="12751"/>
                    </a:cubicBezTo>
                    <a:cubicBezTo>
                      <a:pt x="10720" y="12684"/>
                      <a:pt x="10846" y="12592"/>
                      <a:pt x="10958" y="12592"/>
                    </a:cubicBezTo>
                    <a:cubicBezTo>
                      <a:pt x="10992" y="12592"/>
                      <a:pt x="11025" y="12601"/>
                      <a:pt x="11055" y="12621"/>
                    </a:cubicBezTo>
                    <a:cubicBezTo>
                      <a:pt x="11142" y="12664"/>
                      <a:pt x="11229" y="12795"/>
                      <a:pt x="11229" y="12925"/>
                    </a:cubicBezTo>
                    <a:cubicBezTo>
                      <a:pt x="11534" y="14100"/>
                      <a:pt x="11490" y="15362"/>
                      <a:pt x="11664" y="16581"/>
                    </a:cubicBezTo>
                    <a:cubicBezTo>
                      <a:pt x="11795" y="17321"/>
                      <a:pt x="12056" y="18017"/>
                      <a:pt x="12448" y="18670"/>
                    </a:cubicBezTo>
                    <a:cubicBezTo>
                      <a:pt x="12883" y="18626"/>
                      <a:pt x="13318" y="18583"/>
                      <a:pt x="13797" y="18496"/>
                    </a:cubicBezTo>
                    <a:cubicBezTo>
                      <a:pt x="14624" y="18409"/>
                      <a:pt x="15450" y="18104"/>
                      <a:pt x="16190" y="17669"/>
                    </a:cubicBezTo>
                    <a:cubicBezTo>
                      <a:pt x="16887" y="17103"/>
                      <a:pt x="17452" y="16407"/>
                      <a:pt x="17800" y="15580"/>
                    </a:cubicBezTo>
                    <a:cubicBezTo>
                      <a:pt x="17844" y="15450"/>
                      <a:pt x="17887" y="15319"/>
                      <a:pt x="17931" y="15188"/>
                    </a:cubicBezTo>
                    <a:cubicBezTo>
                      <a:pt x="17452" y="14666"/>
                      <a:pt x="16930" y="14187"/>
                      <a:pt x="16321" y="13796"/>
                    </a:cubicBezTo>
                    <a:cubicBezTo>
                      <a:pt x="15624" y="13404"/>
                      <a:pt x="14928" y="12925"/>
                      <a:pt x="14362" y="12403"/>
                    </a:cubicBezTo>
                    <a:cubicBezTo>
                      <a:pt x="14275" y="12360"/>
                      <a:pt x="14232" y="12273"/>
                      <a:pt x="14188" y="12186"/>
                    </a:cubicBezTo>
                    <a:cubicBezTo>
                      <a:pt x="14188" y="12011"/>
                      <a:pt x="14275" y="11881"/>
                      <a:pt x="14406" y="11794"/>
                    </a:cubicBezTo>
                    <a:lnTo>
                      <a:pt x="14885" y="11794"/>
                    </a:lnTo>
                    <a:cubicBezTo>
                      <a:pt x="16103" y="12011"/>
                      <a:pt x="17278" y="12577"/>
                      <a:pt x="18149" y="13448"/>
                    </a:cubicBezTo>
                    <a:lnTo>
                      <a:pt x="18410" y="13752"/>
                    </a:lnTo>
                    <a:cubicBezTo>
                      <a:pt x="18671" y="12664"/>
                      <a:pt x="18758" y="11576"/>
                      <a:pt x="18627" y="10488"/>
                    </a:cubicBezTo>
                    <a:cubicBezTo>
                      <a:pt x="17975" y="9879"/>
                      <a:pt x="17235" y="9444"/>
                      <a:pt x="16451" y="9139"/>
                    </a:cubicBezTo>
                    <a:cubicBezTo>
                      <a:pt x="15450" y="8791"/>
                      <a:pt x="14319" y="8704"/>
                      <a:pt x="13492" y="8051"/>
                    </a:cubicBezTo>
                    <a:cubicBezTo>
                      <a:pt x="13361" y="7964"/>
                      <a:pt x="13187" y="7790"/>
                      <a:pt x="13274" y="7616"/>
                    </a:cubicBezTo>
                    <a:cubicBezTo>
                      <a:pt x="13361" y="7442"/>
                      <a:pt x="13536" y="7442"/>
                      <a:pt x="13666" y="7442"/>
                    </a:cubicBezTo>
                    <a:cubicBezTo>
                      <a:pt x="15189" y="7442"/>
                      <a:pt x="16669" y="7747"/>
                      <a:pt x="18018" y="8356"/>
                    </a:cubicBezTo>
                    <a:cubicBezTo>
                      <a:pt x="17757" y="7660"/>
                      <a:pt x="17322" y="7050"/>
                      <a:pt x="17061" y="6354"/>
                    </a:cubicBezTo>
                    <a:cubicBezTo>
                      <a:pt x="16843" y="5832"/>
                      <a:pt x="16669" y="5309"/>
                      <a:pt x="16495" y="4787"/>
                    </a:cubicBezTo>
                    <a:cubicBezTo>
                      <a:pt x="16147" y="4744"/>
                      <a:pt x="15799" y="4700"/>
                      <a:pt x="15407" y="4700"/>
                    </a:cubicBezTo>
                    <a:cubicBezTo>
                      <a:pt x="14449" y="4700"/>
                      <a:pt x="13536" y="4918"/>
                      <a:pt x="12578" y="5005"/>
                    </a:cubicBezTo>
                    <a:cubicBezTo>
                      <a:pt x="12361" y="5005"/>
                      <a:pt x="12099" y="5005"/>
                      <a:pt x="12012" y="4831"/>
                    </a:cubicBezTo>
                    <a:cubicBezTo>
                      <a:pt x="11969" y="4613"/>
                      <a:pt x="12012" y="4396"/>
                      <a:pt x="12186" y="4265"/>
                    </a:cubicBezTo>
                    <a:cubicBezTo>
                      <a:pt x="12361" y="4047"/>
                      <a:pt x="12622" y="3873"/>
                      <a:pt x="12883" y="3743"/>
                    </a:cubicBezTo>
                    <a:cubicBezTo>
                      <a:pt x="13710" y="3395"/>
                      <a:pt x="14580" y="3090"/>
                      <a:pt x="15494" y="2872"/>
                    </a:cubicBezTo>
                    <a:cubicBezTo>
                      <a:pt x="14667" y="1828"/>
                      <a:pt x="13623" y="1001"/>
                      <a:pt x="12404" y="522"/>
                    </a:cubicBezTo>
                    <a:cubicBezTo>
                      <a:pt x="11142" y="1175"/>
                      <a:pt x="10141" y="2263"/>
                      <a:pt x="9575" y="3612"/>
                    </a:cubicBezTo>
                    <a:cubicBezTo>
                      <a:pt x="9536" y="3729"/>
                      <a:pt x="9428" y="3880"/>
                      <a:pt x="9312" y="3880"/>
                    </a:cubicBezTo>
                    <a:cubicBezTo>
                      <a:pt x="9299" y="3880"/>
                      <a:pt x="9285" y="3878"/>
                      <a:pt x="9271" y="3873"/>
                    </a:cubicBezTo>
                    <a:cubicBezTo>
                      <a:pt x="9184" y="3873"/>
                      <a:pt x="9140" y="3786"/>
                      <a:pt x="9097" y="3699"/>
                    </a:cubicBezTo>
                    <a:cubicBezTo>
                      <a:pt x="8705" y="2959"/>
                      <a:pt x="9009" y="2045"/>
                      <a:pt x="9358" y="1262"/>
                    </a:cubicBezTo>
                    <a:cubicBezTo>
                      <a:pt x="9532" y="827"/>
                      <a:pt x="9793" y="392"/>
                      <a:pt x="10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9;p42">
                <a:extLst>
                  <a:ext uri="{FF2B5EF4-FFF2-40B4-BE49-F238E27FC236}">
                    <a16:creationId xmlns:a16="http://schemas.microsoft.com/office/drawing/2014/main" id="{1D6BAADA-6481-45E9-A42F-A4AC4D7BC8E5}"/>
                  </a:ext>
                </a:extLst>
              </p:cNvPr>
              <p:cNvSpPr/>
              <p:nvPr/>
            </p:nvSpPr>
            <p:spPr>
              <a:xfrm>
                <a:off x="976100" y="2814475"/>
                <a:ext cx="573400" cy="635175"/>
              </a:xfrm>
              <a:custGeom>
                <a:avLst/>
                <a:gdLst/>
                <a:ahLst/>
                <a:cxnLst/>
                <a:rect l="l" t="t" r="r" b="b"/>
                <a:pathLst>
                  <a:path w="22936" h="25407" extrusionOk="0">
                    <a:moveTo>
                      <a:pt x="12693" y="12349"/>
                    </a:moveTo>
                    <a:cubicBezTo>
                      <a:pt x="12914" y="12349"/>
                      <a:pt x="13123" y="12557"/>
                      <a:pt x="13100" y="12949"/>
                    </a:cubicBezTo>
                    <a:cubicBezTo>
                      <a:pt x="13100" y="13228"/>
                      <a:pt x="12877" y="13478"/>
                      <a:pt x="12632" y="13478"/>
                    </a:cubicBezTo>
                    <a:cubicBezTo>
                      <a:pt x="12571" y="13478"/>
                      <a:pt x="12508" y="13463"/>
                      <a:pt x="12447" y="13428"/>
                    </a:cubicBezTo>
                    <a:cubicBezTo>
                      <a:pt x="12229" y="13297"/>
                      <a:pt x="12142" y="13080"/>
                      <a:pt x="12229" y="12862"/>
                    </a:cubicBezTo>
                    <a:cubicBezTo>
                      <a:pt x="12291" y="12514"/>
                      <a:pt x="12497" y="12349"/>
                      <a:pt x="12693" y="12349"/>
                    </a:cubicBezTo>
                    <a:close/>
                    <a:moveTo>
                      <a:pt x="11230" y="13721"/>
                    </a:moveTo>
                    <a:cubicBezTo>
                      <a:pt x="11371" y="13721"/>
                      <a:pt x="11497" y="13806"/>
                      <a:pt x="11533" y="13950"/>
                    </a:cubicBezTo>
                    <a:cubicBezTo>
                      <a:pt x="11620" y="14081"/>
                      <a:pt x="11664" y="14255"/>
                      <a:pt x="11664" y="14429"/>
                    </a:cubicBezTo>
                    <a:cubicBezTo>
                      <a:pt x="11620" y="14951"/>
                      <a:pt x="11533" y="15430"/>
                      <a:pt x="11359" y="15908"/>
                    </a:cubicBezTo>
                    <a:cubicBezTo>
                      <a:pt x="11272" y="16082"/>
                      <a:pt x="11141" y="16300"/>
                      <a:pt x="10924" y="16344"/>
                    </a:cubicBezTo>
                    <a:cubicBezTo>
                      <a:pt x="10793" y="16344"/>
                      <a:pt x="10663" y="16344"/>
                      <a:pt x="10576" y="16257"/>
                    </a:cubicBezTo>
                    <a:cubicBezTo>
                      <a:pt x="10184" y="15952"/>
                      <a:pt x="10053" y="15473"/>
                      <a:pt x="10141" y="14994"/>
                    </a:cubicBezTo>
                    <a:cubicBezTo>
                      <a:pt x="10271" y="14559"/>
                      <a:pt x="10489" y="14124"/>
                      <a:pt x="10793" y="13776"/>
                    </a:cubicBezTo>
                    <a:lnTo>
                      <a:pt x="11141" y="13732"/>
                    </a:lnTo>
                    <a:cubicBezTo>
                      <a:pt x="11171" y="13725"/>
                      <a:pt x="11201" y="13721"/>
                      <a:pt x="11230" y="13721"/>
                    </a:cubicBezTo>
                    <a:close/>
                    <a:moveTo>
                      <a:pt x="7935" y="1"/>
                    </a:moveTo>
                    <a:cubicBezTo>
                      <a:pt x="5401" y="1"/>
                      <a:pt x="2850" y="1206"/>
                      <a:pt x="1306" y="3244"/>
                    </a:cubicBezTo>
                    <a:cubicBezTo>
                      <a:pt x="2490" y="2687"/>
                      <a:pt x="3757" y="2409"/>
                      <a:pt x="5063" y="2409"/>
                    </a:cubicBezTo>
                    <a:cubicBezTo>
                      <a:pt x="5390" y="2409"/>
                      <a:pt x="5719" y="2426"/>
                      <a:pt x="6050" y="2461"/>
                    </a:cubicBezTo>
                    <a:cubicBezTo>
                      <a:pt x="6354" y="2461"/>
                      <a:pt x="6659" y="2591"/>
                      <a:pt x="6920" y="2765"/>
                    </a:cubicBezTo>
                    <a:cubicBezTo>
                      <a:pt x="7616" y="3418"/>
                      <a:pt x="6746" y="3679"/>
                      <a:pt x="6224" y="3810"/>
                    </a:cubicBezTo>
                    <a:cubicBezTo>
                      <a:pt x="5571" y="3984"/>
                      <a:pt x="4918" y="4115"/>
                      <a:pt x="4222" y="4245"/>
                    </a:cubicBezTo>
                    <a:cubicBezTo>
                      <a:pt x="2916" y="4376"/>
                      <a:pt x="1611" y="4724"/>
                      <a:pt x="436" y="5333"/>
                    </a:cubicBezTo>
                    <a:cubicBezTo>
                      <a:pt x="305" y="5377"/>
                      <a:pt x="218" y="5464"/>
                      <a:pt x="131" y="5551"/>
                    </a:cubicBezTo>
                    <a:cubicBezTo>
                      <a:pt x="44" y="5725"/>
                      <a:pt x="0" y="5855"/>
                      <a:pt x="44" y="6029"/>
                    </a:cubicBezTo>
                    <a:cubicBezTo>
                      <a:pt x="0" y="7074"/>
                      <a:pt x="218" y="8118"/>
                      <a:pt x="653" y="9119"/>
                    </a:cubicBezTo>
                    <a:cubicBezTo>
                      <a:pt x="1828" y="8118"/>
                      <a:pt x="3264" y="7422"/>
                      <a:pt x="4788" y="7074"/>
                    </a:cubicBezTo>
                    <a:cubicBezTo>
                      <a:pt x="4894" y="7044"/>
                      <a:pt x="5016" y="7024"/>
                      <a:pt x="5137" y="7024"/>
                    </a:cubicBezTo>
                    <a:cubicBezTo>
                      <a:pt x="5364" y="7024"/>
                      <a:pt x="5588" y="7093"/>
                      <a:pt x="5702" y="7292"/>
                    </a:cubicBezTo>
                    <a:cubicBezTo>
                      <a:pt x="5876" y="7596"/>
                      <a:pt x="5702" y="7901"/>
                      <a:pt x="5484" y="8118"/>
                    </a:cubicBezTo>
                    <a:cubicBezTo>
                      <a:pt x="4918" y="8728"/>
                      <a:pt x="4265" y="9163"/>
                      <a:pt x="3526" y="9424"/>
                    </a:cubicBezTo>
                    <a:cubicBezTo>
                      <a:pt x="2873" y="9642"/>
                      <a:pt x="2263" y="9903"/>
                      <a:pt x="1698" y="10207"/>
                    </a:cubicBezTo>
                    <a:cubicBezTo>
                      <a:pt x="1088" y="10555"/>
                      <a:pt x="653" y="11121"/>
                      <a:pt x="479" y="11818"/>
                    </a:cubicBezTo>
                    <a:cubicBezTo>
                      <a:pt x="436" y="12166"/>
                      <a:pt x="479" y="12514"/>
                      <a:pt x="566" y="12906"/>
                    </a:cubicBezTo>
                    <a:lnTo>
                      <a:pt x="1045" y="15821"/>
                    </a:lnTo>
                    <a:cubicBezTo>
                      <a:pt x="1306" y="15082"/>
                      <a:pt x="1828" y="14472"/>
                      <a:pt x="2481" y="14124"/>
                    </a:cubicBezTo>
                    <a:cubicBezTo>
                      <a:pt x="3134" y="13732"/>
                      <a:pt x="3874" y="13428"/>
                      <a:pt x="4614" y="13254"/>
                    </a:cubicBezTo>
                    <a:cubicBezTo>
                      <a:pt x="4698" y="13220"/>
                      <a:pt x="4795" y="13199"/>
                      <a:pt x="4883" y="13199"/>
                    </a:cubicBezTo>
                    <a:cubicBezTo>
                      <a:pt x="5021" y="13199"/>
                      <a:pt x="5136" y="13251"/>
                      <a:pt x="5136" y="13384"/>
                    </a:cubicBezTo>
                    <a:cubicBezTo>
                      <a:pt x="5136" y="13471"/>
                      <a:pt x="5136" y="13515"/>
                      <a:pt x="5092" y="13602"/>
                    </a:cubicBezTo>
                    <a:cubicBezTo>
                      <a:pt x="4962" y="13819"/>
                      <a:pt x="4744" y="13994"/>
                      <a:pt x="4570" y="14124"/>
                    </a:cubicBezTo>
                    <a:cubicBezTo>
                      <a:pt x="3308" y="15212"/>
                      <a:pt x="2307" y="16518"/>
                      <a:pt x="1567" y="17954"/>
                    </a:cubicBezTo>
                    <a:cubicBezTo>
                      <a:pt x="1437" y="18215"/>
                      <a:pt x="1350" y="18476"/>
                      <a:pt x="1350" y="18737"/>
                    </a:cubicBezTo>
                    <a:cubicBezTo>
                      <a:pt x="1393" y="18998"/>
                      <a:pt x="1437" y="19259"/>
                      <a:pt x="1567" y="19477"/>
                    </a:cubicBezTo>
                    <a:cubicBezTo>
                      <a:pt x="2089" y="20478"/>
                      <a:pt x="2699" y="21392"/>
                      <a:pt x="3395" y="22306"/>
                    </a:cubicBezTo>
                    <a:cubicBezTo>
                      <a:pt x="3917" y="20478"/>
                      <a:pt x="5005" y="18868"/>
                      <a:pt x="6485" y="17649"/>
                    </a:cubicBezTo>
                    <a:lnTo>
                      <a:pt x="6485" y="17649"/>
                    </a:lnTo>
                    <a:cubicBezTo>
                      <a:pt x="6702" y="18520"/>
                      <a:pt x="6267" y="19390"/>
                      <a:pt x="5963" y="20173"/>
                    </a:cubicBezTo>
                    <a:cubicBezTo>
                      <a:pt x="5614" y="21000"/>
                      <a:pt x="5397" y="21914"/>
                      <a:pt x="5310" y="22784"/>
                    </a:cubicBezTo>
                    <a:cubicBezTo>
                      <a:pt x="5266" y="23220"/>
                      <a:pt x="5310" y="23655"/>
                      <a:pt x="5484" y="24047"/>
                    </a:cubicBezTo>
                    <a:cubicBezTo>
                      <a:pt x="5919" y="25004"/>
                      <a:pt x="7138" y="25352"/>
                      <a:pt x="8139" y="25396"/>
                    </a:cubicBezTo>
                    <a:cubicBezTo>
                      <a:pt x="8216" y="25403"/>
                      <a:pt x="8295" y="25406"/>
                      <a:pt x="8375" y="25406"/>
                    </a:cubicBezTo>
                    <a:cubicBezTo>
                      <a:pt x="8785" y="25406"/>
                      <a:pt x="9210" y="25310"/>
                      <a:pt x="9575" y="25091"/>
                    </a:cubicBezTo>
                    <a:cubicBezTo>
                      <a:pt x="10097" y="24743"/>
                      <a:pt x="10532" y="24308"/>
                      <a:pt x="10880" y="23785"/>
                    </a:cubicBezTo>
                    <a:cubicBezTo>
                      <a:pt x="10967" y="23568"/>
                      <a:pt x="11011" y="23307"/>
                      <a:pt x="11011" y="23046"/>
                    </a:cubicBezTo>
                    <a:cubicBezTo>
                      <a:pt x="11011" y="22697"/>
                      <a:pt x="10967" y="22393"/>
                      <a:pt x="10924" y="22088"/>
                    </a:cubicBezTo>
                    <a:cubicBezTo>
                      <a:pt x="10663" y="20478"/>
                      <a:pt x="9966" y="18911"/>
                      <a:pt x="10271" y="17345"/>
                    </a:cubicBezTo>
                    <a:cubicBezTo>
                      <a:pt x="10532" y="17345"/>
                      <a:pt x="10750" y="17562"/>
                      <a:pt x="10924" y="17780"/>
                    </a:cubicBezTo>
                    <a:cubicBezTo>
                      <a:pt x="11968" y="19216"/>
                      <a:pt x="12012" y="21566"/>
                      <a:pt x="11620" y="23220"/>
                    </a:cubicBezTo>
                    <a:cubicBezTo>
                      <a:pt x="12447" y="22784"/>
                      <a:pt x="13230" y="22219"/>
                      <a:pt x="13883" y="21566"/>
                    </a:cubicBezTo>
                    <a:cubicBezTo>
                      <a:pt x="14014" y="21435"/>
                      <a:pt x="14101" y="21261"/>
                      <a:pt x="14144" y="21131"/>
                    </a:cubicBezTo>
                    <a:cubicBezTo>
                      <a:pt x="14188" y="21000"/>
                      <a:pt x="14188" y="20826"/>
                      <a:pt x="14144" y="20696"/>
                    </a:cubicBezTo>
                    <a:cubicBezTo>
                      <a:pt x="14014" y="19608"/>
                      <a:pt x="13753" y="18563"/>
                      <a:pt x="13361" y="17606"/>
                    </a:cubicBezTo>
                    <a:cubicBezTo>
                      <a:pt x="13013" y="16822"/>
                      <a:pt x="12621" y="15908"/>
                      <a:pt x="13056" y="15212"/>
                    </a:cubicBezTo>
                    <a:cubicBezTo>
                      <a:pt x="13056" y="15125"/>
                      <a:pt x="13100" y="15082"/>
                      <a:pt x="13187" y="15082"/>
                    </a:cubicBezTo>
                    <a:cubicBezTo>
                      <a:pt x="13209" y="15060"/>
                      <a:pt x="13241" y="15049"/>
                      <a:pt x="13274" y="15049"/>
                    </a:cubicBezTo>
                    <a:cubicBezTo>
                      <a:pt x="13307" y="15049"/>
                      <a:pt x="13339" y="15060"/>
                      <a:pt x="13361" y="15082"/>
                    </a:cubicBezTo>
                    <a:cubicBezTo>
                      <a:pt x="13709" y="15212"/>
                      <a:pt x="14014" y="15430"/>
                      <a:pt x="14231" y="15734"/>
                    </a:cubicBezTo>
                    <a:cubicBezTo>
                      <a:pt x="14797" y="16300"/>
                      <a:pt x="15232" y="16953"/>
                      <a:pt x="15580" y="17649"/>
                    </a:cubicBezTo>
                    <a:cubicBezTo>
                      <a:pt x="15929" y="18345"/>
                      <a:pt x="16016" y="19172"/>
                      <a:pt x="15755" y="19912"/>
                    </a:cubicBezTo>
                    <a:cubicBezTo>
                      <a:pt x="16494" y="19303"/>
                      <a:pt x="17191" y="18650"/>
                      <a:pt x="17800" y="17867"/>
                    </a:cubicBezTo>
                    <a:cubicBezTo>
                      <a:pt x="17887" y="17780"/>
                      <a:pt x="17931" y="17649"/>
                      <a:pt x="17974" y="17519"/>
                    </a:cubicBezTo>
                    <a:cubicBezTo>
                      <a:pt x="18018" y="17388"/>
                      <a:pt x="18018" y="17301"/>
                      <a:pt x="17974" y="17170"/>
                    </a:cubicBezTo>
                    <a:cubicBezTo>
                      <a:pt x="17626" y="15473"/>
                      <a:pt x="16886" y="13863"/>
                      <a:pt x="15798" y="12514"/>
                    </a:cubicBezTo>
                    <a:cubicBezTo>
                      <a:pt x="15668" y="12383"/>
                      <a:pt x="15580" y="12209"/>
                      <a:pt x="15580" y="11992"/>
                    </a:cubicBezTo>
                    <a:cubicBezTo>
                      <a:pt x="15620" y="11793"/>
                      <a:pt x="15805" y="11594"/>
                      <a:pt x="16036" y="11594"/>
                    </a:cubicBezTo>
                    <a:cubicBezTo>
                      <a:pt x="16058" y="11594"/>
                      <a:pt x="16080" y="11596"/>
                      <a:pt x="16103" y="11600"/>
                    </a:cubicBezTo>
                    <a:cubicBezTo>
                      <a:pt x="16320" y="11600"/>
                      <a:pt x="16581" y="11687"/>
                      <a:pt x="16756" y="11818"/>
                    </a:cubicBezTo>
                    <a:cubicBezTo>
                      <a:pt x="18322" y="12775"/>
                      <a:pt x="19193" y="14559"/>
                      <a:pt x="19062" y="16387"/>
                    </a:cubicBezTo>
                    <a:lnTo>
                      <a:pt x="20716" y="14559"/>
                    </a:lnTo>
                    <a:cubicBezTo>
                      <a:pt x="20933" y="14342"/>
                      <a:pt x="21107" y="14081"/>
                      <a:pt x="21195" y="13776"/>
                    </a:cubicBezTo>
                    <a:cubicBezTo>
                      <a:pt x="21238" y="13602"/>
                      <a:pt x="21238" y="13384"/>
                      <a:pt x="21195" y="13167"/>
                    </a:cubicBezTo>
                    <a:cubicBezTo>
                      <a:pt x="21020" y="12296"/>
                      <a:pt x="20759" y="11469"/>
                      <a:pt x="20324" y="10686"/>
                    </a:cubicBezTo>
                    <a:cubicBezTo>
                      <a:pt x="19497" y="9293"/>
                      <a:pt x="17495" y="9511"/>
                      <a:pt x="16712" y="8118"/>
                    </a:cubicBezTo>
                    <a:cubicBezTo>
                      <a:pt x="16625" y="7988"/>
                      <a:pt x="16581" y="7814"/>
                      <a:pt x="16668" y="7640"/>
                    </a:cubicBezTo>
                    <a:cubicBezTo>
                      <a:pt x="16756" y="7509"/>
                      <a:pt x="16930" y="7466"/>
                      <a:pt x="17104" y="7466"/>
                    </a:cubicBezTo>
                    <a:cubicBezTo>
                      <a:pt x="17278" y="7455"/>
                      <a:pt x="17455" y="7450"/>
                      <a:pt x="17634" y="7450"/>
                    </a:cubicBezTo>
                    <a:cubicBezTo>
                      <a:pt x="18211" y="7450"/>
                      <a:pt x="18801" y="7507"/>
                      <a:pt x="19367" y="7640"/>
                    </a:cubicBezTo>
                    <a:cubicBezTo>
                      <a:pt x="20803" y="7988"/>
                      <a:pt x="21412" y="8989"/>
                      <a:pt x="22413" y="9903"/>
                    </a:cubicBezTo>
                    <a:cubicBezTo>
                      <a:pt x="22935" y="7640"/>
                      <a:pt x="22805" y="5072"/>
                      <a:pt x="20585" y="3766"/>
                    </a:cubicBezTo>
                    <a:cubicBezTo>
                      <a:pt x="19890" y="3367"/>
                      <a:pt x="19210" y="3199"/>
                      <a:pt x="18548" y="3199"/>
                    </a:cubicBezTo>
                    <a:cubicBezTo>
                      <a:pt x="17263" y="3199"/>
                      <a:pt x="16048" y="3833"/>
                      <a:pt x="14928" y="4637"/>
                    </a:cubicBezTo>
                    <a:cubicBezTo>
                      <a:pt x="14568" y="4907"/>
                      <a:pt x="14081" y="5083"/>
                      <a:pt x="13633" y="5083"/>
                    </a:cubicBezTo>
                    <a:cubicBezTo>
                      <a:pt x="13215" y="5083"/>
                      <a:pt x="12832" y="4928"/>
                      <a:pt x="12621" y="4550"/>
                    </a:cubicBezTo>
                    <a:cubicBezTo>
                      <a:pt x="12273" y="3941"/>
                      <a:pt x="12752" y="3157"/>
                      <a:pt x="12665" y="2461"/>
                    </a:cubicBezTo>
                    <a:cubicBezTo>
                      <a:pt x="12578" y="1590"/>
                      <a:pt x="11751" y="981"/>
                      <a:pt x="10967" y="633"/>
                    </a:cubicBezTo>
                    <a:cubicBezTo>
                      <a:pt x="10006" y="203"/>
                      <a:pt x="8972" y="1"/>
                      <a:pt x="7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30;p42">
                <a:extLst>
                  <a:ext uri="{FF2B5EF4-FFF2-40B4-BE49-F238E27FC236}">
                    <a16:creationId xmlns:a16="http://schemas.microsoft.com/office/drawing/2014/main" id="{83AEB3B5-EAF9-4D06-8215-F360BAD55E5E}"/>
                  </a:ext>
                </a:extLst>
              </p:cNvPr>
              <p:cNvSpPr/>
              <p:nvPr/>
            </p:nvSpPr>
            <p:spPr>
              <a:xfrm>
                <a:off x="1453725" y="2494575"/>
                <a:ext cx="445025" cy="481525"/>
              </a:xfrm>
              <a:custGeom>
                <a:avLst/>
                <a:gdLst/>
                <a:ahLst/>
                <a:cxnLst/>
                <a:rect l="l" t="t" r="r" b="b"/>
                <a:pathLst>
                  <a:path w="17801" h="19261" extrusionOk="0">
                    <a:moveTo>
                      <a:pt x="11214" y="10926"/>
                    </a:moveTo>
                    <a:cubicBezTo>
                      <a:pt x="11317" y="10926"/>
                      <a:pt x="11419" y="11050"/>
                      <a:pt x="11533" y="11210"/>
                    </a:cubicBezTo>
                    <a:cubicBezTo>
                      <a:pt x="11751" y="11645"/>
                      <a:pt x="11794" y="12167"/>
                      <a:pt x="11620" y="12646"/>
                    </a:cubicBezTo>
                    <a:cubicBezTo>
                      <a:pt x="11620" y="12733"/>
                      <a:pt x="11577" y="12863"/>
                      <a:pt x="11490" y="12907"/>
                    </a:cubicBezTo>
                    <a:cubicBezTo>
                      <a:pt x="11457" y="12940"/>
                      <a:pt x="11411" y="12954"/>
                      <a:pt x="11362" y="12954"/>
                    </a:cubicBezTo>
                    <a:cubicBezTo>
                      <a:pt x="11282" y="12954"/>
                      <a:pt x="11195" y="12917"/>
                      <a:pt x="11142" y="12863"/>
                    </a:cubicBezTo>
                    <a:cubicBezTo>
                      <a:pt x="11055" y="12776"/>
                      <a:pt x="11011" y="12689"/>
                      <a:pt x="10968" y="12559"/>
                    </a:cubicBezTo>
                    <a:cubicBezTo>
                      <a:pt x="10837" y="12123"/>
                      <a:pt x="10837" y="11688"/>
                      <a:pt x="10924" y="11297"/>
                    </a:cubicBezTo>
                    <a:cubicBezTo>
                      <a:pt x="11027" y="11028"/>
                      <a:pt x="11121" y="10926"/>
                      <a:pt x="11214" y="10926"/>
                    </a:cubicBezTo>
                    <a:close/>
                    <a:moveTo>
                      <a:pt x="5699" y="15386"/>
                    </a:moveTo>
                    <a:cubicBezTo>
                      <a:pt x="5700" y="15387"/>
                      <a:pt x="5701" y="15387"/>
                      <a:pt x="5702" y="15387"/>
                    </a:cubicBezTo>
                    <a:cubicBezTo>
                      <a:pt x="5701" y="15387"/>
                      <a:pt x="5700" y="15387"/>
                      <a:pt x="5699" y="15386"/>
                    </a:cubicBezTo>
                    <a:close/>
                    <a:moveTo>
                      <a:pt x="11509" y="1"/>
                    </a:moveTo>
                    <a:cubicBezTo>
                      <a:pt x="11060" y="1"/>
                      <a:pt x="10650" y="54"/>
                      <a:pt x="10358" y="156"/>
                    </a:cubicBezTo>
                    <a:cubicBezTo>
                      <a:pt x="9705" y="373"/>
                      <a:pt x="9227" y="982"/>
                      <a:pt x="9183" y="1679"/>
                    </a:cubicBezTo>
                    <a:cubicBezTo>
                      <a:pt x="9183" y="1940"/>
                      <a:pt x="9227" y="2201"/>
                      <a:pt x="9227" y="2419"/>
                    </a:cubicBezTo>
                    <a:cubicBezTo>
                      <a:pt x="9183" y="2680"/>
                      <a:pt x="9009" y="2984"/>
                      <a:pt x="8748" y="2984"/>
                    </a:cubicBezTo>
                    <a:cubicBezTo>
                      <a:pt x="8530" y="2941"/>
                      <a:pt x="8356" y="2854"/>
                      <a:pt x="8226" y="2680"/>
                    </a:cubicBezTo>
                    <a:cubicBezTo>
                      <a:pt x="7300" y="1793"/>
                      <a:pt x="6089" y="1326"/>
                      <a:pt x="4900" y="1326"/>
                    </a:cubicBezTo>
                    <a:cubicBezTo>
                      <a:pt x="3461" y="1326"/>
                      <a:pt x="2053" y="2010"/>
                      <a:pt x="1219" y="3463"/>
                    </a:cubicBezTo>
                    <a:cubicBezTo>
                      <a:pt x="1002" y="3855"/>
                      <a:pt x="784" y="4290"/>
                      <a:pt x="653" y="4769"/>
                    </a:cubicBezTo>
                    <a:cubicBezTo>
                      <a:pt x="1045" y="4507"/>
                      <a:pt x="1524" y="4290"/>
                      <a:pt x="1959" y="4159"/>
                    </a:cubicBezTo>
                    <a:cubicBezTo>
                      <a:pt x="2353" y="4035"/>
                      <a:pt x="3005" y="3930"/>
                      <a:pt x="3649" y="3930"/>
                    </a:cubicBezTo>
                    <a:cubicBezTo>
                      <a:pt x="4357" y="3930"/>
                      <a:pt x="5055" y="4056"/>
                      <a:pt x="5397" y="4420"/>
                    </a:cubicBezTo>
                    <a:cubicBezTo>
                      <a:pt x="6137" y="5160"/>
                      <a:pt x="4178" y="5334"/>
                      <a:pt x="3700" y="5508"/>
                    </a:cubicBezTo>
                    <a:cubicBezTo>
                      <a:pt x="2481" y="5770"/>
                      <a:pt x="1306" y="6248"/>
                      <a:pt x="175" y="6858"/>
                    </a:cubicBezTo>
                    <a:cubicBezTo>
                      <a:pt x="1" y="8424"/>
                      <a:pt x="305" y="10078"/>
                      <a:pt x="1089" y="11514"/>
                    </a:cubicBezTo>
                    <a:cubicBezTo>
                      <a:pt x="1219" y="11253"/>
                      <a:pt x="1393" y="10992"/>
                      <a:pt x="1524" y="10774"/>
                    </a:cubicBezTo>
                    <a:cubicBezTo>
                      <a:pt x="2307" y="9599"/>
                      <a:pt x="3221" y="8424"/>
                      <a:pt x="4527" y="7902"/>
                    </a:cubicBezTo>
                    <a:cubicBezTo>
                      <a:pt x="4570" y="7880"/>
                      <a:pt x="4625" y="7869"/>
                      <a:pt x="4679" y="7869"/>
                    </a:cubicBezTo>
                    <a:cubicBezTo>
                      <a:pt x="4733" y="7869"/>
                      <a:pt x="4788" y="7880"/>
                      <a:pt x="4831" y="7902"/>
                    </a:cubicBezTo>
                    <a:cubicBezTo>
                      <a:pt x="4962" y="7946"/>
                      <a:pt x="5049" y="8076"/>
                      <a:pt x="5049" y="8250"/>
                    </a:cubicBezTo>
                    <a:cubicBezTo>
                      <a:pt x="5179" y="9251"/>
                      <a:pt x="4440" y="10165"/>
                      <a:pt x="3917" y="11035"/>
                    </a:cubicBezTo>
                    <a:cubicBezTo>
                      <a:pt x="3439" y="11906"/>
                      <a:pt x="3134" y="12820"/>
                      <a:pt x="2916" y="13777"/>
                    </a:cubicBezTo>
                    <a:cubicBezTo>
                      <a:pt x="3786" y="14386"/>
                      <a:pt x="4743" y="14951"/>
                      <a:pt x="5699" y="15386"/>
                    </a:cubicBezTo>
                    <a:lnTo>
                      <a:pt x="5699" y="15386"/>
                    </a:lnTo>
                    <a:cubicBezTo>
                      <a:pt x="5403" y="15244"/>
                      <a:pt x="6485" y="12776"/>
                      <a:pt x="6659" y="12515"/>
                    </a:cubicBezTo>
                    <a:cubicBezTo>
                      <a:pt x="6920" y="11993"/>
                      <a:pt x="7225" y="11514"/>
                      <a:pt x="7617" y="11035"/>
                    </a:cubicBezTo>
                    <a:cubicBezTo>
                      <a:pt x="7779" y="10832"/>
                      <a:pt x="8132" y="10287"/>
                      <a:pt x="8461" y="10287"/>
                    </a:cubicBezTo>
                    <a:cubicBezTo>
                      <a:pt x="8484" y="10287"/>
                      <a:pt x="8507" y="10290"/>
                      <a:pt x="8530" y="10296"/>
                    </a:cubicBezTo>
                    <a:cubicBezTo>
                      <a:pt x="9053" y="10383"/>
                      <a:pt x="8922" y="11558"/>
                      <a:pt x="8835" y="11906"/>
                    </a:cubicBezTo>
                    <a:cubicBezTo>
                      <a:pt x="8704" y="12515"/>
                      <a:pt x="8487" y="13081"/>
                      <a:pt x="8269" y="13647"/>
                    </a:cubicBezTo>
                    <a:cubicBezTo>
                      <a:pt x="7965" y="14604"/>
                      <a:pt x="7834" y="15561"/>
                      <a:pt x="7921" y="16562"/>
                    </a:cubicBezTo>
                    <a:cubicBezTo>
                      <a:pt x="8052" y="16606"/>
                      <a:pt x="8182" y="16693"/>
                      <a:pt x="8269" y="16737"/>
                    </a:cubicBezTo>
                    <a:cubicBezTo>
                      <a:pt x="9096" y="17302"/>
                      <a:pt x="9967" y="17824"/>
                      <a:pt x="10880" y="18260"/>
                    </a:cubicBezTo>
                    <a:cubicBezTo>
                      <a:pt x="10706" y="17520"/>
                      <a:pt x="10576" y="16780"/>
                      <a:pt x="10532" y="15997"/>
                    </a:cubicBezTo>
                    <a:cubicBezTo>
                      <a:pt x="10445" y="15300"/>
                      <a:pt x="10489" y="14473"/>
                      <a:pt x="10968" y="13995"/>
                    </a:cubicBezTo>
                    <a:cubicBezTo>
                      <a:pt x="11055" y="13908"/>
                      <a:pt x="11142" y="13864"/>
                      <a:pt x="11229" y="13864"/>
                    </a:cubicBezTo>
                    <a:cubicBezTo>
                      <a:pt x="11446" y="13864"/>
                      <a:pt x="11533" y="14082"/>
                      <a:pt x="11620" y="14256"/>
                    </a:cubicBezTo>
                    <a:cubicBezTo>
                      <a:pt x="11881" y="15170"/>
                      <a:pt x="12099" y="16040"/>
                      <a:pt x="12273" y="16998"/>
                    </a:cubicBezTo>
                    <a:cubicBezTo>
                      <a:pt x="12273" y="17346"/>
                      <a:pt x="12404" y="17694"/>
                      <a:pt x="12578" y="17999"/>
                    </a:cubicBezTo>
                    <a:cubicBezTo>
                      <a:pt x="12839" y="18260"/>
                      <a:pt x="13143" y="18477"/>
                      <a:pt x="13492" y="18608"/>
                    </a:cubicBezTo>
                    <a:cubicBezTo>
                      <a:pt x="13970" y="18825"/>
                      <a:pt x="14449" y="19043"/>
                      <a:pt x="14928" y="19261"/>
                    </a:cubicBezTo>
                    <a:cubicBezTo>
                      <a:pt x="15537" y="18347"/>
                      <a:pt x="16103" y="17346"/>
                      <a:pt x="16625" y="16345"/>
                    </a:cubicBezTo>
                    <a:cubicBezTo>
                      <a:pt x="16756" y="16171"/>
                      <a:pt x="16843" y="15953"/>
                      <a:pt x="16843" y="15692"/>
                    </a:cubicBezTo>
                    <a:cubicBezTo>
                      <a:pt x="16799" y="15474"/>
                      <a:pt x="16712" y="15300"/>
                      <a:pt x="16582" y="15126"/>
                    </a:cubicBezTo>
                    <a:cubicBezTo>
                      <a:pt x="16059" y="14343"/>
                      <a:pt x="15450" y="13647"/>
                      <a:pt x="14754" y="13037"/>
                    </a:cubicBezTo>
                    <a:lnTo>
                      <a:pt x="14362" y="12689"/>
                    </a:lnTo>
                    <a:cubicBezTo>
                      <a:pt x="13970" y="12385"/>
                      <a:pt x="13753" y="11949"/>
                      <a:pt x="13666" y="11471"/>
                    </a:cubicBezTo>
                    <a:cubicBezTo>
                      <a:pt x="13868" y="11436"/>
                      <a:pt x="14071" y="11419"/>
                      <a:pt x="14274" y="11419"/>
                    </a:cubicBezTo>
                    <a:cubicBezTo>
                      <a:pt x="15335" y="11419"/>
                      <a:pt x="16373" y="11885"/>
                      <a:pt x="17104" y="12689"/>
                    </a:cubicBezTo>
                    <a:lnTo>
                      <a:pt x="17583" y="10948"/>
                    </a:lnTo>
                    <a:cubicBezTo>
                      <a:pt x="17800" y="10513"/>
                      <a:pt x="17583" y="10034"/>
                      <a:pt x="17104" y="9904"/>
                    </a:cubicBezTo>
                    <a:lnTo>
                      <a:pt x="17147" y="9904"/>
                    </a:lnTo>
                    <a:cubicBezTo>
                      <a:pt x="16190" y="9382"/>
                      <a:pt x="15189" y="8946"/>
                      <a:pt x="14144" y="8685"/>
                    </a:cubicBezTo>
                    <a:cubicBezTo>
                      <a:pt x="13753" y="8642"/>
                      <a:pt x="13405" y="8511"/>
                      <a:pt x="13056" y="8381"/>
                    </a:cubicBezTo>
                    <a:cubicBezTo>
                      <a:pt x="12360" y="7946"/>
                      <a:pt x="13318" y="7815"/>
                      <a:pt x="13666" y="7815"/>
                    </a:cubicBezTo>
                    <a:cubicBezTo>
                      <a:pt x="13897" y="7784"/>
                      <a:pt x="14128" y="7770"/>
                      <a:pt x="14361" y="7770"/>
                    </a:cubicBezTo>
                    <a:cubicBezTo>
                      <a:pt x="14786" y="7770"/>
                      <a:pt x="15218" y="7818"/>
                      <a:pt x="15668" y="7902"/>
                    </a:cubicBezTo>
                    <a:cubicBezTo>
                      <a:pt x="15885" y="7946"/>
                      <a:pt x="17495" y="8337"/>
                      <a:pt x="17495" y="8598"/>
                    </a:cubicBezTo>
                    <a:cubicBezTo>
                      <a:pt x="17539" y="7815"/>
                      <a:pt x="17539" y="7032"/>
                      <a:pt x="17452" y="6248"/>
                    </a:cubicBezTo>
                    <a:cubicBezTo>
                      <a:pt x="16495" y="5850"/>
                      <a:pt x="15465" y="5634"/>
                      <a:pt x="14429" y="5634"/>
                    </a:cubicBezTo>
                    <a:cubicBezTo>
                      <a:pt x="14334" y="5634"/>
                      <a:pt x="14239" y="5635"/>
                      <a:pt x="14144" y="5639"/>
                    </a:cubicBezTo>
                    <a:cubicBezTo>
                      <a:pt x="13840" y="5639"/>
                      <a:pt x="13448" y="5639"/>
                      <a:pt x="13361" y="5378"/>
                    </a:cubicBezTo>
                    <a:cubicBezTo>
                      <a:pt x="13231" y="5117"/>
                      <a:pt x="13666" y="4725"/>
                      <a:pt x="14014" y="4638"/>
                    </a:cubicBezTo>
                    <a:cubicBezTo>
                      <a:pt x="14583" y="4502"/>
                      <a:pt x="15151" y="4436"/>
                      <a:pt x="15720" y="4436"/>
                    </a:cubicBezTo>
                    <a:cubicBezTo>
                      <a:pt x="16239" y="4436"/>
                      <a:pt x="16759" y="4491"/>
                      <a:pt x="17278" y="4595"/>
                    </a:cubicBezTo>
                    <a:cubicBezTo>
                      <a:pt x="17060" y="4159"/>
                      <a:pt x="16886" y="3724"/>
                      <a:pt x="16843" y="3245"/>
                    </a:cubicBezTo>
                    <a:cubicBezTo>
                      <a:pt x="16756" y="2767"/>
                      <a:pt x="16407" y="2375"/>
                      <a:pt x="15972" y="2244"/>
                    </a:cubicBezTo>
                    <a:cubicBezTo>
                      <a:pt x="15798" y="2244"/>
                      <a:pt x="15624" y="2244"/>
                      <a:pt x="15450" y="2288"/>
                    </a:cubicBezTo>
                    <a:lnTo>
                      <a:pt x="11533" y="3071"/>
                    </a:lnTo>
                    <a:cubicBezTo>
                      <a:pt x="11272" y="2506"/>
                      <a:pt x="11838" y="1940"/>
                      <a:pt x="12404" y="1635"/>
                    </a:cubicBezTo>
                    <a:cubicBezTo>
                      <a:pt x="13013" y="1374"/>
                      <a:pt x="13666" y="1156"/>
                      <a:pt x="14362" y="1026"/>
                    </a:cubicBezTo>
                    <a:cubicBezTo>
                      <a:pt x="13930" y="317"/>
                      <a:pt x="12603" y="1"/>
                      <a:pt x="115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01011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3" name="Marcador de contenido 4">
            <a:extLst>
              <a:ext uri="{FF2B5EF4-FFF2-40B4-BE49-F238E27FC236}">
                <a16:creationId xmlns:a16="http://schemas.microsoft.com/office/drawing/2014/main" id="{1C2B664E-1762-4340-AA1C-A5610356F3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43" t="31842" r="29054" b="23866"/>
          <a:stretch/>
        </p:blipFill>
        <p:spPr>
          <a:xfrm>
            <a:off x="518615" y="207544"/>
            <a:ext cx="8106770" cy="4728412"/>
          </a:xfrm>
          <a:prstGeom prst="rect">
            <a:avLst/>
          </a:prstGeom>
          <a:noFill/>
          <a:ln>
            <a:noFill/>
          </a:ln>
        </p:spPr>
      </p:pic>
    </p:spTree>
    <p:extLst>
      <p:ext uri="{BB962C8B-B14F-4D97-AF65-F5344CB8AC3E}">
        <p14:creationId xmlns:p14="http://schemas.microsoft.com/office/powerpoint/2010/main" val="275463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72A3806D-DC01-4017-BAC6-965746465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931" t="35361" r="29732" b="19252"/>
          <a:stretch>
            <a:fillRect/>
          </a:stretch>
        </p:blipFill>
        <p:spPr>
          <a:xfrm>
            <a:off x="136664" y="95254"/>
            <a:ext cx="8870672" cy="4952992"/>
          </a:xfrm>
          <a:prstGeom prst="rect">
            <a:avLst/>
          </a:prstGeom>
          <a:noFill/>
          <a:ln>
            <a:noFill/>
          </a:ln>
        </p:spPr>
      </p:pic>
    </p:spTree>
    <p:extLst>
      <p:ext uri="{BB962C8B-B14F-4D97-AF65-F5344CB8AC3E}">
        <p14:creationId xmlns:p14="http://schemas.microsoft.com/office/powerpoint/2010/main" val="290768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34" name="Google Shape;487;p41">
            <a:extLst>
              <a:ext uri="{FF2B5EF4-FFF2-40B4-BE49-F238E27FC236}">
                <a16:creationId xmlns:a16="http://schemas.microsoft.com/office/drawing/2014/main" id="{D1942C3A-D96B-48B9-8BE8-5726D176BBBA}"/>
              </a:ext>
            </a:extLst>
          </p:cNvPr>
          <p:cNvSpPr txBox="1">
            <a:spLocks noGrp="1"/>
          </p:cNvSpPr>
          <p:nvPr>
            <p:ph type="title"/>
          </p:nvPr>
        </p:nvSpPr>
        <p:spPr>
          <a:xfrm>
            <a:off x="402768" y="329879"/>
            <a:ext cx="7718425" cy="524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a:solidFill>
                  <a:schemeClr val="bg1"/>
                </a:solidFill>
              </a:rPr>
              <a:t>¿Porque la Protejo? </a:t>
            </a:r>
            <a:endParaRPr sz="3200" dirty="0">
              <a:solidFill>
                <a:schemeClr val="bg1"/>
              </a:solidFill>
            </a:endParaRPr>
          </a:p>
        </p:txBody>
      </p:sp>
      <p:pic>
        <p:nvPicPr>
          <p:cNvPr id="3" name="Marcador de contenido 4">
            <a:extLst>
              <a:ext uri="{FF2B5EF4-FFF2-40B4-BE49-F238E27FC236}">
                <a16:creationId xmlns:a16="http://schemas.microsoft.com/office/drawing/2014/main" id="{622D62A9-4111-4591-B0C8-87458E737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233" t="31146" r="29692" b="23145"/>
          <a:stretch>
            <a:fillRect/>
          </a:stretch>
        </p:blipFill>
        <p:spPr>
          <a:xfrm>
            <a:off x="0" y="144066"/>
            <a:ext cx="9144000" cy="4978003"/>
          </a:xfrm>
          <a:prstGeom prst="rect">
            <a:avLst/>
          </a:prstGeom>
          <a:noFill/>
          <a:ln>
            <a:noFill/>
          </a:ln>
        </p:spPr>
      </p:pic>
    </p:spTree>
    <p:extLst>
      <p:ext uri="{BB962C8B-B14F-4D97-AF65-F5344CB8AC3E}">
        <p14:creationId xmlns:p14="http://schemas.microsoft.com/office/powerpoint/2010/main" val="450343460"/>
      </p:ext>
    </p:extLst>
  </p:cSld>
  <p:clrMapOvr>
    <a:masterClrMapping/>
  </p:clrMapOvr>
</p:sld>
</file>

<file path=ppt/theme/theme1.xml><?xml version="1.0" encoding="utf-8"?>
<a:theme xmlns:a="http://schemas.openxmlformats.org/drawingml/2006/main" name="Family by Slidesgo">
  <a:themeElements>
    <a:clrScheme name="Simple Light">
      <a:dk1>
        <a:srgbClr val="3F0D08"/>
      </a:dk1>
      <a:lt1>
        <a:srgbClr val="B76338"/>
      </a:lt1>
      <a:dk2>
        <a:srgbClr val="FF982C"/>
      </a:dk2>
      <a:lt2>
        <a:srgbClr val="F9BA7A"/>
      </a:lt2>
      <a:accent1>
        <a:srgbClr val="FBD6AB"/>
      </a:accent1>
      <a:accent2>
        <a:srgbClr val="FFF8EC"/>
      </a:accent2>
      <a:accent3>
        <a:srgbClr val="A0995C"/>
      </a:accent3>
      <a:accent4>
        <a:srgbClr val="F8CD6D"/>
      </a:accent4>
      <a:accent5>
        <a:srgbClr val="AC4432"/>
      </a:accent5>
      <a:accent6>
        <a:srgbClr val="3E5B7F"/>
      </a:accent6>
      <a:hlink>
        <a:srgbClr val="3F0D0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1816</TotalTime>
  <Words>5327</Words>
  <Application>Microsoft Office PowerPoint</Application>
  <PresentationFormat>Presentación en pantalla (16:9)</PresentationFormat>
  <Paragraphs>218</Paragraphs>
  <Slides>65</Slides>
  <Notes>25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65</vt:i4>
      </vt:variant>
    </vt:vector>
  </HeadingPairs>
  <TitlesOfParts>
    <vt:vector size="74" baseType="lpstr">
      <vt:lpstr>Montserrat</vt:lpstr>
      <vt:lpstr>Roboto Condensed Light</vt:lpstr>
      <vt:lpstr>Verdana</vt:lpstr>
      <vt:lpstr>Open Sans</vt:lpstr>
      <vt:lpstr>Titan One</vt:lpstr>
      <vt:lpstr>Calibri</vt:lpstr>
      <vt:lpstr>Times New Roman</vt:lpstr>
      <vt:lpstr>Arial</vt:lpstr>
      <vt:lpstr>Family by Slidesgo</vt:lpstr>
      <vt:lpstr>Violencia contra la mujer e integrantes del grupo Familiar </vt:lpstr>
      <vt:lpstr>Aspectos Generales</vt:lpstr>
      <vt:lpstr>Problemática de la Violencia Familiar y de género en el Perú</vt:lpstr>
      <vt:lpstr>Alta tolerancia social a la violencia hacia la mujer</vt:lpstr>
      <vt:lpstr>Presentación de PowerPoint</vt:lpstr>
      <vt:lpstr>Presentación de PowerPoint</vt:lpstr>
      <vt:lpstr>Presentación de PowerPoint</vt:lpstr>
      <vt:lpstr>Presentación de PowerPoint</vt:lpstr>
      <vt:lpstr>¿Porque la Protejo? </vt:lpstr>
      <vt:lpstr>Presentación de PowerPoint</vt:lpstr>
      <vt:lpstr>ENDES 2019</vt:lpstr>
      <vt:lpstr>ENDES 2019</vt:lpstr>
      <vt:lpstr>Deber del Estado</vt:lpstr>
      <vt:lpstr>El Estado Debe:</vt:lpstr>
      <vt:lpstr>Enfoque de necesidades</vt:lpstr>
      <vt:lpstr>Enfoque de derechos</vt:lpstr>
      <vt:lpstr>Violencia Familiar y de género</vt:lpstr>
      <vt:lpstr>Ciclo de la Violencia </vt:lpstr>
      <vt:lpstr>Causas de la Violencia </vt:lpstr>
      <vt:lpstr>Principios aplicables a los Procesos de Familia</vt:lpstr>
      <vt:lpstr>INTRODUCCION </vt:lpstr>
      <vt:lpstr>Visión androcéntrica</vt:lpstr>
      <vt:lpstr>Principios </vt:lpstr>
      <vt:lpstr>Significado de Principio </vt:lpstr>
      <vt:lpstr>02</vt:lpstr>
      <vt:lpstr>Principios Generales del Derecho</vt:lpstr>
      <vt:lpstr>Estructura de los Principios Generales del Derecho</vt:lpstr>
      <vt:lpstr>Estructura de los Principios Generales del Derecho</vt:lpstr>
      <vt:lpstr>Estructura de los Principios Generales del Derecho</vt:lpstr>
      <vt:lpstr>Los Procesos Judiciales de Familia </vt:lpstr>
      <vt:lpstr>Principios internacionales sobre protección de los derechos humanos aplicables a los procesos de Familia </vt:lpstr>
      <vt:lpstr>1. Principio de Dignidad</vt:lpstr>
      <vt:lpstr>Presentación de PowerPoint</vt:lpstr>
      <vt:lpstr>Aplicación del Principio de Dignidad</vt:lpstr>
      <vt:lpstr>2. Principio de Igualdad</vt:lpstr>
      <vt:lpstr>Principio de Igualdad</vt:lpstr>
      <vt:lpstr>Aplicación del Principio de Igualdad</vt:lpstr>
      <vt:lpstr>3. Principio de No Discriminación</vt:lpstr>
      <vt:lpstr>4. Principio del Interés Superior del Niño (ISN)</vt:lpstr>
      <vt:lpstr>5 Parámetros de aplicación del Interés Superior del Niño</vt:lpstr>
      <vt:lpstr>8 garantías procesales –Conv. Ds del Niño</vt:lpstr>
      <vt:lpstr>5. Principio del Derecho a la vida, la supervivencia y desarrollo</vt:lpstr>
      <vt:lpstr>6. Derecho a ser escuchado/a</vt:lpstr>
      <vt:lpstr>7. Principio de protección especial del niño/a</vt:lpstr>
      <vt:lpstr>7. Principio de protección especial del niño/a</vt:lpstr>
      <vt:lpstr>APLICACIÓN EN LA JURISPRUDENCIA NACIONAL </vt:lpstr>
      <vt:lpstr>Presentación de PowerPoint</vt:lpstr>
      <vt:lpstr>Principio de Protección especial del niño/a</vt:lpstr>
      <vt:lpstr>8. Principio Constitucionales en procesos de Familia</vt:lpstr>
      <vt:lpstr>9. Principio del Debido Proceso</vt:lpstr>
      <vt:lpstr>Aplicación Del Principio del Debido proceso a los procesos de familia</vt:lpstr>
      <vt:lpstr>10. Principio de la motivación de las resoluciones judiciales</vt:lpstr>
      <vt:lpstr>Presentación de PowerPoint</vt:lpstr>
      <vt:lpstr>11. Principio de la instancia plural </vt:lpstr>
      <vt:lpstr>Presentación de PowerPoint</vt:lpstr>
      <vt:lpstr>11. Principio de legalidad</vt:lpstr>
      <vt:lpstr>12. Principio de Proporcionalidad</vt:lpstr>
      <vt:lpstr>13. Principios procesales aplicables a los procesos de familia</vt:lpstr>
      <vt:lpstr>14. Principio de Inmediación</vt:lpstr>
      <vt:lpstr>Presentación de PowerPoint</vt:lpstr>
      <vt:lpstr>Presentación de PowerPoint</vt:lpstr>
      <vt:lpstr>17. Principio de la Unidad de la Prueba</vt:lpstr>
      <vt:lpstr>18. Principio de Congruencia</vt:lpstr>
      <vt:lpstr>Presentación de PowerPoint</vt:lpstr>
      <vt:lpstr>Muchas 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dc:title>
  <dc:creator>Italo</dc:creator>
  <cp:lastModifiedBy>usuario</cp:lastModifiedBy>
  <cp:revision>76</cp:revision>
  <dcterms:modified xsi:type="dcterms:W3CDTF">2021-07-24T22:00:28Z</dcterms:modified>
</cp:coreProperties>
</file>