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5" r:id="rId1"/>
  </p:sldMasterIdLst>
  <p:notesMasterIdLst>
    <p:notesMasterId r:id="rId38"/>
  </p:notesMasterIdLst>
  <p:sldIdLst>
    <p:sldId id="357" r:id="rId2"/>
    <p:sldId id="358" r:id="rId3"/>
    <p:sldId id="452" r:id="rId4"/>
    <p:sldId id="394" r:id="rId5"/>
    <p:sldId id="410" r:id="rId6"/>
    <p:sldId id="435" r:id="rId7"/>
    <p:sldId id="412" r:id="rId8"/>
    <p:sldId id="455" r:id="rId9"/>
    <p:sldId id="454" r:id="rId10"/>
    <p:sldId id="456" r:id="rId11"/>
    <p:sldId id="457" r:id="rId12"/>
    <p:sldId id="480" r:id="rId13"/>
    <p:sldId id="481" r:id="rId14"/>
    <p:sldId id="363" r:id="rId15"/>
    <p:sldId id="424" r:id="rId16"/>
    <p:sldId id="429" r:id="rId17"/>
    <p:sldId id="430" r:id="rId18"/>
    <p:sldId id="431" r:id="rId19"/>
    <p:sldId id="432" r:id="rId20"/>
    <p:sldId id="469" r:id="rId21"/>
    <p:sldId id="458" r:id="rId22"/>
    <p:sldId id="468" r:id="rId23"/>
    <p:sldId id="464" r:id="rId24"/>
    <p:sldId id="466" r:id="rId25"/>
    <p:sldId id="467" r:id="rId26"/>
    <p:sldId id="463" r:id="rId27"/>
    <p:sldId id="475" r:id="rId28"/>
    <p:sldId id="484" r:id="rId29"/>
    <p:sldId id="485" r:id="rId30"/>
    <p:sldId id="476" r:id="rId31"/>
    <p:sldId id="478" r:id="rId32"/>
    <p:sldId id="477" r:id="rId33"/>
    <p:sldId id="387" r:id="rId34"/>
    <p:sldId id="489" r:id="rId35"/>
    <p:sldId id="487" r:id="rId36"/>
    <p:sldId id="490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99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8BCE62-96B7-4378-A6DE-64061F2DA7A2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0C353CD4-1E5C-489F-B97A-E86BCEAEB808}">
      <dgm:prSet phldrT="[Texto]"/>
      <dgm:spPr/>
      <dgm:t>
        <a:bodyPr/>
        <a:lstStyle/>
        <a:p>
          <a:pPr algn="ctr"/>
          <a:r>
            <a:rPr lang="es-PE" dirty="0"/>
            <a:t>Vinculantes	</a:t>
          </a:r>
          <a:endParaRPr lang="es-ES" dirty="0"/>
        </a:p>
      </dgm:t>
    </dgm:pt>
    <dgm:pt modelId="{01232056-B70A-4EA0-A5F0-D113FD0A45EA}" type="parTrans" cxnId="{3CDB4CA4-9B34-4ACC-929B-3F6481D4840E}">
      <dgm:prSet/>
      <dgm:spPr/>
      <dgm:t>
        <a:bodyPr/>
        <a:lstStyle/>
        <a:p>
          <a:pPr algn="just"/>
          <a:endParaRPr lang="es-ES"/>
        </a:p>
      </dgm:t>
    </dgm:pt>
    <dgm:pt modelId="{5DAA1378-BB84-480B-AD80-EB2CCC0D4309}" type="sibTrans" cxnId="{3CDB4CA4-9B34-4ACC-929B-3F6481D4840E}">
      <dgm:prSet/>
      <dgm:spPr/>
      <dgm:t>
        <a:bodyPr/>
        <a:lstStyle/>
        <a:p>
          <a:pPr algn="just"/>
          <a:endParaRPr lang="es-ES"/>
        </a:p>
      </dgm:t>
    </dgm:pt>
    <dgm:pt modelId="{2F52F770-6E76-40BF-B098-34C3EE00A0AE}">
      <dgm:prSet phldrT="[Texto]"/>
      <dgm:spPr/>
      <dgm:t>
        <a:bodyPr/>
        <a:lstStyle/>
        <a:p>
          <a:pPr algn="just">
            <a:buFontTx/>
            <a:buChar char="-"/>
          </a:pPr>
          <a:r>
            <a:rPr lang="es-PE" b="0" dirty="0">
              <a:solidFill>
                <a:schemeClr val="tx1"/>
              </a:solidFill>
            </a:rPr>
            <a:t>Pacto Internacional de Derechos Civiles y Políticos y Pacto Internacional de Derechos Económicos, Sociales y Culturales</a:t>
          </a:r>
          <a:endParaRPr lang="es-ES" b="0" dirty="0">
            <a:solidFill>
              <a:schemeClr val="tx1"/>
            </a:solidFill>
          </a:endParaRPr>
        </a:p>
      </dgm:t>
    </dgm:pt>
    <dgm:pt modelId="{9AF08249-57C3-44FF-8565-8FA2533D8B65}" type="parTrans" cxnId="{C41AC300-8125-467A-931C-D52A338C3AB8}">
      <dgm:prSet/>
      <dgm:spPr/>
      <dgm:t>
        <a:bodyPr/>
        <a:lstStyle/>
        <a:p>
          <a:pPr algn="just"/>
          <a:endParaRPr lang="es-ES"/>
        </a:p>
      </dgm:t>
    </dgm:pt>
    <dgm:pt modelId="{DCA079FA-2483-4DB4-B898-5A3C6C05B3D0}" type="sibTrans" cxnId="{C41AC300-8125-467A-931C-D52A338C3AB8}">
      <dgm:prSet/>
      <dgm:spPr/>
      <dgm:t>
        <a:bodyPr/>
        <a:lstStyle/>
        <a:p>
          <a:pPr algn="just"/>
          <a:endParaRPr lang="es-ES"/>
        </a:p>
      </dgm:t>
    </dgm:pt>
    <dgm:pt modelId="{22BA91EC-505B-4912-A93A-29C9F227564C}">
      <dgm:prSet phldrT="[Texto]"/>
      <dgm:spPr/>
      <dgm:t>
        <a:bodyPr/>
        <a:lstStyle/>
        <a:p>
          <a:pPr algn="ctr"/>
          <a:r>
            <a:rPr lang="es-PE" dirty="0"/>
            <a:t>No vinculantes</a:t>
          </a:r>
          <a:endParaRPr lang="es-ES" dirty="0"/>
        </a:p>
      </dgm:t>
    </dgm:pt>
    <dgm:pt modelId="{FFF8BCF3-2792-4420-B3B9-68A103452BCA}" type="parTrans" cxnId="{8679091C-C68A-4C24-8D84-1E3E157ADC2C}">
      <dgm:prSet/>
      <dgm:spPr/>
      <dgm:t>
        <a:bodyPr/>
        <a:lstStyle/>
        <a:p>
          <a:pPr algn="just"/>
          <a:endParaRPr lang="es-ES"/>
        </a:p>
      </dgm:t>
    </dgm:pt>
    <dgm:pt modelId="{39E4FA64-0E34-4BF5-AD3A-08854584C713}" type="sibTrans" cxnId="{8679091C-C68A-4C24-8D84-1E3E157ADC2C}">
      <dgm:prSet/>
      <dgm:spPr/>
      <dgm:t>
        <a:bodyPr/>
        <a:lstStyle/>
        <a:p>
          <a:pPr algn="just"/>
          <a:endParaRPr lang="es-ES"/>
        </a:p>
      </dgm:t>
    </dgm:pt>
    <dgm:pt modelId="{9BF18156-A062-4E71-A832-5FAA04A43585}">
      <dgm:prSet phldrT="[Texto]"/>
      <dgm:spPr/>
      <dgm:t>
        <a:bodyPr/>
        <a:lstStyle/>
        <a:p>
          <a:pPr algn="just">
            <a:buFontTx/>
            <a:buChar char="-"/>
          </a:pPr>
          <a:r>
            <a:rPr lang="es-PE" b="0" dirty="0"/>
            <a:t>Declaración sobre la Eliminación de la Violencia contra la mujer. </a:t>
          </a:r>
          <a:endParaRPr lang="es-ES" b="0" dirty="0"/>
        </a:p>
      </dgm:t>
    </dgm:pt>
    <dgm:pt modelId="{2695B500-6E97-4872-8898-C0931A34A577}" type="parTrans" cxnId="{B2819EC7-311E-45DB-9C22-9466ED075E0B}">
      <dgm:prSet/>
      <dgm:spPr/>
      <dgm:t>
        <a:bodyPr/>
        <a:lstStyle/>
        <a:p>
          <a:pPr algn="just"/>
          <a:endParaRPr lang="es-ES"/>
        </a:p>
      </dgm:t>
    </dgm:pt>
    <dgm:pt modelId="{DD2C98F6-86B5-411B-A7B5-A450099E46F3}" type="sibTrans" cxnId="{B2819EC7-311E-45DB-9C22-9466ED075E0B}">
      <dgm:prSet/>
      <dgm:spPr/>
      <dgm:t>
        <a:bodyPr/>
        <a:lstStyle/>
        <a:p>
          <a:pPr algn="just"/>
          <a:endParaRPr lang="es-ES"/>
        </a:p>
      </dgm:t>
    </dgm:pt>
    <dgm:pt modelId="{C27B2C2D-298C-4727-8FA8-E92122A082C2}">
      <dgm:prSet/>
      <dgm:spPr/>
      <dgm:t>
        <a:bodyPr/>
        <a:lstStyle/>
        <a:p>
          <a:pPr algn="just"/>
          <a:r>
            <a:rPr lang="es-PE" b="0" dirty="0"/>
            <a:t>Resoluciones de interés aprobadas por la Asamblea General de NNUU. </a:t>
          </a:r>
        </a:p>
      </dgm:t>
    </dgm:pt>
    <dgm:pt modelId="{F18E6B26-289A-4DCC-8C8D-AA2771168168}" type="parTrans" cxnId="{9B9BC0F3-FDDF-48B9-B804-7D1C2C2B7A47}">
      <dgm:prSet/>
      <dgm:spPr/>
      <dgm:t>
        <a:bodyPr/>
        <a:lstStyle/>
        <a:p>
          <a:pPr algn="just"/>
          <a:endParaRPr lang="es-ES"/>
        </a:p>
      </dgm:t>
    </dgm:pt>
    <dgm:pt modelId="{557268EC-6822-48AE-9FE7-411C8C236C28}" type="sibTrans" cxnId="{9B9BC0F3-FDDF-48B9-B804-7D1C2C2B7A47}">
      <dgm:prSet/>
      <dgm:spPr/>
      <dgm:t>
        <a:bodyPr/>
        <a:lstStyle/>
        <a:p>
          <a:pPr algn="just"/>
          <a:endParaRPr lang="es-ES"/>
        </a:p>
      </dgm:t>
    </dgm:pt>
    <dgm:pt modelId="{DE927CB1-6BCB-45C2-8676-B1C3F05D0CA8}">
      <dgm:prSet/>
      <dgm:spPr/>
      <dgm:t>
        <a:bodyPr/>
        <a:lstStyle/>
        <a:p>
          <a:pPr algn="just"/>
          <a:r>
            <a:rPr lang="es-PE" b="0" dirty="0"/>
            <a:t>Otras.</a:t>
          </a:r>
          <a:endParaRPr lang="es-ES" b="0" dirty="0"/>
        </a:p>
      </dgm:t>
    </dgm:pt>
    <dgm:pt modelId="{241C5F12-874C-486D-8D5D-34E18D7C3C36}" type="parTrans" cxnId="{F47B77CD-B469-43C9-AB6F-4A5FE12E19FB}">
      <dgm:prSet/>
      <dgm:spPr/>
      <dgm:t>
        <a:bodyPr/>
        <a:lstStyle/>
        <a:p>
          <a:pPr algn="just"/>
          <a:endParaRPr lang="es-ES"/>
        </a:p>
      </dgm:t>
    </dgm:pt>
    <dgm:pt modelId="{742D7913-A687-4CBC-B857-FC573E1CF470}" type="sibTrans" cxnId="{F47B77CD-B469-43C9-AB6F-4A5FE12E19FB}">
      <dgm:prSet/>
      <dgm:spPr/>
      <dgm:t>
        <a:bodyPr/>
        <a:lstStyle/>
        <a:p>
          <a:pPr algn="just"/>
          <a:endParaRPr lang="es-ES"/>
        </a:p>
      </dgm:t>
    </dgm:pt>
    <dgm:pt modelId="{93B8386F-3054-4FC0-8A63-A54A1FF7F4F1}">
      <dgm:prSet/>
      <dgm:spPr/>
      <dgm:t>
        <a:bodyPr/>
        <a:lstStyle/>
        <a:p>
          <a:pPr algn="just"/>
          <a:r>
            <a:rPr lang="es-PE" b="1" dirty="0">
              <a:solidFill>
                <a:srgbClr val="FF0000"/>
              </a:solidFill>
            </a:rPr>
            <a:t>Convención sobre la Eliminación de todas las Formas de Discriminación contra la Mujer- CEDAW y su Protocolo. </a:t>
          </a:r>
        </a:p>
      </dgm:t>
    </dgm:pt>
    <dgm:pt modelId="{13252A15-3C24-4B48-8970-85AA8B8032E2}" type="parTrans" cxnId="{8A12C444-1A46-4EF0-8A37-C551751926F4}">
      <dgm:prSet/>
      <dgm:spPr/>
      <dgm:t>
        <a:bodyPr/>
        <a:lstStyle/>
        <a:p>
          <a:pPr algn="just"/>
          <a:endParaRPr lang="es-ES"/>
        </a:p>
      </dgm:t>
    </dgm:pt>
    <dgm:pt modelId="{F5C0D876-724A-480E-9809-007B76986F4C}" type="sibTrans" cxnId="{8A12C444-1A46-4EF0-8A37-C551751926F4}">
      <dgm:prSet/>
      <dgm:spPr/>
      <dgm:t>
        <a:bodyPr/>
        <a:lstStyle/>
        <a:p>
          <a:pPr algn="just"/>
          <a:endParaRPr lang="es-ES"/>
        </a:p>
      </dgm:t>
    </dgm:pt>
    <dgm:pt modelId="{E61F8CB1-826B-4DD7-909A-1CF02A84655F}">
      <dgm:prSet/>
      <dgm:spPr/>
      <dgm:t>
        <a:bodyPr/>
        <a:lstStyle/>
        <a:p>
          <a:pPr algn="just"/>
          <a:r>
            <a:rPr lang="es-PE" b="0" dirty="0">
              <a:solidFill>
                <a:schemeClr val="tx1"/>
              </a:solidFill>
            </a:rPr>
            <a:t>Convención sobre los derechos del niño. </a:t>
          </a:r>
        </a:p>
      </dgm:t>
    </dgm:pt>
    <dgm:pt modelId="{671B19FA-FC85-43F5-9F4F-C5DD72EED571}" type="parTrans" cxnId="{38445234-9CC6-4DBE-BF57-5E9671ABE9B0}">
      <dgm:prSet/>
      <dgm:spPr/>
      <dgm:t>
        <a:bodyPr/>
        <a:lstStyle/>
        <a:p>
          <a:pPr algn="just"/>
          <a:endParaRPr lang="es-ES"/>
        </a:p>
      </dgm:t>
    </dgm:pt>
    <dgm:pt modelId="{4CAF00D7-BD8C-4972-9B70-307CECF8EAA5}" type="sibTrans" cxnId="{38445234-9CC6-4DBE-BF57-5E9671ABE9B0}">
      <dgm:prSet/>
      <dgm:spPr/>
      <dgm:t>
        <a:bodyPr/>
        <a:lstStyle/>
        <a:p>
          <a:pPr algn="just"/>
          <a:endParaRPr lang="es-ES"/>
        </a:p>
      </dgm:t>
    </dgm:pt>
    <dgm:pt modelId="{791AD4E8-CB4F-4CA3-81E1-982BD6EFDB54}">
      <dgm:prSet/>
      <dgm:spPr/>
      <dgm:t>
        <a:bodyPr/>
        <a:lstStyle/>
        <a:p>
          <a:pPr algn="just"/>
          <a:r>
            <a:rPr lang="es-PE" b="0" dirty="0">
              <a:solidFill>
                <a:schemeClr val="tx1"/>
              </a:solidFill>
            </a:rPr>
            <a:t>Otras. </a:t>
          </a:r>
          <a:endParaRPr lang="es-ES" b="0" dirty="0">
            <a:solidFill>
              <a:schemeClr val="tx1"/>
            </a:solidFill>
          </a:endParaRPr>
        </a:p>
      </dgm:t>
    </dgm:pt>
    <dgm:pt modelId="{5E096A52-4FFC-4FED-A550-463EA4A04FD5}" type="parTrans" cxnId="{5C1F97EA-8E5E-40F2-AFCC-E1DA4A910565}">
      <dgm:prSet/>
      <dgm:spPr/>
      <dgm:t>
        <a:bodyPr/>
        <a:lstStyle/>
        <a:p>
          <a:pPr algn="just"/>
          <a:endParaRPr lang="es-ES"/>
        </a:p>
      </dgm:t>
    </dgm:pt>
    <dgm:pt modelId="{75564C9C-B0D2-4A16-92C2-5D77B950A091}" type="sibTrans" cxnId="{5C1F97EA-8E5E-40F2-AFCC-E1DA4A910565}">
      <dgm:prSet/>
      <dgm:spPr/>
      <dgm:t>
        <a:bodyPr/>
        <a:lstStyle/>
        <a:p>
          <a:pPr algn="just"/>
          <a:endParaRPr lang="es-ES"/>
        </a:p>
      </dgm:t>
    </dgm:pt>
    <dgm:pt modelId="{3F5D5E73-D46D-4AEB-A1EF-E5DA507D983F}" type="pres">
      <dgm:prSet presAssocID="{198BCE62-96B7-4378-A6DE-64061F2DA7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5FCE6072-3FFD-4AC9-B97D-04229EC65420}" type="pres">
      <dgm:prSet presAssocID="{0C353CD4-1E5C-489F-B97A-E86BCEAEB808}" presName="composite" presStyleCnt="0"/>
      <dgm:spPr/>
    </dgm:pt>
    <dgm:pt modelId="{8786575F-DF1B-4875-AA9B-7466BE505B0F}" type="pres">
      <dgm:prSet presAssocID="{0C353CD4-1E5C-489F-B97A-E86BCEAEB80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7C1B99E-5144-459D-B8DA-0BDA0E2FE408}" type="pres">
      <dgm:prSet presAssocID="{0C353CD4-1E5C-489F-B97A-E86BCEAEB80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F65F44C-8669-4EE2-A667-A68A12268D7F}" type="pres">
      <dgm:prSet presAssocID="{5DAA1378-BB84-480B-AD80-EB2CCC0D4309}" presName="space" presStyleCnt="0"/>
      <dgm:spPr/>
    </dgm:pt>
    <dgm:pt modelId="{9EC34C17-6C41-456E-BC98-1ECC377FD8C6}" type="pres">
      <dgm:prSet presAssocID="{22BA91EC-505B-4912-A93A-29C9F227564C}" presName="composite" presStyleCnt="0"/>
      <dgm:spPr/>
    </dgm:pt>
    <dgm:pt modelId="{E03E2A95-2198-4D17-A7B3-155DB98EB6B1}" type="pres">
      <dgm:prSet presAssocID="{22BA91EC-505B-4912-A93A-29C9F227564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62CC552-05F5-4AAF-92EE-7C4400129017}" type="pres">
      <dgm:prSet presAssocID="{22BA91EC-505B-4912-A93A-29C9F227564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B2819EC7-311E-45DB-9C22-9466ED075E0B}" srcId="{22BA91EC-505B-4912-A93A-29C9F227564C}" destId="{9BF18156-A062-4E71-A832-5FAA04A43585}" srcOrd="0" destOrd="0" parTransId="{2695B500-6E97-4872-8898-C0931A34A577}" sibTransId="{DD2C98F6-86B5-411B-A7B5-A450099E46F3}"/>
    <dgm:cxn modelId="{5C1F97EA-8E5E-40F2-AFCC-E1DA4A910565}" srcId="{0C353CD4-1E5C-489F-B97A-E86BCEAEB808}" destId="{791AD4E8-CB4F-4CA3-81E1-982BD6EFDB54}" srcOrd="3" destOrd="0" parTransId="{5E096A52-4FFC-4FED-A550-463EA4A04FD5}" sibTransId="{75564C9C-B0D2-4A16-92C2-5D77B950A091}"/>
    <dgm:cxn modelId="{F47B77CD-B469-43C9-AB6F-4A5FE12E19FB}" srcId="{22BA91EC-505B-4912-A93A-29C9F227564C}" destId="{DE927CB1-6BCB-45C2-8676-B1C3F05D0CA8}" srcOrd="2" destOrd="0" parTransId="{241C5F12-874C-486D-8D5D-34E18D7C3C36}" sibTransId="{742D7913-A687-4CBC-B857-FC573E1CF470}"/>
    <dgm:cxn modelId="{38445234-9CC6-4DBE-BF57-5E9671ABE9B0}" srcId="{0C353CD4-1E5C-489F-B97A-E86BCEAEB808}" destId="{E61F8CB1-826B-4DD7-909A-1CF02A84655F}" srcOrd="2" destOrd="0" parTransId="{671B19FA-FC85-43F5-9F4F-C5DD72EED571}" sibTransId="{4CAF00D7-BD8C-4972-9B70-307CECF8EAA5}"/>
    <dgm:cxn modelId="{9B9BC0F3-FDDF-48B9-B804-7D1C2C2B7A47}" srcId="{22BA91EC-505B-4912-A93A-29C9F227564C}" destId="{C27B2C2D-298C-4727-8FA8-E92122A082C2}" srcOrd="1" destOrd="0" parTransId="{F18E6B26-289A-4DCC-8C8D-AA2771168168}" sibTransId="{557268EC-6822-48AE-9FE7-411C8C236C28}"/>
    <dgm:cxn modelId="{57E06C78-1076-4A3C-B130-9EBD331752C0}" type="presOf" srcId="{E61F8CB1-826B-4DD7-909A-1CF02A84655F}" destId="{17C1B99E-5144-459D-B8DA-0BDA0E2FE408}" srcOrd="0" destOrd="2" presId="urn:microsoft.com/office/officeart/2005/8/layout/hList1"/>
    <dgm:cxn modelId="{8A12C444-1A46-4EF0-8A37-C551751926F4}" srcId="{0C353CD4-1E5C-489F-B97A-E86BCEAEB808}" destId="{93B8386F-3054-4FC0-8A63-A54A1FF7F4F1}" srcOrd="1" destOrd="0" parTransId="{13252A15-3C24-4B48-8970-85AA8B8032E2}" sibTransId="{F5C0D876-724A-480E-9809-007B76986F4C}"/>
    <dgm:cxn modelId="{F3AA987F-63AB-41CB-9657-43F483535219}" type="presOf" srcId="{93B8386F-3054-4FC0-8A63-A54A1FF7F4F1}" destId="{17C1B99E-5144-459D-B8DA-0BDA0E2FE408}" srcOrd="0" destOrd="1" presId="urn:microsoft.com/office/officeart/2005/8/layout/hList1"/>
    <dgm:cxn modelId="{3CDB4CA4-9B34-4ACC-929B-3F6481D4840E}" srcId="{198BCE62-96B7-4378-A6DE-64061F2DA7A2}" destId="{0C353CD4-1E5C-489F-B97A-E86BCEAEB808}" srcOrd="0" destOrd="0" parTransId="{01232056-B70A-4EA0-A5F0-D113FD0A45EA}" sibTransId="{5DAA1378-BB84-480B-AD80-EB2CCC0D4309}"/>
    <dgm:cxn modelId="{738FCCB0-EC2F-4A72-A635-6049D93F4FE5}" type="presOf" srcId="{198BCE62-96B7-4378-A6DE-64061F2DA7A2}" destId="{3F5D5E73-D46D-4AEB-A1EF-E5DA507D983F}" srcOrd="0" destOrd="0" presId="urn:microsoft.com/office/officeart/2005/8/layout/hList1"/>
    <dgm:cxn modelId="{1DF9CC8C-63F1-467D-8C6A-5A4D041C3446}" type="presOf" srcId="{C27B2C2D-298C-4727-8FA8-E92122A082C2}" destId="{662CC552-05F5-4AAF-92EE-7C4400129017}" srcOrd="0" destOrd="1" presId="urn:microsoft.com/office/officeart/2005/8/layout/hList1"/>
    <dgm:cxn modelId="{8679091C-C68A-4C24-8D84-1E3E157ADC2C}" srcId="{198BCE62-96B7-4378-A6DE-64061F2DA7A2}" destId="{22BA91EC-505B-4912-A93A-29C9F227564C}" srcOrd="1" destOrd="0" parTransId="{FFF8BCF3-2792-4420-B3B9-68A103452BCA}" sibTransId="{39E4FA64-0E34-4BF5-AD3A-08854584C713}"/>
    <dgm:cxn modelId="{C770D7B3-F02B-4152-A058-75AABB9D0D53}" type="presOf" srcId="{2F52F770-6E76-40BF-B098-34C3EE00A0AE}" destId="{17C1B99E-5144-459D-B8DA-0BDA0E2FE408}" srcOrd="0" destOrd="0" presId="urn:microsoft.com/office/officeart/2005/8/layout/hList1"/>
    <dgm:cxn modelId="{B046124B-9CE6-4384-B051-08E87DF2D7D1}" type="presOf" srcId="{791AD4E8-CB4F-4CA3-81E1-982BD6EFDB54}" destId="{17C1B99E-5144-459D-B8DA-0BDA0E2FE408}" srcOrd="0" destOrd="3" presId="urn:microsoft.com/office/officeart/2005/8/layout/hList1"/>
    <dgm:cxn modelId="{E33D71F0-37D8-49C0-84D0-DFB183A42D26}" type="presOf" srcId="{9BF18156-A062-4E71-A832-5FAA04A43585}" destId="{662CC552-05F5-4AAF-92EE-7C4400129017}" srcOrd="0" destOrd="0" presId="urn:microsoft.com/office/officeart/2005/8/layout/hList1"/>
    <dgm:cxn modelId="{8A19BBA5-E911-424E-A858-9F3C5C0184F5}" type="presOf" srcId="{22BA91EC-505B-4912-A93A-29C9F227564C}" destId="{E03E2A95-2198-4D17-A7B3-155DB98EB6B1}" srcOrd="0" destOrd="0" presId="urn:microsoft.com/office/officeart/2005/8/layout/hList1"/>
    <dgm:cxn modelId="{4688349E-75EA-4EA1-8CFD-0D5A1F33A19C}" type="presOf" srcId="{0C353CD4-1E5C-489F-B97A-E86BCEAEB808}" destId="{8786575F-DF1B-4875-AA9B-7466BE505B0F}" srcOrd="0" destOrd="0" presId="urn:microsoft.com/office/officeart/2005/8/layout/hList1"/>
    <dgm:cxn modelId="{C41AC300-8125-467A-931C-D52A338C3AB8}" srcId="{0C353CD4-1E5C-489F-B97A-E86BCEAEB808}" destId="{2F52F770-6E76-40BF-B098-34C3EE00A0AE}" srcOrd="0" destOrd="0" parTransId="{9AF08249-57C3-44FF-8565-8FA2533D8B65}" sibTransId="{DCA079FA-2483-4DB4-B898-5A3C6C05B3D0}"/>
    <dgm:cxn modelId="{6480401C-799B-43BD-8320-3D609BB059E6}" type="presOf" srcId="{DE927CB1-6BCB-45C2-8676-B1C3F05D0CA8}" destId="{662CC552-05F5-4AAF-92EE-7C4400129017}" srcOrd="0" destOrd="2" presId="urn:microsoft.com/office/officeart/2005/8/layout/hList1"/>
    <dgm:cxn modelId="{4DA32FDA-DFC7-4D35-8039-DA718500A73E}" type="presParOf" srcId="{3F5D5E73-D46D-4AEB-A1EF-E5DA507D983F}" destId="{5FCE6072-3FFD-4AC9-B97D-04229EC65420}" srcOrd="0" destOrd="0" presId="urn:microsoft.com/office/officeart/2005/8/layout/hList1"/>
    <dgm:cxn modelId="{4B49199A-4353-4CA6-B078-81ACA67A38F1}" type="presParOf" srcId="{5FCE6072-3FFD-4AC9-B97D-04229EC65420}" destId="{8786575F-DF1B-4875-AA9B-7466BE505B0F}" srcOrd="0" destOrd="0" presId="urn:microsoft.com/office/officeart/2005/8/layout/hList1"/>
    <dgm:cxn modelId="{A76D02FD-E658-4B96-953A-0A024FA751B9}" type="presParOf" srcId="{5FCE6072-3FFD-4AC9-B97D-04229EC65420}" destId="{17C1B99E-5144-459D-B8DA-0BDA0E2FE408}" srcOrd="1" destOrd="0" presId="urn:microsoft.com/office/officeart/2005/8/layout/hList1"/>
    <dgm:cxn modelId="{C1ADCE5A-BB48-4E21-ABB9-89F2BDFCE7ED}" type="presParOf" srcId="{3F5D5E73-D46D-4AEB-A1EF-E5DA507D983F}" destId="{BF65F44C-8669-4EE2-A667-A68A12268D7F}" srcOrd="1" destOrd="0" presId="urn:microsoft.com/office/officeart/2005/8/layout/hList1"/>
    <dgm:cxn modelId="{B43D3CA5-8132-4DDE-81E6-64C94236D46A}" type="presParOf" srcId="{3F5D5E73-D46D-4AEB-A1EF-E5DA507D983F}" destId="{9EC34C17-6C41-456E-BC98-1ECC377FD8C6}" srcOrd="2" destOrd="0" presId="urn:microsoft.com/office/officeart/2005/8/layout/hList1"/>
    <dgm:cxn modelId="{12DA8535-5736-4B85-87C9-9A7774BE61BB}" type="presParOf" srcId="{9EC34C17-6C41-456E-BC98-1ECC377FD8C6}" destId="{E03E2A95-2198-4D17-A7B3-155DB98EB6B1}" srcOrd="0" destOrd="0" presId="urn:microsoft.com/office/officeart/2005/8/layout/hList1"/>
    <dgm:cxn modelId="{A9FD58DD-88FF-4C70-B2C3-1C9723D0028A}" type="presParOf" srcId="{9EC34C17-6C41-456E-BC98-1ECC377FD8C6}" destId="{662CC552-05F5-4AAF-92EE-7C44001290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98BCE62-96B7-4378-A6DE-64061F2DA7A2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0C353CD4-1E5C-489F-B97A-E86BCEAEB808}">
      <dgm:prSet phldrT="[Texto]"/>
      <dgm:spPr/>
      <dgm:t>
        <a:bodyPr/>
        <a:lstStyle/>
        <a:p>
          <a:pPr algn="ctr"/>
          <a:r>
            <a:rPr lang="es-PE" dirty="0"/>
            <a:t>       Modificatorias 	</a:t>
          </a:r>
          <a:endParaRPr lang="es-ES" dirty="0"/>
        </a:p>
      </dgm:t>
    </dgm:pt>
    <dgm:pt modelId="{01232056-B70A-4EA0-A5F0-D113FD0A45EA}" type="parTrans" cxnId="{3CDB4CA4-9B34-4ACC-929B-3F6481D4840E}">
      <dgm:prSet/>
      <dgm:spPr/>
      <dgm:t>
        <a:bodyPr/>
        <a:lstStyle/>
        <a:p>
          <a:pPr algn="just"/>
          <a:endParaRPr lang="es-ES"/>
        </a:p>
      </dgm:t>
    </dgm:pt>
    <dgm:pt modelId="{5DAA1378-BB84-480B-AD80-EB2CCC0D4309}" type="sibTrans" cxnId="{3CDB4CA4-9B34-4ACC-929B-3F6481D4840E}">
      <dgm:prSet/>
      <dgm:spPr/>
      <dgm:t>
        <a:bodyPr/>
        <a:lstStyle/>
        <a:p>
          <a:pPr algn="just"/>
          <a:endParaRPr lang="es-ES"/>
        </a:p>
      </dgm:t>
    </dgm:pt>
    <dgm:pt modelId="{2F52F770-6E76-40BF-B098-34C3EE00A0AE}">
      <dgm:prSet phldrT="[Texto]"/>
      <dgm:spPr/>
      <dgm:t>
        <a:bodyPr/>
        <a:lstStyle/>
        <a:p>
          <a:pPr algn="just">
            <a:buFontTx/>
            <a:buNone/>
          </a:pPr>
          <a:r>
            <a:rPr lang="es-PE" b="0" dirty="0">
              <a:solidFill>
                <a:schemeClr val="tx1"/>
              </a:solidFill>
            </a:rPr>
            <a:t>Literal c. del artículo 10; los artículos 14, 15, 16, 17, 19, 20, 21, 22, 23, 26 y 28; y el numeral 14 del artículo 45 de la Ley N° 30364. </a:t>
          </a:r>
          <a:endParaRPr lang="es-ES" b="0" dirty="0">
            <a:solidFill>
              <a:schemeClr val="tx1"/>
            </a:solidFill>
          </a:endParaRPr>
        </a:p>
      </dgm:t>
    </dgm:pt>
    <dgm:pt modelId="{9AF08249-57C3-44FF-8565-8FA2533D8B65}" type="parTrans" cxnId="{C41AC300-8125-467A-931C-D52A338C3AB8}">
      <dgm:prSet/>
      <dgm:spPr/>
      <dgm:t>
        <a:bodyPr/>
        <a:lstStyle/>
        <a:p>
          <a:pPr algn="just"/>
          <a:endParaRPr lang="es-ES"/>
        </a:p>
      </dgm:t>
    </dgm:pt>
    <dgm:pt modelId="{DCA079FA-2483-4DB4-B898-5A3C6C05B3D0}" type="sibTrans" cxnId="{C41AC300-8125-467A-931C-D52A338C3AB8}">
      <dgm:prSet/>
      <dgm:spPr/>
      <dgm:t>
        <a:bodyPr/>
        <a:lstStyle/>
        <a:p>
          <a:pPr algn="just"/>
          <a:endParaRPr lang="es-ES"/>
        </a:p>
      </dgm:t>
    </dgm:pt>
    <dgm:pt modelId="{22BA91EC-505B-4912-A93A-29C9F227564C}">
      <dgm:prSet phldrT="[Texto]"/>
      <dgm:spPr/>
      <dgm:t>
        <a:bodyPr/>
        <a:lstStyle/>
        <a:p>
          <a:pPr algn="ctr"/>
          <a:r>
            <a:rPr lang="es-PE" dirty="0"/>
            <a:t>Incorporación</a:t>
          </a:r>
          <a:endParaRPr lang="es-ES" dirty="0"/>
        </a:p>
      </dgm:t>
    </dgm:pt>
    <dgm:pt modelId="{FFF8BCF3-2792-4420-B3B9-68A103452BCA}" type="parTrans" cxnId="{8679091C-C68A-4C24-8D84-1E3E157ADC2C}">
      <dgm:prSet/>
      <dgm:spPr/>
      <dgm:t>
        <a:bodyPr/>
        <a:lstStyle/>
        <a:p>
          <a:pPr algn="just"/>
          <a:endParaRPr lang="es-ES"/>
        </a:p>
      </dgm:t>
    </dgm:pt>
    <dgm:pt modelId="{39E4FA64-0E34-4BF5-AD3A-08854584C713}" type="sibTrans" cxnId="{8679091C-C68A-4C24-8D84-1E3E157ADC2C}">
      <dgm:prSet/>
      <dgm:spPr/>
      <dgm:t>
        <a:bodyPr/>
        <a:lstStyle/>
        <a:p>
          <a:pPr algn="just"/>
          <a:endParaRPr lang="es-ES"/>
        </a:p>
      </dgm:t>
    </dgm:pt>
    <dgm:pt modelId="{9BF18156-A062-4E71-A832-5FAA04A43585}">
      <dgm:prSet phldrT="[Texto]"/>
      <dgm:spPr/>
      <dgm:t>
        <a:bodyPr/>
        <a:lstStyle/>
        <a:p>
          <a:pPr algn="just">
            <a:buFontTx/>
            <a:buNone/>
          </a:pPr>
          <a:r>
            <a:rPr lang="es-PE" b="0" dirty="0"/>
            <a:t>Artículos 15-A, 15-B, 15-C, 16-A, 16-B, 16-C, 16-D, 16-E, 17-A, 20-A, 22-A, 22-B, 23-A, 23-B y 23-C, así como la Cuarta y Quinta Disposiciones Complementarias Finales.</a:t>
          </a:r>
          <a:endParaRPr lang="es-ES" b="0" dirty="0"/>
        </a:p>
      </dgm:t>
    </dgm:pt>
    <dgm:pt modelId="{2695B500-6E97-4872-8898-C0931A34A577}" type="parTrans" cxnId="{B2819EC7-311E-45DB-9C22-9466ED075E0B}">
      <dgm:prSet/>
      <dgm:spPr/>
      <dgm:t>
        <a:bodyPr/>
        <a:lstStyle/>
        <a:p>
          <a:pPr algn="just"/>
          <a:endParaRPr lang="es-ES"/>
        </a:p>
      </dgm:t>
    </dgm:pt>
    <dgm:pt modelId="{DD2C98F6-86B5-411B-A7B5-A450099E46F3}" type="sibTrans" cxnId="{B2819EC7-311E-45DB-9C22-9466ED075E0B}">
      <dgm:prSet/>
      <dgm:spPr/>
      <dgm:t>
        <a:bodyPr/>
        <a:lstStyle/>
        <a:p>
          <a:pPr algn="just"/>
          <a:endParaRPr lang="es-ES"/>
        </a:p>
      </dgm:t>
    </dgm:pt>
    <dgm:pt modelId="{35537F15-6FCC-4DFE-851B-D672663B0FB7}">
      <dgm:prSet phldrT="[Texto]"/>
      <dgm:spPr/>
      <dgm:t>
        <a:bodyPr/>
        <a:lstStyle/>
        <a:p>
          <a:pPr algn="l">
            <a:buNone/>
          </a:pPr>
          <a:endParaRPr lang="es-PE" b="0" dirty="0">
            <a:solidFill>
              <a:schemeClr val="tx1"/>
            </a:solidFill>
          </a:endParaRPr>
        </a:p>
      </dgm:t>
    </dgm:pt>
    <dgm:pt modelId="{455A32FD-726D-4E29-982B-348D4B6E52C3}" type="parTrans" cxnId="{2B922302-E45E-42EC-BDA3-15955C65E74B}">
      <dgm:prSet/>
      <dgm:spPr/>
      <dgm:t>
        <a:bodyPr/>
        <a:lstStyle/>
        <a:p>
          <a:endParaRPr lang="es-PE"/>
        </a:p>
      </dgm:t>
    </dgm:pt>
    <dgm:pt modelId="{4FC76A5D-950A-428D-A77E-E583B878E2C4}" type="sibTrans" cxnId="{2B922302-E45E-42EC-BDA3-15955C65E74B}">
      <dgm:prSet/>
      <dgm:spPr/>
      <dgm:t>
        <a:bodyPr/>
        <a:lstStyle/>
        <a:p>
          <a:endParaRPr lang="es-PE"/>
        </a:p>
      </dgm:t>
    </dgm:pt>
    <dgm:pt modelId="{3F5D5E73-D46D-4AEB-A1EF-E5DA507D983F}" type="pres">
      <dgm:prSet presAssocID="{198BCE62-96B7-4378-A6DE-64061F2DA7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5FCE6072-3FFD-4AC9-B97D-04229EC65420}" type="pres">
      <dgm:prSet presAssocID="{0C353CD4-1E5C-489F-B97A-E86BCEAEB808}" presName="composite" presStyleCnt="0"/>
      <dgm:spPr/>
    </dgm:pt>
    <dgm:pt modelId="{8786575F-DF1B-4875-AA9B-7466BE505B0F}" type="pres">
      <dgm:prSet presAssocID="{0C353CD4-1E5C-489F-B97A-E86BCEAEB80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7C1B99E-5144-459D-B8DA-0BDA0E2FE408}" type="pres">
      <dgm:prSet presAssocID="{0C353CD4-1E5C-489F-B97A-E86BCEAEB80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F65F44C-8669-4EE2-A667-A68A12268D7F}" type="pres">
      <dgm:prSet presAssocID="{5DAA1378-BB84-480B-AD80-EB2CCC0D4309}" presName="space" presStyleCnt="0"/>
      <dgm:spPr/>
    </dgm:pt>
    <dgm:pt modelId="{9EC34C17-6C41-456E-BC98-1ECC377FD8C6}" type="pres">
      <dgm:prSet presAssocID="{22BA91EC-505B-4912-A93A-29C9F227564C}" presName="composite" presStyleCnt="0"/>
      <dgm:spPr/>
    </dgm:pt>
    <dgm:pt modelId="{E03E2A95-2198-4D17-A7B3-155DB98EB6B1}" type="pres">
      <dgm:prSet presAssocID="{22BA91EC-505B-4912-A93A-29C9F227564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62CC552-05F5-4AAF-92EE-7C4400129017}" type="pres">
      <dgm:prSet presAssocID="{22BA91EC-505B-4912-A93A-29C9F227564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2B922302-E45E-42EC-BDA3-15955C65E74B}" srcId="{0C353CD4-1E5C-489F-B97A-E86BCEAEB808}" destId="{35537F15-6FCC-4DFE-851B-D672663B0FB7}" srcOrd="1" destOrd="0" parTransId="{455A32FD-726D-4E29-982B-348D4B6E52C3}" sibTransId="{4FC76A5D-950A-428D-A77E-E583B878E2C4}"/>
    <dgm:cxn modelId="{B2819EC7-311E-45DB-9C22-9466ED075E0B}" srcId="{22BA91EC-505B-4912-A93A-29C9F227564C}" destId="{9BF18156-A062-4E71-A832-5FAA04A43585}" srcOrd="0" destOrd="0" parTransId="{2695B500-6E97-4872-8898-C0931A34A577}" sibTransId="{DD2C98F6-86B5-411B-A7B5-A450099E46F3}"/>
    <dgm:cxn modelId="{AAEB30E2-C5BF-4345-B4A8-26196B3AAEEC}" type="presOf" srcId="{2F52F770-6E76-40BF-B098-34C3EE00A0AE}" destId="{17C1B99E-5144-459D-B8DA-0BDA0E2FE408}" srcOrd="0" destOrd="0" presId="urn:microsoft.com/office/officeart/2005/8/layout/hList1"/>
    <dgm:cxn modelId="{3CDB4CA4-9B34-4ACC-929B-3F6481D4840E}" srcId="{198BCE62-96B7-4378-A6DE-64061F2DA7A2}" destId="{0C353CD4-1E5C-489F-B97A-E86BCEAEB808}" srcOrd="0" destOrd="0" parTransId="{01232056-B70A-4EA0-A5F0-D113FD0A45EA}" sibTransId="{5DAA1378-BB84-480B-AD80-EB2CCC0D4309}"/>
    <dgm:cxn modelId="{8679091C-C68A-4C24-8D84-1E3E157ADC2C}" srcId="{198BCE62-96B7-4378-A6DE-64061F2DA7A2}" destId="{22BA91EC-505B-4912-A93A-29C9F227564C}" srcOrd="1" destOrd="0" parTransId="{FFF8BCF3-2792-4420-B3B9-68A103452BCA}" sibTransId="{39E4FA64-0E34-4BF5-AD3A-08854584C713}"/>
    <dgm:cxn modelId="{59CB010C-681E-4ED3-AC14-BAAABED7D1C9}" type="presOf" srcId="{9BF18156-A062-4E71-A832-5FAA04A43585}" destId="{662CC552-05F5-4AAF-92EE-7C4400129017}" srcOrd="0" destOrd="0" presId="urn:microsoft.com/office/officeart/2005/8/layout/hList1"/>
    <dgm:cxn modelId="{C1A1FDB7-D51C-417B-87DC-E23CE304C4A1}" type="presOf" srcId="{0C353CD4-1E5C-489F-B97A-E86BCEAEB808}" destId="{8786575F-DF1B-4875-AA9B-7466BE505B0F}" srcOrd="0" destOrd="0" presId="urn:microsoft.com/office/officeart/2005/8/layout/hList1"/>
    <dgm:cxn modelId="{3CC474B0-9380-466D-B2D2-3163663D22AC}" type="presOf" srcId="{35537F15-6FCC-4DFE-851B-D672663B0FB7}" destId="{17C1B99E-5144-459D-B8DA-0BDA0E2FE408}" srcOrd="0" destOrd="1" presId="urn:microsoft.com/office/officeart/2005/8/layout/hList1"/>
    <dgm:cxn modelId="{FB0E3B7E-C68D-47FF-83D9-F4BB9C1E159D}" type="presOf" srcId="{198BCE62-96B7-4378-A6DE-64061F2DA7A2}" destId="{3F5D5E73-D46D-4AEB-A1EF-E5DA507D983F}" srcOrd="0" destOrd="0" presId="urn:microsoft.com/office/officeart/2005/8/layout/hList1"/>
    <dgm:cxn modelId="{C41AC300-8125-467A-931C-D52A338C3AB8}" srcId="{0C353CD4-1E5C-489F-B97A-E86BCEAEB808}" destId="{2F52F770-6E76-40BF-B098-34C3EE00A0AE}" srcOrd="0" destOrd="0" parTransId="{9AF08249-57C3-44FF-8565-8FA2533D8B65}" sibTransId="{DCA079FA-2483-4DB4-B898-5A3C6C05B3D0}"/>
    <dgm:cxn modelId="{BBFFABD5-109A-4D9F-9130-748F152146CE}" type="presOf" srcId="{22BA91EC-505B-4912-A93A-29C9F227564C}" destId="{E03E2A95-2198-4D17-A7B3-155DB98EB6B1}" srcOrd="0" destOrd="0" presId="urn:microsoft.com/office/officeart/2005/8/layout/hList1"/>
    <dgm:cxn modelId="{7AF9746B-6E6C-47F3-8EE8-209F40F325B6}" type="presParOf" srcId="{3F5D5E73-D46D-4AEB-A1EF-E5DA507D983F}" destId="{5FCE6072-3FFD-4AC9-B97D-04229EC65420}" srcOrd="0" destOrd="0" presId="urn:microsoft.com/office/officeart/2005/8/layout/hList1"/>
    <dgm:cxn modelId="{27C42365-58E6-4336-BAD8-6C060563F10B}" type="presParOf" srcId="{5FCE6072-3FFD-4AC9-B97D-04229EC65420}" destId="{8786575F-DF1B-4875-AA9B-7466BE505B0F}" srcOrd="0" destOrd="0" presId="urn:microsoft.com/office/officeart/2005/8/layout/hList1"/>
    <dgm:cxn modelId="{F1D98D57-B9D1-405F-8AC1-12D63B426E58}" type="presParOf" srcId="{5FCE6072-3FFD-4AC9-B97D-04229EC65420}" destId="{17C1B99E-5144-459D-B8DA-0BDA0E2FE408}" srcOrd="1" destOrd="0" presId="urn:microsoft.com/office/officeart/2005/8/layout/hList1"/>
    <dgm:cxn modelId="{6F8BC066-3593-4615-98CF-D6EAFF67F434}" type="presParOf" srcId="{3F5D5E73-D46D-4AEB-A1EF-E5DA507D983F}" destId="{BF65F44C-8669-4EE2-A667-A68A12268D7F}" srcOrd="1" destOrd="0" presId="urn:microsoft.com/office/officeart/2005/8/layout/hList1"/>
    <dgm:cxn modelId="{F5138BBD-1B50-4D08-B6D2-3FFF68D9B34E}" type="presParOf" srcId="{3F5D5E73-D46D-4AEB-A1EF-E5DA507D983F}" destId="{9EC34C17-6C41-456E-BC98-1ECC377FD8C6}" srcOrd="2" destOrd="0" presId="urn:microsoft.com/office/officeart/2005/8/layout/hList1"/>
    <dgm:cxn modelId="{280F2E39-0230-4EC9-9704-F28456F819CF}" type="presParOf" srcId="{9EC34C17-6C41-456E-BC98-1ECC377FD8C6}" destId="{E03E2A95-2198-4D17-A7B3-155DB98EB6B1}" srcOrd="0" destOrd="0" presId="urn:microsoft.com/office/officeart/2005/8/layout/hList1"/>
    <dgm:cxn modelId="{A69B9FA1-6D88-4458-B995-33B67C137F09}" type="presParOf" srcId="{9EC34C17-6C41-456E-BC98-1ECC377FD8C6}" destId="{662CC552-05F5-4AAF-92EE-7C44001290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3A1EE90-87EC-443F-A7F4-B0B009676B03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2A5E6A05-00CB-474C-90E9-1FAC55AD019B}">
      <dgm:prSet phldrT="[Texto]" custT="1"/>
      <dgm:spPr/>
      <dgm:t>
        <a:bodyPr/>
        <a:lstStyle/>
        <a:p>
          <a:r>
            <a:rPr lang="es-MX" sz="2000" b="1" dirty="0"/>
            <a:t>Denuncia</a:t>
          </a:r>
        </a:p>
      </dgm:t>
    </dgm:pt>
    <dgm:pt modelId="{B5634517-31F0-44D7-8146-7344164D51F8}" type="parTrans" cxnId="{AB8E6517-AB50-4245-8AE0-287088F1A238}">
      <dgm:prSet/>
      <dgm:spPr/>
      <dgm:t>
        <a:bodyPr/>
        <a:lstStyle/>
        <a:p>
          <a:endParaRPr lang="es-MX" sz="1800"/>
        </a:p>
      </dgm:t>
    </dgm:pt>
    <dgm:pt modelId="{1291D53F-3DB3-4AF8-96BB-8612CAAB76CE}" type="sibTrans" cxnId="{AB8E6517-AB50-4245-8AE0-287088F1A238}">
      <dgm:prSet/>
      <dgm:spPr/>
      <dgm:t>
        <a:bodyPr/>
        <a:lstStyle/>
        <a:p>
          <a:endParaRPr lang="es-MX" sz="1800"/>
        </a:p>
      </dgm:t>
    </dgm:pt>
    <dgm:pt modelId="{A4947D5A-AEA8-4BE9-A5EF-382A43CFCBC6}">
      <dgm:prSet phldrT="[Texto]" custT="1"/>
      <dgm:spPr/>
      <dgm:t>
        <a:bodyPr/>
        <a:lstStyle/>
        <a:p>
          <a:r>
            <a:rPr lang="es-MX" sz="2000" dirty="0"/>
            <a:t>Escrito</a:t>
          </a:r>
        </a:p>
      </dgm:t>
    </dgm:pt>
    <dgm:pt modelId="{399CA8CE-D37B-4D85-B1A0-CAF516CC5875}" type="parTrans" cxnId="{807DFC94-C451-46C3-AECE-711E59B2D6FB}">
      <dgm:prSet custT="1"/>
      <dgm:spPr/>
      <dgm:t>
        <a:bodyPr/>
        <a:lstStyle/>
        <a:p>
          <a:endParaRPr lang="es-MX" sz="500"/>
        </a:p>
      </dgm:t>
    </dgm:pt>
    <dgm:pt modelId="{02A1BA6B-789E-4715-950C-930D36FA1935}" type="sibTrans" cxnId="{807DFC94-C451-46C3-AECE-711E59B2D6FB}">
      <dgm:prSet/>
      <dgm:spPr/>
      <dgm:t>
        <a:bodyPr/>
        <a:lstStyle/>
        <a:p>
          <a:endParaRPr lang="es-MX" sz="1800"/>
        </a:p>
      </dgm:t>
    </dgm:pt>
    <dgm:pt modelId="{A7E53CB6-D830-4669-88E7-7C86B252CCD1}">
      <dgm:prSet phldrT="[Texto]" custT="1"/>
      <dgm:spPr/>
      <dgm:t>
        <a:bodyPr/>
        <a:lstStyle/>
        <a:p>
          <a:r>
            <a:rPr lang="es-MX" sz="1600" dirty="0"/>
            <a:t>Persona perjudicada</a:t>
          </a:r>
        </a:p>
      </dgm:t>
    </dgm:pt>
    <dgm:pt modelId="{69FBB2E6-1442-4FA3-9DAC-71D6A72D6484}" type="parTrans" cxnId="{35E77620-704B-4583-BEEF-DE4455F35ADD}">
      <dgm:prSet custT="1"/>
      <dgm:spPr/>
      <dgm:t>
        <a:bodyPr/>
        <a:lstStyle/>
        <a:p>
          <a:endParaRPr lang="es-MX" sz="600"/>
        </a:p>
      </dgm:t>
    </dgm:pt>
    <dgm:pt modelId="{F04D0EDA-EB67-4813-B52B-FA12F35C4E72}" type="sibTrans" cxnId="{35E77620-704B-4583-BEEF-DE4455F35ADD}">
      <dgm:prSet/>
      <dgm:spPr/>
      <dgm:t>
        <a:bodyPr/>
        <a:lstStyle/>
        <a:p>
          <a:endParaRPr lang="es-MX" sz="1800"/>
        </a:p>
      </dgm:t>
    </dgm:pt>
    <dgm:pt modelId="{D674CE37-6B89-42B0-87D5-D45D86FAD981}">
      <dgm:prSet phldrT="[Texto]" custT="1"/>
      <dgm:spPr/>
      <dgm:t>
        <a:bodyPr/>
        <a:lstStyle/>
        <a:p>
          <a:r>
            <a:rPr lang="es-MX" sz="1400" dirty="0"/>
            <a:t>Cualquier persona que conozca los hechos</a:t>
          </a:r>
        </a:p>
      </dgm:t>
    </dgm:pt>
    <dgm:pt modelId="{70362CBA-2B5D-40A7-A00F-864BAE320BFF}" type="parTrans" cxnId="{210A2929-A84A-4CA3-930F-1BA45C2B2656}">
      <dgm:prSet custT="1"/>
      <dgm:spPr/>
      <dgm:t>
        <a:bodyPr/>
        <a:lstStyle/>
        <a:p>
          <a:endParaRPr lang="es-MX" sz="500"/>
        </a:p>
      </dgm:t>
    </dgm:pt>
    <dgm:pt modelId="{64431938-D48B-44C6-941D-BD5A625C5BC2}" type="sibTrans" cxnId="{210A2929-A84A-4CA3-930F-1BA45C2B2656}">
      <dgm:prSet/>
      <dgm:spPr/>
      <dgm:t>
        <a:bodyPr/>
        <a:lstStyle/>
        <a:p>
          <a:endParaRPr lang="es-MX" sz="1800"/>
        </a:p>
      </dgm:t>
    </dgm:pt>
    <dgm:pt modelId="{AC9F4935-239E-483E-A09E-20AA3D92C92E}">
      <dgm:prSet phldrT="[Texto]" custT="1"/>
      <dgm:spPr/>
      <dgm:t>
        <a:bodyPr/>
        <a:lstStyle/>
        <a:p>
          <a:r>
            <a:rPr lang="es-MX" sz="2000" dirty="0"/>
            <a:t>Verbal</a:t>
          </a:r>
        </a:p>
      </dgm:t>
    </dgm:pt>
    <dgm:pt modelId="{61759AE2-0E8F-4A18-9887-1B46B0C28F4C}" type="parTrans" cxnId="{28F3AEB5-B394-476C-998B-47AE108E8BAD}">
      <dgm:prSet custT="1"/>
      <dgm:spPr/>
      <dgm:t>
        <a:bodyPr/>
        <a:lstStyle/>
        <a:p>
          <a:endParaRPr lang="es-MX" sz="500"/>
        </a:p>
      </dgm:t>
    </dgm:pt>
    <dgm:pt modelId="{6AABD5CB-F844-442C-B319-C5946F7D78AF}" type="sibTrans" cxnId="{28F3AEB5-B394-476C-998B-47AE108E8BAD}">
      <dgm:prSet/>
      <dgm:spPr/>
      <dgm:t>
        <a:bodyPr/>
        <a:lstStyle/>
        <a:p>
          <a:endParaRPr lang="es-MX" sz="1800"/>
        </a:p>
      </dgm:t>
    </dgm:pt>
    <dgm:pt modelId="{6458D763-4CF8-403D-A057-AA6D5B02EDB2}">
      <dgm:prSet phldrT="[Texto]" custT="1"/>
      <dgm:spPr/>
      <dgm:t>
        <a:bodyPr/>
        <a:lstStyle/>
        <a:p>
          <a:r>
            <a:rPr lang="es-MX" sz="1600" dirty="0"/>
            <a:t>Descripción sucinta de los hechos</a:t>
          </a:r>
        </a:p>
      </dgm:t>
    </dgm:pt>
    <dgm:pt modelId="{8FE7337F-E03C-4146-829A-C60637F608B1}" type="parTrans" cxnId="{CCC5E9F6-853B-4B3C-89D1-82630039ED5C}">
      <dgm:prSet custT="1"/>
      <dgm:spPr/>
      <dgm:t>
        <a:bodyPr/>
        <a:lstStyle/>
        <a:p>
          <a:endParaRPr lang="es-MX" sz="500"/>
        </a:p>
      </dgm:t>
    </dgm:pt>
    <dgm:pt modelId="{A4A1BA5B-DEFC-45B3-83DF-6C778EEB89A4}" type="sibTrans" cxnId="{CCC5E9F6-853B-4B3C-89D1-82630039ED5C}">
      <dgm:prSet/>
      <dgm:spPr/>
      <dgm:t>
        <a:bodyPr/>
        <a:lstStyle/>
        <a:p>
          <a:endParaRPr lang="es-MX" sz="1800"/>
        </a:p>
      </dgm:t>
    </dgm:pt>
    <dgm:pt modelId="{81CB4807-C521-4BDA-8154-AA59495F0ACC}">
      <dgm:prSet custT="1"/>
      <dgm:spPr/>
      <dgm:t>
        <a:bodyPr/>
        <a:lstStyle/>
        <a:p>
          <a:r>
            <a:rPr lang="es-MX" sz="1600" dirty="0"/>
            <a:t>Defensoría del Pueblo</a:t>
          </a:r>
        </a:p>
      </dgm:t>
    </dgm:pt>
    <dgm:pt modelId="{EBABAE9A-DDB1-4991-B161-F4C9F4ED210C}" type="parTrans" cxnId="{E4816715-827D-4240-9D2D-9E554B9570A8}">
      <dgm:prSet custT="1"/>
      <dgm:spPr/>
      <dgm:t>
        <a:bodyPr/>
        <a:lstStyle/>
        <a:p>
          <a:endParaRPr lang="es-MX" sz="500"/>
        </a:p>
      </dgm:t>
    </dgm:pt>
    <dgm:pt modelId="{E87C2B5B-5709-4B24-A397-7628D29498FB}" type="sibTrans" cxnId="{E4816715-827D-4240-9D2D-9E554B9570A8}">
      <dgm:prSet/>
      <dgm:spPr/>
      <dgm:t>
        <a:bodyPr/>
        <a:lstStyle/>
        <a:p>
          <a:endParaRPr lang="es-MX" sz="1800"/>
        </a:p>
      </dgm:t>
    </dgm:pt>
    <dgm:pt modelId="{DB999C10-3510-4676-8E17-40439A44AE12}">
      <dgm:prSet custT="1"/>
      <dgm:spPr/>
      <dgm:t>
        <a:bodyPr/>
        <a:lstStyle/>
        <a:p>
          <a:r>
            <a:rPr lang="es-MX" sz="1600" dirty="0"/>
            <a:t>Profesionales de salud y educación</a:t>
          </a:r>
        </a:p>
      </dgm:t>
    </dgm:pt>
    <dgm:pt modelId="{2B57B9E9-77B0-45B1-8471-DBD653470168}" type="parTrans" cxnId="{C53EB955-48F7-4D00-9CA7-5B401C01AFB6}">
      <dgm:prSet custT="1"/>
      <dgm:spPr/>
      <dgm:t>
        <a:bodyPr/>
        <a:lstStyle/>
        <a:p>
          <a:endParaRPr lang="es-MX" sz="600"/>
        </a:p>
      </dgm:t>
    </dgm:pt>
    <dgm:pt modelId="{F1AE11B6-CD0F-44DF-A0BA-446FBDC700AA}" type="sibTrans" cxnId="{C53EB955-48F7-4D00-9CA7-5B401C01AFB6}">
      <dgm:prSet/>
      <dgm:spPr/>
      <dgm:t>
        <a:bodyPr/>
        <a:lstStyle/>
        <a:p>
          <a:endParaRPr lang="es-MX" sz="1800"/>
        </a:p>
      </dgm:t>
    </dgm:pt>
    <dgm:pt modelId="{35E08AA8-AD99-49AF-973E-0C0228D22DC8}" type="pres">
      <dgm:prSet presAssocID="{D3A1EE90-87EC-443F-A7F4-B0B009676B0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05BE7BC9-8012-48A3-996C-0F119D108C41}" type="pres">
      <dgm:prSet presAssocID="{2A5E6A05-00CB-474C-90E9-1FAC55AD019B}" presName="root1" presStyleCnt="0"/>
      <dgm:spPr/>
    </dgm:pt>
    <dgm:pt modelId="{25A4754F-495C-4B05-A163-AFF45140CC88}" type="pres">
      <dgm:prSet presAssocID="{2A5E6A05-00CB-474C-90E9-1FAC55AD019B}" presName="LevelOneTextNode" presStyleLbl="node0" presStyleIdx="0" presStyleCnt="1" custScaleX="132045" custLinFactY="-42092" custLinFactNeighborX="1293" custLinFactNeighborY="-100000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EEC04541-D5EC-4439-B6C2-0E4AEAF45943}" type="pres">
      <dgm:prSet presAssocID="{2A5E6A05-00CB-474C-90E9-1FAC55AD019B}" presName="level2hierChild" presStyleCnt="0"/>
      <dgm:spPr/>
    </dgm:pt>
    <dgm:pt modelId="{F0FAC047-93C3-403F-8D51-FE25BD7CC704}" type="pres">
      <dgm:prSet presAssocID="{399CA8CE-D37B-4D85-B1A0-CAF516CC5875}" presName="conn2-1" presStyleLbl="parChTrans1D2" presStyleIdx="0" presStyleCnt="2"/>
      <dgm:spPr/>
      <dgm:t>
        <a:bodyPr/>
        <a:lstStyle/>
        <a:p>
          <a:endParaRPr lang="es-PE"/>
        </a:p>
      </dgm:t>
    </dgm:pt>
    <dgm:pt modelId="{5CCD5D6C-4652-4937-8054-D806BD9DFF44}" type="pres">
      <dgm:prSet presAssocID="{399CA8CE-D37B-4D85-B1A0-CAF516CC5875}" presName="connTx" presStyleLbl="parChTrans1D2" presStyleIdx="0" presStyleCnt="2"/>
      <dgm:spPr/>
      <dgm:t>
        <a:bodyPr/>
        <a:lstStyle/>
        <a:p>
          <a:endParaRPr lang="es-PE"/>
        </a:p>
      </dgm:t>
    </dgm:pt>
    <dgm:pt modelId="{07C3500C-500E-4E0C-8221-94E62FB822E2}" type="pres">
      <dgm:prSet presAssocID="{A4947D5A-AEA8-4BE9-A5EF-382A43CFCBC6}" presName="root2" presStyleCnt="0"/>
      <dgm:spPr/>
    </dgm:pt>
    <dgm:pt modelId="{9CD5CACD-E30F-411D-8051-EC595DD45FBB}" type="pres">
      <dgm:prSet presAssocID="{A4947D5A-AEA8-4BE9-A5EF-382A43CFCBC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A0606FE9-47F8-429A-86A1-617F529AAF23}" type="pres">
      <dgm:prSet presAssocID="{A4947D5A-AEA8-4BE9-A5EF-382A43CFCBC6}" presName="level3hierChild" presStyleCnt="0"/>
      <dgm:spPr/>
    </dgm:pt>
    <dgm:pt modelId="{EEBE6379-2A8C-47A7-ADDE-476BDA2A83EB}" type="pres">
      <dgm:prSet presAssocID="{69FBB2E6-1442-4FA3-9DAC-71D6A72D6484}" presName="conn2-1" presStyleLbl="parChTrans1D3" presStyleIdx="0" presStyleCnt="5"/>
      <dgm:spPr/>
      <dgm:t>
        <a:bodyPr/>
        <a:lstStyle/>
        <a:p>
          <a:endParaRPr lang="es-PE"/>
        </a:p>
      </dgm:t>
    </dgm:pt>
    <dgm:pt modelId="{91280DC5-3880-4597-9A94-DC9653BF2419}" type="pres">
      <dgm:prSet presAssocID="{69FBB2E6-1442-4FA3-9DAC-71D6A72D6484}" presName="connTx" presStyleLbl="parChTrans1D3" presStyleIdx="0" presStyleCnt="5"/>
      <dgm:spPr/>
      <dgm:t>
        <a:bodyPr/>
        <a:lstStyle/>
        <a:p>
          <a:endParaRPr lang="es-PE"/>
        </a:p>
      </dgm:t>
    </dgm:pt>
    <dgm:pt modelId="{28D58DD3-7CBD-419F-9CD5-E9E91265535D}" type="pres">
      <dgm:prSet presAssocID="{A7E53CB6-D830-4669-88E7-7C86B252CCD1}" presName="root2" presStyleCnt="0"/>
      <dgm:spPr/>
    </dgm:pt>
    <dgm:pt modelId="{02DAD145-8FFE-4B58-8A3D-7BD6396CCEA6}" type="pres">
      <dgm:prSet presAssocID="{A7E53CB6-D830-4669-88E7-7C86B252CCD1}" presName="LevelTwoTextNode" presStyleLbl="node3" presStyleIdx="0" presStyleCnt="5" custScaleX="136096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B714839D-7C22-4FC4-B7E8-FDCB3572387B}" type="pres">
      <dgm:prSet presAssocID="{A7E53CB6-D830-4669-88E7-7C86B252CCD1}" presName="level3hierChild" presStyleCnt="0"/>
      <dgm:spPr/>
    </dgm:pt>
    <dgm:pt modelId="{B52D6816-91CB-4491-96ED-3E3560BAB05E}" type="pres">
      <dgm:prSet presAssocID="{70362CBA-2B5D-40A7-A00F-864BAE320BFF}" presName="conn2-1" presStyleLbl="parChTrans1D3" presStyleIdx="1" presStyleCnt="5"/>
      <dgm:spPr/>
      <dgm:t>
        <a:bodyPr/>
        <a:lstStyle/>
        <a:p>
          <a:endParaRPr lang="es-PE"/>
        </a:p>
      </dgm:t>
    </dgm:pt>
    <dgm:pt modelId="{F65793D4-B9EE-4614-B47D-F3F7E05DFF98}" type="pres">
      <dgm:prSet presAssocID="{70362CBA-2B5D-40A7-A00F-864BAE320BFF}" presName="connTx" presStyleLbl="parChTrans1D3" presStyleIdx="1" presStyleCnt="5"/>
      <dgm:spPr/>
      <dgm:t>
        <a:bodyPr/>
        <a:lstStyle/>
        <a:p>
          <a:endParaRPr lang="es-PE"/>
        </a:p>
      </dgm:t>
    </dgm:pt>
    <dgm:pt modelId="{F84C5EB4-D829-4DB2-AD61-946BD546F881}" type="pres">
      <dgm:prSet presAssocID="{D674CE37-6B89-42B0-87D5-D45D86FAD981}" presName="root2" presStyleCnt="0"/>
      <dgm:spPr/>
    </dgm:pt>
    <dgm:pt modelId="{43D1F07B-69A9-4DC0-8452-2081D7F3D152}" type="pres">
      <dgm:prSet presAssocID="{D674CE37-6B89-42B0-87D5-D45D86FAD981}" presName="LevelTwoTextNode" presStyleLbl="node3" presStyleIdx="1" presStyleCnt="5" custScaleX="136096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D30873B5-DD01-418B-A731-CA880F3741DA}" type="pres">
      <dgm:prSet presAssocID="{D674CE37-6B89-42B0-87D5-D45D86FAD981}" presName="level3hierChild" presStyleCnt="0"/>
      <dgm:spPr/>
    </dgm:pt>
    <dgm:pt modelId="{CB826D10-E052-438F-A390-A4F3F843323A}" type="pres">
      <dgm:prSet presAssocID="{EBABAE9A-DDB1-4991-B161-F4C9F4ED210C}" presName="conn2-1" presStyleLbl="parChTrans1D3" presStyleIdx="2" presStyleCnt="5"/>
      <dgm:spPr/>
      <dgm:t>
        <a:bodyPr/>
        <a:lstStyle/>
        <a:p>
          <a:endParaRPr lang="es-PE"/>
        </a:p>
      </dgm:t>
    </dgm:pt>
    <dgm:pt modelId="{A10B965C-28D3-4487-9CCD-1BE4EC280B6F}" type="pres">
      <dgm:prSet presAssocID="{EBABAE9A-DDB1-4991-B161-F4C9F4ED210C}" presName="connTx" presStyleLbl="parChTrans1D3" presStyleIdx="2" presStyleCnt="5"/>
      <dgm:spPr/>
      <dgm:t>
        <a:bodyPr/>
        <a:lstStyle/>
        <a:p>
          <a:endParaRPr lang="es-PE"/>
        </a:p>
      </dgm:t>
    </dgm:pt>
    <dgm:pt modelId="{32B90DC5-3DCD-434F-9412-D203EA430E0B}" type="pres">
      <dgm:prSet presAssocID="{81CB4807-C521-4BDA-8154-AA59495F0ACC}" presName="root2" presStyleCnt="0"/>
      <dgm:spPr/>
    </dgm:pt>
    <dgm:pt modelId="{591FB9B7-3546-4012-A1F9-395753611DFF}" type="pres">
      <dgm:prSet presAssocID="{81CB4807-C521-4BDA-8154-AA59495F0ACC}" presName="LevelTwoTextNode" presStyleLbl="node3" presStyleIdx="2" presStyleCnt="5" custScaleX="136096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6AEDDECB-9588-47F7-930D-6541FF7F9058}" type="pres">
      <dgm:prSet presAssocID="{81CB4807-C521-4BDA-8154-AA59495F0ACC}" presName="level3hierChild" presStyleCnt="0"/>
      <dgm:spPr/>
    </dgm:pt>
    <dgm:pt modelId="{209579A3-BBCE-4252-9183-6172C50E17EA}" type="pres">
      <dgm:prSet presAssocID="{2B57B9E9-77B0-45B1-8471-DBD653470168}" presName="conn2-1" presStyleLbl="parChTrans1D3" presStyleIdx="3" presStyleCnt="5"/>
      <dgm:spPr/>
      <dgm:t>
        <a:bodyPr/>
        <a:lstStyle/>
        <a:p>
          <a:endParaRPr lang="es-PE"/>
        </a:p>
      </dgm:t>
    </dgm:pt>
    <dgm:pt modelId="{0AE828C2-FB48-4074-A61C-2F2766CCBD73}" type="pres">
      <dgm:prSet presAssocID="{2B57B9E9-77B0-45B1-8471-DBD653470168}" presName="connTx" presStyleLbl="parChTrans1D3" presStyleIdx="3" presStyleCnt="5"/>
      <dgm:spPr/>
      <dgm:t>
        <a:bodyPr/>
        <a:lstStyle/>
        <a:p>
          <a:endParaRPr lang="es-PE"/>
        </a:p>
      </dgm:t>
    </dgm:pt>
    <dgm:pt modelId="{F1B29FDE-2096-4EFC-931B-38920A794F11}" type="pres">
      <dgm:prSet presAssocID="{DB999C10-3510-4676-8E17-40439A44AE12}" presName="root2" presStyleCnt="0"/>
      <dgm:spPr/>
    </dgm:pt>
    <dgm:pt modelId="{9D8766CD-73DF-4CE8-BCEA-DD02A3AD7AC8}" type="pres">
      <dgm:prSet presAssocID="{DB999C10-3510-4676-8E17-40439A44AE12}" presName="LevelTwoTextNode" presStyleLbl="node3" presStyleIdx="3" presStyleCnt="5" custScaleX="136096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9FA43638-123D-4410-8D69-A2BE6AB62659}" type="pres">
      <dgm:prSet presAssocID="{DB999C10-3510-4676-8E17-40439A44AE12}" presName="level3hierChild" presStyleCnt="0"/>
      <dgm:spPr/>
    </dgm:pt>
    <dgm:pt modelId="{E1FDCC46-F880-4C9A-8EEA-0F0461859B2D}" type="pres">
      <dgm:prSet presAssocID="{61759AE2-0E8F-4A18-9887-1B46B0C28F4C}" presName="conn2-1" presStyleLbl="parChTrans1D2" presStyleIdx="1" presStyleCnt="2"/>
      <dgm:spPr/>
      <dgm:t>
        <a:bodyPr/>
        <a:lstStyle/>
        <a:p>
          <a:endParaRPr lang="es-PE"/>
        </a:p>
      </dgm:t>
    </dgm:pt>
    <dgm:pt modelId="{27E20DDE-3545-42F0-8142-EAB0788B1AA1}" type="pres">
      <dgm:prSet presAssocID="{61759AE2-0E8F-4A18-9887-1B46B0C28F4C}" presName="connTx" presStyleLbl="parChTrans1D2" presStyleIdx="1" presStyleCnt="2"/>
      <dgm:spPr/>
      <dgm:t>
        <a:bodyPr/>
        <a:lstStyle/>
        <a:p>
          <a:endParaRPr lang="es-PE"/>
        </a:p>
      </dgm:t>
    </dgm:pt>
    <dgm:pt modelId="{496084A2-AF54-4E05-8FC6-8B10A50A8BB1}" type="pres">
      <dgm:prSet presAssocID="{AC9F4935-239E-483E-A09E-20AA3D92C92E}" presName="root2" presStyleCnt="0"/>
      <dgm:spPr/>
    </dgm:pt>
    <dgm:pt modelId="{B40415F3-AA34-4BA4-B793-5AE354920773}" type="pres">
      <dgm:prSet presAssocID="{AC9F4935-239E-483E-A09E-20AA3D92C92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43C51F8D-8DB5-437C-AB2F-609389E677FD}" type="pres">
      <dgm:prSet presAssocID="{AC9F4935-239E-483E-A09E-20AA3D92C92E}" presName="level3hierChild" presStyleCnt="0"/>
      <dgm:spPr/>
    </dgm:pt>
    <dgm:pt modelId="{C40AC2AF-3BF0-4637-A40D-908C52E07612}" type="pres">
      <dgm:prSet presAssocID="{8FE7337F-E03C-4146-829A-C60637F608B1}" presName="conn2-1" presStyleLbl="parChTrans1D3" presStyleIdx="4" presStyleCnt="5"/>
      <dgm:spPr/>
      <dgm:t>
        <a:bodyPr/>
        <a:lstStyle/>
        <a:p>
          <a:endParaRPr lang="es-PE"/>
        </a:p>
      </dgm:t>
    </dgm:pt>
    <dgm:pt modelId="{A8252F04-6B32-47B2-A669-80E1944F2ACE}" type="pres">
      <dgm:prSet presAssocID="{8FE7337F-E03C-4146-829A-C60637F608B1}" presName="connTx" presStyleLbl="parChTrans1D3" presStyleIdx="4" presStyleCnt="5"/>
      <dgm:spPr/>
      <dgm:t>
        <a:bodyPr/>
        <a:lstStyle/>
        <a:p>
          <a:endParaRPr lang="es-PE"/>
        </a:p>
      </dgm:t>
    </dgm:pt>
    <dgm:pt modelId="{2DAECB59-6622-44F4-8FCA-5E756EC8365D}" type="pres">
      <dgm:prSet presAssocID="{6458D763-4CF8-403D-A057-AA6D5B02EDB2}" presName="root2" presStyleCnt="0"/>
      <dgm:spPr/>
    </dgm:pt>
    <dgm:pt modelId="{49379F49-3096-407E-B90A-B108BAE4F299}" type="pres">
      <dgm:prSet presAssocID="{6458D763-4CF8-403D-A057-AA6D5B02EDB2}" presName="LevelTwoTextNode" presStyleLbl="node3" presStyleIdx="4" presStyleCnt="5" custScaleX="136096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3F7E49F7-2D66-4816-82A2-8A29C0BEB117}" type="pres">
      <dgm:prSet presAssocID="{6458D763-4CF8-403D-A057-AA6D5B02EDB2}" presName="level3hierChild" presStyleCnt="0"/>
      <dgm:spPr/>
    </dgm:pt>
  </dgm:ptLst>
  <dgm:cxnLst>
    <dgm:cxn modelId="{0CDCF99E-C931-4A7A-B88F-33440DFBA5FB}" type="presOf" srcId="{399CA8CE-D37B-4D85-B1A0-CAF516CC5875}" destId="{F0FAC047-93C3-403F-8D51-FE25BD7CC704}" srcOrd="0" destOrd="0" presId="urn:microsoft.com/office/officeart/2005/8/layout/hierarchy2"/>
    <dgm:cxn modelId="{E4816715-827D-4240-9D2D-9E554B9570A8}" srcId="{A4947D5A-AEA8-4BE9-A5EF-382A43CFCBC6}" destId="{81CB4807-C521-4BDA-8154-AA59495F0ACC}" srcOrd="2" destOrd="0" parTransId="{EBABAE9A-DDB1-4991-B161-F4C9F4ED210C}" sibTransId="{E87C2B5B-5709-4B24-A397-7628D29498FB}"/>
    <dgm:cxn modelId="{12472DA2-8C6F-4453-AC74-8507EA9C5085}" type="presOf" srcId="{D3A1EE90-87EC-443F-A7F4-B0B009676B03}" destId="{35E08AA8-AD99-49AF-973E-0C0228D22DC8}" srcOrd="0" destOrd="0" presId="urn:microsoft.com/office/officeart/2005/8/layout/hierarchy2"/>
    <dgm:cxn modelId="{7C781891-4273-4D96-94AA-F3DD95FA007B}" type="presOf" srcId="{A7E53CB6-D830-4669-88E7-7C86B252CCD1}" destId="{02DAD145-8FFE-4B58-8A3D-7BD6396CCEA6}" srcOrd="0" destOrd="0" presId="urn:microsoft.com/office/officeart/2005/8/layout/hierarchy2"/>
    <dgm:cxn modelId="{89C99D30-82D7-4907-8FF1-A58D0E86FA62}" type="presOf" srcId="{EBABAE9A-DDB1-4991-B161-F4C9F4ED210C}" destId="{CB826D10-E052-438F-A390-A4F3F843323A}" srcOrd="0" destOrd="0" presId="urn:microsoft.com/office/officeart/2005/8/layout/hierarchy2"/>
    <dgm:cxn modelId="{3AD3FAAD-D2DA-4E53-8456-D38FD1A1C844}" type="presOf" srcId="{A4947D5A-AEA8-4BE9-A5EF-382A43CFCBC6}" destId="{9CD5CACD-E30F-411D-8051-EC595DD45FBB}" srcOrd="0" destOrd="0" presId="urn:microsoft.com/office/officeart/2005/8/layout/hierarchy2"/>
    <dgm:cxn modelId="{E6C326C9-B38B-4681-B3F0-FCC40A4E5E1E}" type="presOf" srcId="{2A5E6A05-00CB-474C-90E9-1FAC55AD019B}" destId="{25A4754F-495C-4B05-A163-AFF45140CC88}" srcOrd="0" destOrd="0" presId="urn:microsoft.com/office/officeart/2005/8/layout/hierarchy2"/>
    <dgm:cxn modelId="{B3F2658B-A544-45AC-AFBE-7B89DE1845D2}" type="presOf" srcId="{70362CBA-2B5D-40A7-A00F-864BAE320BFF}" destId="{B52D6816-91CB-4491-96ED-3E3560BAB05E}" srcOrd="0" destOrd="0" presId="urn:microsoft.com/office/officeart/2005/8/layout/hierarchy2"/>
    <dgm:cxn modelId="{AB8E6517-AB50-4245-8AE0-287088F1A238}" srcId="{D3A1EE90-87EC-443F-A7F4-B0B009676B03}" destId="{2A5E6A05-00CB-474C-90E9-1FAC55AD019B}" srcOrd="0" destOrd="0" parTransId="{B5634517-31F0-44D7-8146-7344164D51F8}" sibTransId="{1291D53F-3DB3-4AF8-96BB-8612CAAB76CE}"/>
    <dgm:cxn modelId="{FC98650E-7BA5-4433-9EE9-BADF207DD537}" type="presOf" srcId="{2B57B9E9-77B0-45B1-8471-DBD653470168}" destId="{209579A3-BBCE-4252-9183-6172C50E17EA}" srcOrd="0" destOrd="0" presId="urn:microsoft.com/office/officeart/2005/8/layout/hierarchy2"/>
    <dgm:cxn modelId="{3833822F-3624-46FB-9C73-47600AF2034D}" type="presOf" srcId="{EBABAE9A-DDB1-4991-B161-F4C9F4ED210C}" destId="{A10B965C-28D3-4487-9CCD-1BE4EC280B6F}" srcOrd="1" destOrd="0" presId="urn:microsoft.com/office/officeart/2005/8/layout/hierarchy2"/>
    <dgm:cxn modelId="{D93F6269-B479-44C2-8DBD-FEC0979507D7}" type="presOf" srcId="{8FE7337F-E03C-4146-829A-C60637F608B1}" destId="{C40AC2AF-3BF0-4637-A40D-908C52E07612}" srcOrd="0" destOrd="0" presId="urn:microsoft.com/office/officeart/2005/8/layout/hierarchy2"/>
    <dgm:cxn modelId="{CE9C7CE3-1533-4626-B12E-521A5A876A8F}" type="presOf" srcId="{69FBB2E6-1442-4FA3-9DAC-71D6A72D6484}" destId="{EEBE6379-2A8C-47A7-ADDE-476BDA2A83EB}" srcOrd="0" destOrd="0" presId="urn:microsoft.com/office/officeart/2005/8/layout/hierarchy2"/>
    <dgm:cxn modelId="{34B00535-4EA9-421B-B6FA-9634D71543EA}" type="presOf" srcId="{70362CBA-2B5D-40A7-A00F-864BAE320BFF}" destId="{F65793D4-B9EE-4614-B47D-F3F7E05DFF98}" srcOrd="1" destOrd="0" presId="urn:microsoft.com/office/officeart/2005/8/layout/hierarchy2"/>
    <dgm:cxn modelId="{CCC5E9F6-853B-4B3C-89D1-82630039ED5C}" srcId="{AC9F4935-239E-483E-A09E-20AA3D92C92E}" destId="{6458D763-4CF8-403D-A057-AA6D5B02EDB2}" srcOrd="0" destOrd="0" parTransId="{8FE7337F-E03C-4146-829A-C60637F608B1}" sibTransId="{A4A1BA5B-DEFC-45B3-83DF-6C778EEB89A4}"/>
    <dgm:cxn modelId="{28F3AEB5-B394-476C-998B-47AE108E8BAD}" srcId="{2A5E6A05-00CB-474C-90E9-1FAC55AD019B}" destId="{AC9F4935-239E-483E-A09E-20AA3D92C92E}" srcOrd="1" destOrd="0" parTransId="{61759AE2-0E8F-4A18-9887-1B46B0C28F4C}" sibTransId="{6AABD5CB-F844-442C-B319-C5946F7D78AF}"/>
    <dgm:cxn modelId="{C53EB955-48F7-4D00-9CA7-5B401C01AFB6}" srcId="{A4947D5A-AEA8-4BE9-A5EF-382A43CFCBC6}" destId="{DB999C10-3510-4676-8E17-40439A44AE12}" srcOrd="3" destOrd="0" parTransId="{2B57B9E9-77B0-45B1-8471-DBD653470168}" sibTransId="{F1AE11B6-CD0F-44DF-A0BA-446FBDC700AA}"/>
    <dgm:cxn modelId="{4FF772F7-D2BE-4F46-99B5-797FFDE64013}" type="presOf" srcId="{6458D763-4CF8-403D-A057-AA6D5B02EDB2}" destId="{49379F49-3096-407E-B90A-B108BAE4F299}" srcOrd="0" destOrd="0" presId="urn:microsoft.com/office/officeart/2005/8/layout/hierarchy2"/>
    <dgm:cxn modelId="{A9DE5637-7E83-49F3-BBC0-C3E6D326A896}" type="presOf" srcId="{61759AE2-0E8F-4A18-9887-1B46B0C28F4C}" destId="{E1FDCC46-F880-4C9A-8EEA-0F0461859B2D}" srcOrd="0" destOrd="0" presId="urn:microsoft.com/office/officeart/2005/8/layout/hierarchy2"/>
    <dgm:cxn modelId="{35E77620-704B-4583-BEEF-DE4455F35ADD}" srcId="{A4947D5A-AEA8-4BE9-A5EF-382A43CFCBC6}" destId="{A7E53CB6-D830-4669-88E7-7C86B252CCD1}" srcOrd="0" destOrd="0" parTransId="{69FBB2E6-1442-4FA3-9DAC-71D6A72D6484}" sibTransId="{F04D0EDA-EB67-4813-B52B-FA12F35C4E72}"/>
    <dgm:cxn modelId="{807DFC94-C451-46C3-AECE-711E59B2D6FB}" srcId="{2A5E6A05-00CB-474C-90E9-1FAC55AD019B}" destId="{A4947D5A-AEA8-4BE9-A5EF-382A43CFCBC6}" srcOrd="0" destOrd="0" parTransId="{399CA8CE-D37B-4D85-B1A0-CAF516CC5875}" sibTransId="{02A1BA6B-789E-4715-950C-930D36FA1935}"/>
    <dgm:cxn modelId="{A263AAEF-ABEC-4BA1-BCBA-CFF286DFF010}" type="presOf" srcId="{399CA8CE-D37B-4D85-B1A0-CAF516CC5875}" destId="{5CCD5D6C-4652-4937-8054-D806BD9DFF44}" srcOrd="1" destOrd="0" presId="urn:microsoft.com/office/officeart/2005/8/layout/hierarchy2"/>
    <dgm:cxn modelId="{3C005DA4-A998-4FDD-884E-2CE0C13FC915}" type="presOf" srcId="{DB999C10-3510-4676-8E17-40439A44AE12}" destId="{9D8766CD-73DF-4CE8-BCEA-DD02A3AD7AC8}" srcOrd="0" destOrd="0" presId="urn:microsoft.com/office/officeart/2005/8/layout/hierarchy2"/>
    <dgm:cxn modelId="{8B555C84-C1A8-4A48-8359-5181298FBC1F}" type="presOf" srcId="{AC9F4935-239E-483E-A09E-20AA3D92C92E}" destId="{B40415F3-AA34-4BA4-B793-5AE354920773}" srcOrd="0" destOrd="0" presId="urn:microsoft.com/office/officeart/2005/8/layout/hierarchy2"/>
    <dgm:cxn modelId="{210A2929-A84A-4CA3-930F-1BA45C2B2656}" srcId="{A4947D5A-AEA8-4BE9-A5EF-382A43CFCBC6}" destId="{D674CE37-6B89-42B0-87D5-D45D86FAD981}" srcOrd="1" destOrd="0" parTransId="{70362CBA-2B5D-40A7-A00F-864BAE320BFF}" sibTransId="{64431938-D48B-44C6-941D-BD5A625C5BC2}"/>
    <dgm:cxn modelId="{8C6E21CE-4556-467E-9BFC-B9CEA8304C8C}" type="presOf" srcId="{8FE7337F-E03C-4146-829A-C60637F608B1}" destId="{A8252F04-6B32-47B2-A669-80E1944F2ACE}" srcOrd="1" destOrd="0" presId="urn:microsoft.com/office/officeart/2005/8/layout/hierarchy2"/>
    <dgm:cxn modelId="{F58FB115-5F44-4C52-A5A0-64BC6CCD2167}" type="presOf" srcId="{2B57B9E9-77B0-45B1-8471-DBD653470168}" destId="{0AE828C2-FB48-4074-A61C-2F2766CCBD73}" srcOrd="1" destOrd="0" presId="urn:microsoft.com/office/officeart/2005/8/layout/hierarchy2"/>
    <dgm:cxn modelId="{DD3F662A-8ED8-4AEA-BB1A-B3780E9A1101}" type="presOf" srcId="{61759AE2-0E8F-4A18-9887-1B46B0C28F4C}" destId="{27E20DDE-3545-42F0-8142-EAB0788B1AA1}" srcOrd="1" destOrd="0" presId="urn:microsoft.com/office/officeart/2005/8/layout/hierarchy2"/>
    <dgm:cxn modelId="{61C85CBA-262C-4081-B03D-CE85E22AE5D9}" type="presOf" srcId="{D674CE37-6B89-42B0-87D5-D45D86FAD981}" destId="{43D1F07B-69A9-4DC0-8452-2081D7F3D152}" srcOrd="0" destOrd="0" presId="urn:microsoft.com/office/officeart/2005/8/layout/hierarchy2"/>
    <dgm:cxn modelId="{66F6EE07-A8E6-42D3-833F-DC7BEEBBA9C2}" type="presOf" srcId="{69FBB2E6-1442-4FA3-9DAC-71D6A72D6484}" destId="{91280DC5-3880-4597-9A94-DC9653BF2419}" srcOrd="1" destOrd="0" presId="urn:microsoft.com/office/officeart/2005/8/layout/hierarchy2"/>
    <dgm:cxn modelId="{FB1579DE-234E-4441-8AD8-710D851AC9B5}" type="presOf" srcId="{81CB4807-C521-4BDA-8154-AA59495F0ACC}" destId="{591FB9B7-3546-4012-A1F9-395753611DFF}" srcOrd="0" destOrd="0" presId="urn:microsoft.com/office/officeart/2005/8/layout/hierarchy2"/>
    <dgm:cxn modelId="{E6720AE3-35B4-4CD9-8697-EB5B59866520}" type="presParOf" srcId="{35E08AA8-AD99-49AF-973E-0C0228D22DC8}" destId="{05BE7BC9-8012-48A3-996C-0F119D108C41}" srcOrd="0" destOrd="0" presId="urn:microsoft.com/office/officeart/2005/8/layout/hierarchy2"/>
    <dgm:cxn modelId="{4A238E11-33FE-4DBB-A0B5-EBA5FB26D8AB}" type="presParOf" srcId="{05BE7BC9-8012-48A3-996C-0F119D108C41}" destId="{25A4754F-495C-4B05-A163-AFF45140CC88}" srcOrd="0" destOrd="0" presId="urn:microsoft.com/office/officeart/2005/8/layout/hierarchy2"/>
    <dgm:cxn modelId="{B32EF9DF-69A2-420E-BBC4-FB4F6F4F6FA8}" type="presParOf" srcId="{05BE7BC9-8012-48A3-996C-0F119D108C41}" destId="{EEC04541-D5EC-4439-B6C2-0E4AEAF45943}" srcOrd="1" destOrd="0" presId="urn:microsoft.com/office/officeart/2005/8/layout/hierarchy2"/>
    <dgm:cxn modelId="{4553D52D-4ABA-4E7B-B45E-C082026B8A2B}" type="presParOf" srcId="{EEC04541-D5EC-4439-B6C2-0E4AEAF45943}" destId="{F0FAC047-93C3-403F-8D51-FE25BD7CC704}" srcOrd="0" destOrd="0" presId="urn:microsoft.com/office/officeart/2005/8/layout/hierarchy2"/>
    <dgm:cxn modelId="{291A677C-42EC-4CA6-9DD4-E9C3585A4480}" type="presParOf" srcId="{F0FAC047-93C3-403F-8D51-FE25BD7CC704}" destId="{5CCD5D6C-4652-4937-8054-D806BD9DFF44}" srcOrd="0" destOrd="0" presId="urn:microsoft.com/office/officeart/2005/8/layout/hierarchy2"/>
    <dgm:cxn modelId="{204AE1ED-05FC-404D-A97B-99B3B06D3D85}" type="presParOf" srcId="{EEC04541-D5EC-4439-B6C2-0E4AEAF45943}" destId="{07C3500C-500E-4E0C-8221-94E62FB822E2}" srcOrd="1" destOrd="0" presId="urn:microsoft.com/office/officeart/2005/8/layout/hierarchy2"/>
    <dgm:cxn modelId="{FF737C9B-0EC8-4D9C-9BC1-09F3E0E7122F}" type="presParOf" srcId="{07C3500C-500E-4E0C-8221-94E62FB822E2}" destId="{9CD5CACD-E30F-411D-8051-EC595DD45FBB}" srcOrd="0" destOrd="0" presId="urn:microsoft.com/office/officeart/2005/8/layout/hierarchy2"/>
    <dgm:cxn modelId="{3C4C8FAD-A558-47C2-AD34-1F3D227CD3AD}" type="presParOf" srcId="{07C3500C-500E-4E0C-8221-94E62FB822E2}" destId="{A0606FE9-47F8-429A-86A1-617F529AAF23}" srcOrd="1" destOrd="0" presId="urn:microsoft.com/office/officeart/2005/8/layout/hierarchy2"/>
    <dgm:cxn modelId="{8BDF1336-7B55-4BF9-BF1B-44F7FDB34D60}" type="presParOf" srcId="{A0606FE9-47F8-429A-86A1-617F529AAF23}" destId="{EEBE6379-2A8C-47A7-ADDE-476BDA2A83EB}" srcOrd="0" destOrd="0" presId="urn:microsoft.com/office/officeart/2005/8/layout/hierarchy2"/>
    <dgm:cxn modelId="{303CEA62-AF57-4669-83F7-7C1417A6A473}" type="presParOf" srcId="{EEBE6379-2A8C-47A7-ADDE-476BDA2A83EB}" destId="{91280DC5-3880-4597-9A94-DC9653BF2419}" srcOrd="0" destOrd="0" presId="urn:microsoft.com/office/officeart/2005/8/layout/hierarchy2"/>
    <dgm:cxn modelId="{678D21CC-B024-44DC-B65A-497D669DB54E}" type="presParOf" srcId="{A0606FE9-47F8-429A-86A1-617F529AAF23}" destId="{28D58DD3-7CBD-419F-9CD5-E9E91265535D}" srcOrd="1" destOrd="0" presId="urn:microsoft.com/office/officeart/2005/8/layout/hierarchy2"/>
    <dgm:cxn modelId="{4AF245F1-244F-41D0-9E94-45249A201C76}" type="presParOf" srcId="{28D58DD3-7CBD-419F-9CD5-E9E91265535D}" destId="{02DAD145-8FFE-4B58-8A3D-7BD6396CCEA6}" srcOrd="0" destOrd="0" presId="urn:microsoft.com/office/officeart/2005/8/layout/hierarchy2"/>
    <dgm:cxn modelId="{7420734E-8D10-45E7-AD81-449A730100C7}" type="presParOf" srcId="{28D58DD3-7CBD-419F-9CD5-E9E91265535D}" destId="{B714839D-7C22-4FC4-B7E8-FDCB3572387B}" srcOrd="1" destOrd="0" presId="urn:microsoft.com/office/officeart/2005/8/layout/hierarchy2"/>
    <dgm:cxn modelId="{B435E73F-1547-4974-BE62-AAB944B3379A}" type="presParOf" srcId="{A0606FE9-47F8-429A-86A1-617F529AAF23}" destId="{B52D6816-91CB-4491-96ED-3E3560BAB05E}" srcOrd="2" destOrd="0" presId="urn:microsoft.com/office/officeart/2005/8/layout/hierarchy2"/>
    <dgm:cxn modelId="{36425C4F-A8AE-4F57-AAF1-3F811946D439}" type="presParOf" srcId="{B52D6816-91CB-4491-96ED-3E3560BAB05E}" destId="{F65793D4-B9EE-4614-B47D-F3F7E05DFF98}" srcOrd="0" destOrd="0" presId="urn:microsoft.com/office/officeart/2005/8/layout/hierarchy2"/>
    <dgm:cxn modelId="{B17901D0-83CC-4A72-B60D-A4EA2B757738}" type="presParOf" srcId="{A0606FE9-47F8-429A-86A1-617F529AAF23}" destId="{F84C5EB4-D829-4DB2-AD61-946BD546F881}" srcOrd="3" destOrd="0" presId="urn:microsoft.com/office/officeart/2005/8/layout/hierarchy2"/>
    <dgm:cxn modelId="{E8673052-DF52-4105-8668-8CFF8F1B1C57}" type="presParOf" srcId="{F84C5EB4-D829-4DB2-AD61-946BD546F881}" destId="{43D1F07B-69A9-4DC0-8452-2081D7F3D152}" srcOrd="0" destOrd="0" presId="urn:microsoft.com/office/officeart/2005/8/layout/hierarchy2"/>
    <dgm:cxn modelId="{0106E51E-6E09-4338-8BEF-662FE71C129D}" type="presParOf" srcId="{F84C5EB4-D829-4DB2-AD61-946BD546F881}" destId="{D30873B5-DD01-418B-A731-CA880F3741DA}" srcOrd="1" destOrd="0" presId="urn:microsoft.com/office/officeart/2005/8/layout/hierarchy2"/>
    <dgm:cxn modelId="{E9ACA12B-E338-47E0-B70A-AD6064F6AB70}" type="presParOf" srcId="{A0606FE9-47F8-429A-86A1-617F529AAF23}" destId="{CB826D10-E052-438F-A390-A4F3F843323A}" srcOrd="4" destOrd="0" presId="urn:microsoft.com/office/officeart/2005/8/layout/hierarchy2"/>
    <dgm:cxn modelId="{894C6A69-BA63-4B6D-8B2B-FD3B0A249F9D}" type="presParOf" srcId="{CB826D10-E052-438F-A390-A4F3F843323A}" destId="{A10B965C-28D3-4487-9CCD-1BE4EC280B6F}" srcOrd="0" destOrd="0" presId="urn:microsoft.com/office/officeart/2005/8/layout/hierarchy2"/>
    <dgm:cxn modelId="{223E74A5-094A-4959-B120-01218C014C5E}" type="presParOf" srcId="{A0606FE9-47F8-429A-86A1-617F529AAF23}" destId="{32B90DC5-3DCD-434F-9412-D203EA430E0B}" srcOrd="5" destOrd="0" presId="urn:microsoft.com/office/officeart/2005/8/layout/hierarchy2"/>
    <dgm:cxn modelId="{5194C0FE-E1EB-4816-B5CD-9DB708B4A5B5}" type="presParOf" srcId="{32B90DC5-3DCD-434F-9412-D203EA430E0B}" destId="{591FB9B7-3546-4012-A1F9-395753611DFF}" srcOrd="0" destOrd="0" presId="urn:microsoft.com/office/officeart/2005/8/layout/hierarchy2"/>
    <dgm:cxn modelId="{BFB72899-8CF1-418E-AC31-FC0F9CF364FF}" type="presParOf" srcId="{32B90DC5-3DCD-434F-9412-D203EA430E0B}" destId="{6AEDDECB-9588-47F7-930D-6541FF7F9058}" srcOrd="1" destOrd="0" presId="urn:microsoft.com/office/officeart/2005/8/layout/hierarchy2"/>
    <dgm:cxn modelId="{D501AB70-637D-408F-832E-B680BFA25DF8}" type="presParOf" srcId="{A0606FE9-47F8-429A-86A1-617F529AAF23}" destId="{209579A3-BBCE-4252-9183-6172C50E17EA}" srcOrd="6" destOrd="0" presId="urn:microsoft.com/office/officeart/2005/8/layout/hierarchy2"/>
    <dgm:cxn modelId="{6797F48F-F1D1-44BE-ABAE-C46219D4BA12}" type="presParOf" srcId="{209579A3-BBCE-4252-9183-6172C50E17EA}" destId="{0AE828C2-FB48-4074-A61C-2F2766CCBD73}" srcOrd="0" destOrd="0" presId="urn:microsoft.com/office/officeart/2005/8/layout/hierarchy2"/>
    <dgm:cxn modelId="{751E0EBB-B57C-4171-9A45-CD45BFF048BF}" type="presParOf" srcId="{A0606FE9-47F8-429A-86A1-617F529AAF23}" destId="{F1B29FDE-2096-4EFC-931B-38920A794F11}" srcOrd="7" destOrd="0" presId="urn:microsoft.com/office/officeart/2005/8/layout/hierarchy2"/>
    <dgm:cxn modelId="{172A3403-8BF2-404A-8ED5-B0373F5C8443}" type="presParOf" srcId="{F1B29FDE-2096-4EFC-931B-38920A794F11}" destId="{9D8766CD-73DF-4CE8-BCEA-DD02A3AD7AC8}" srcOrd="0" destOrd="0" presId="urn:microsoft.com/office/officeart/2005/8/layout/hierarchy2"/>
    <dgm:cxn modelId="{29DC96A6-8DF0-46E8-9F2D-973932A246EC}" type="presParOf" srcId="{F1B29FDE-2096-4EFC-931B-38920A794F11}" destId="{9FA43638-123D-4410-8D69-A2BE6AB62659}" srcOrd="1" destOrd="0" presId="urn:microsoft.com/office/officeart/2005/8/layout/hierarchy2"/>
    <dgm:cxn modelId="{DC68801F-4EBC-4E61-AD57-24205C543EF0}" type="presParOf" srcId="{EEC04541-D5EC-4439-B6C2-0E4AEAF45943}" destId="{E1FDCC46-F880-4C9A-8EEA-0F0461859B2D}" srcOrd="2" destOrd="0" presId="urn:microsoft.com/office/officeart/2005/8/layout/hierarchy2"/>
    <dgm:cxn modelId="{263EBEE7-C708-49E1-B2EE-DAA062B81238}" type="presParOf" srcId="{E1FDCC46-F880-4C9A-8EEA-0F0461859B2D}" destId="{27E20DDE-3545-42F0-8142-EAB0788B1AA1}" srcOrd="0" destOrd="0" presId="urn:microsoft.com/office/officeart/2005/8/layout/hierarchy2"/>
    <dgm:cxn modelId="{66C53199-AA59-4B67-838F-8012D66E29D0}" type="presParOf" srcId="{EEC04541-D5EC-4439-B6C2-0E4AEAF45943}" destId="{496084A2-AF54-4E05-8FC6-8B10A50A8BB1}" srcOrd="3" destOrd="0" presId="urn:microsoft.com/office/officeart/2005/8/layout/hierarchy2"/>
    <dgm:cxn modelId="{83ADFE37-3235-4FFE-B667-3F5B246A21CF}" type="presParOf" srcId="{496084A2-AF54-4E05-8FC6-8B10A50A8BB1}" destId="{B40415F3-AA34-4BA4-B793-5AE354920773}" srcOrd="0" destOrd="0" presId="urn:microsoft.com/office/officeart/2005/8/layout/hierarchy2"/>
    <dgm:cxn modelId="{0E55276F-A72F-4F60-B06A-A9B924E27F65}" type="presParOf" srcId="{496084A2-AF54-4E05-8FC6-8B10A50A8BB1}" destId="{43C51F8D-8DB5-437C-AB2F-609389E677FD}" srcOrd="1" destOrd="0" presId="urn:microsoft.com/office/officeart/2005/8/layout/hierarchy2"/>
    <dgm:cxn modelId="{3BC3CEC2-37B6-4A8E-9E97-3AD6BB749E04}" type="presParOf" srcId="{43C51F8D-8DB5-437C-AB2F-609389E677FD}" destId="{C40AC2AF-3BF0-4637-A40D-908C52E07612}" srcOrd="0" destOrd="0" presId="urn:microsoft.com/office/officeart/2005/8/layout/hierarchy2"/>
    <dgm:cxn modelId="{F8C83B7E-96C1-46DF-8D6A-F47D5D47966D}" type="presParOf" srcId="{C40AC2AF-3BF0-4637-A40D-908C52E07612}" destId="{A8252F04-6B32-47B2-A669-80E1944F2ACE}" srcOrd="0" destOrd="0" presId="urn:microsoft.com/office/officeart/2005/8/layout/hierarchy2"/>
    <dgm:cxn modelId="{FDC94E4C-5657-42AA-ADBF-003C18A674D5}" type="presParOf" srcId="{43C51F8D-8DB5-437C-AB2F-609389E677FD}" destId="{2DAECB59-6622-44F4-8FCA-5E756EC8365D}" srcOrd="1" destOrd="0" presId="urn:microsoft.com/office/officeart/2005/8/layout/hierarchy2"/>
    <dgm:cxn modelId="{486D6788-8371-4BC4-8D78-CD62D3FCD01E}" type="presParOf" srcId="{2DAECB59-6622-44F4-8FCA-5E756EC8365D}" destId="{49379F49-3096-407E-B90A-B108BAE4F299}" srcOrd="0" destOrd="0" presId="urn:microsoft.com/office/officeart/2005/8/layout/hierarchy2"/>
    <dgm:cxn modelId="{F3CD7C99-CD5B-4391-9463-17E240A0F4D3}" type="presParOf" srcId="{2DAECB59-6622-44F4-8FCA-5E756EC8365D}" destId="{3F7E49F7-2D66-4816-82A2-8A29C0BEB11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553C5BE-B801-4147-B79F-9A35020FD727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05F8D32A-D04D-4352-80C8-8B60B1A4C50E}">
      <dgm:prSet phldrT="[Texto]" custT="1"/>
      <dgm:spPr/>
      <dgm:t>
        <a:bodyPr/>
        <a:lstStyle/>
        <a:p>
          <a:r>
            <a:rPr lang="es-MX" sz="2000" b="1" dirty="0"/>
            <a:t>PNP</a:t>
          </a:r>
        </a:p>
        <a:p>
          <a:r>
            <a:rPr lang="es-MX" sz="2000" b="1" dirty="0"/>
            <a:t>15 A </a:t>
          </a:r>
        </a:p>
      </dgm:t>
    </dgm:pt>
    <dgm:pt modelId="{95B54559-2731-4A29-A1AA-BB8060ACC6A9}" type="parTrans" cxnId="{3A513CA6-D50B-4BC7-90F0-230272E2B34A}">
      <dgm:prSet/>
      <dgm:spPr/>
      <dgm:t>
        <a:bodyPr/>
        <a:lstStyle/>
        <a:p>
          <a:endParaRPr lang="es-MX" sz="1600"/>
        </a:p>
      </dgm:t>
    </dgm:pt>
    <dgm:pt modelId="{E46DBCA7-EBFA-4B2C-8447-406B09B57E79}" type="sibTrans" cxnId="{3A513CA6-D50B-4BC7-90F0-230272E2B34A}">
      <dgm:prSet/>
      <dgm:spPr/>
      <dgm:t>
        <a:bodyPr/>
        <a:lstStyle/>
        <a:p>
          <a:endParaRPr lang="es-MX" sz="1600"/>
        </a:p>
      </dgm:t>
    </dgm:pt>
    <dgm:pt modelId="{09A2D7FA-64E0-4522-A6E3-CF027EED228F}">
      <dgm:prSet phldrT="[Texto]" custT="1"/>
      <dgm:spPr/>
      <dgm:t>
        <a:bodyPr/>
        <a:lstStyle/>
        <a:p>
          <a:pPr algn="ctr"/>
          <a:r>
            <a:rPr lang="es-MX" sz="1600" dirty="0"/>
            <a:t>Aplica FVR, realiza </a:t>
          </a:r>
          <a:r>
            <a:rPr lang="es-MX" sz="1600" dirty="0" err="1"/>
            <a:t>Patrujalle</a:t>
          </a:r>
          <a:r>
            <a:rPr lang="es-MX" sz="1600" dirty="0"/>
            <a:t> y comunica CEM/HRT/MINJUS</a:t>
          </a:r>
        </a:p>
      </dgm:t>
    </dgm:pt>
    <dgm:pt modelId="{B0833D46-8C94-454F-B531-6BFB5B13B48A}" type="parTrans" cxnId="{62F3D84A-1D2B-4F31-A47D-7B5FE08F3C87}">
      <dgm:prSet/>
      <dgm:spPr/>
      <dgm:t>
        <a:bodyPr/>
        <a:lstStyle/>
        <a:p>
          <a:endParaRPr lang="es-MX" sz="1600"/>
        </a:p>
      </dgm:t>
    </dgm:pt>
    <dgm:pt modelId="{AF84A822-6818-4688-AFA0-BBDFEAE98FAE}" type="sibTrans" cxnId="{62F3D84A-1D2B-4F31-A47D-7B5FE08F3C87}">
      <dgm:prSet/>
      <dgm:spPr/>
      <dgm:t>
        <a:bodyPr/>
        <a:lstStyle/>
        <a:p>
          <a:endParaRPr lang="es-MX" sz="1600"/>
        </a:p>
      </dgm:t>
    </dgm:pt>
    <dgm:pt modelId="{3F3F9253-5F9D-4527-A1AF-47F16D028E7D}">
      <dgm:prSet phldrT="[Texto]" custT="1"/>
      <dgm:spPr/>
      <dgm:t>
        <a:bodyPr/>
        <a:lstStyle/>
        <a:p>
          <a:r>
            <a:rPr lang="es-MX" sz="1800" dirty="0"/>
            <a:t>24 </a:t>
          </a:r>
          <a:r>
            <a:rPr lang="es-MX" sz="1800" dirty="0" err="1"/>
            <a:t>hrs</a:t>
          </a:r>
          <a:r>
            <a:rPr lang="es-MX" sz="1800" dirty="0"/>
            <a:t> comunica  MP y PJ </a:t>
          </a:r>
        </a:p>
      </dgm:t>
    </dgm:pt>
    <dgm:pt modelId="{B1483247-EFDC-4424-9216-354C48EA2973}" type="parTrans" cxnId="{0E3D92DF-B256-48D9-947B-18A90086E0DD}">
      <dgm:prSet/>
      <dgm:spPr/>
      <dgm:t>
        <a:bodyPr/>
        <a:lstStyle/>
        <a:p>
          <a:endParaRPr lang="es-MX" sz="1600"/>
        </a:p>
      </dgm:t>
    </dgm:pt>
    <dgm:pt modelId="{113F4407-3748-4491-8A70-F3FCB01A905D}" type="sibTrans" cxnId="{0E3D92DF-B256-48D9-947B-18A90086E0DD}">
      <dgm:prSet/>
      <dgm:spPr/>
      <dgm:t>
        <a:bodyPr/>
        <a:lstStyle/>
        <a:p>
          <a:endParaRPr lang="es-MX" sz="1600"/>
        </a:p>
      </dgm:t>
    </dgm:pt>
    <dgm:pt modelId="{63FFEF9A-3E10-439F-A5BE-7B3DB37E48E8}">
      <dgm:prSet phldrT="[Texto]" custT="1"/>
      <dgm:spPr/>
      <dgm:t>
        <a:bodyPr/>
        <a:lstStyle/>
        <a:p>
          <a:r>
            <a:rPr lang="es-MX" sz="2000" b="1" dirty="0"/>
            <a:t>MP</a:t>
          </a:r>
        </a:p>
        <a:p>
          <a:r>
            <a:rPr lang="es-MX" sz="2000" b="1" dirty="0"/>
            <a:t>15 B</a:t>
          </a:r>
        </a:p>
      </dgm:t>
    </dgm:pt>
    <dgm:pt modelId="{AAF03500-0609-4074-B29B-4300C69A7CDB}" type="parTrans" cxnId="{02F0D793-B567-40F5-A887-8A9B6721ACCD}">
      <dgm:prSet/>
      <dgm:spPr/>
      <dgm:t>
        <a:bodyPr/>
        <a:lstStyle/>
        <a:p>
          <a:endParaRPr lang="es-MX" sz="1600"/>
        </a:p>
      </dgm:t>
    </dgm:pt>
    <dgm:pt modelId="{49192E35-0F50-443F-9A18-8AC502AE7D9C}" type="sibTrans" cxnId="{02F0D793-B567-40F5-A887-8A9B6721ACCD}">
      <dgm:prSet/>
      <dgm:spPr/>
      <dgm:t>
        <a:bodyPr/>
        <a:lstStyle/>
        <a:p>
          <a:endParaRPr lang="es-MX" sz="1600"/>
        </a:p>
      </dgm:t>
    </dgm:pt>
    <dgm:pt modelId="{35CF3891-C66D-4640-8DCA-A7864D9EF976}">
      <dgm:prSet phldrT="[Texto]" custT="1"/>
      <dgm:spPr/>
      <dgm:t>
        <a:bodyPr/>
        <a:lstStyle/>
        <a:p>
          <a:r>
            <a:rPr lang="es-MX" sz="1800" dirty="0"/>
            <a:t>Aplica FVR más diligencias pertinentes</a:t>
          </a:r>
        </a:p>
      </dgm:t>
    </dgm:pt>
    <dgm:pt modelId="{FB178A13-ECB6-458F-8748-FEE45AC2AF41}" type="parTrans" cxnId="{11914F44-2BEB-4521-8207-ABAC2EBEA469}">
      <dgm:prSet/>
      <dgm:spPr/>
      <dgm:t>
        <a:bodyPr/>
        <a:lstStyle/>
        <a:p>
          <a:endParaRPr lang="es-MX" sz="1600"/>
        </a:p>
      </dgm:t>
    </dgm:pt>
    <dgm:pt modelId="{FDE23DF6-F460-4287-99CB-2B67DD606A56}" type="sibTrans" cxnId="{11914F44-2BEB-4521-8207-ABAC2EBEA469}">
      <dgm:prSet/>
      <dgm:spPr/>
      <dgm:t>
        <a:bodyPr/>
        <a:lstStyle/>
        <a:p>
          <a:endParaRPr lang="es-MX" sz="1600"/>
        </a:p>
      </dgm:t>
    </dgm:pt>
    <dgm:pt modelId="{39C1A6C0-763C-4878-9F30-DC00BA0A3541}">
      <dgm:prSet phldrT="[Texto]" custT="1"/>
      <dgm:spPr/>
      <dgm:t>
        <a:bodyPr/>
        <a:lstStyle/>
        <a:p>
          <a:r>
            <a:rPr lang="es-MX" sz="1800" dirty="0"/>
            <a:t>24 </a:t>
          </a:r>
          <a:r>
            <a:rPr lang="es-MX" sz="1800" dirty="0" err="1"/>
            <a:t>hrs</a:t>
          </a:r>
          <a:r>
            <a:rPr lang="es-MX" sz="1800" dirty="0"/>
            <a:t> comunica PJ</a:t>
          </a:r>
        </a:p>
      </dgm:t>
    </dgm:pt>
    <dgm:pt modelId="{E5B8843B-CBF9-4C60-A4F8-5DB579B859D2}" type="parTrans" cxnId="{CFF4EDBD-54F4-4376-B871-74D77C50FA29}">
      <dgm:prSet/>
      <dgm:spPr/>
      <dgm:t>
        <a:bodyPr/>
        <a:lstStyle/>
        <a:p>
          <a:endParaRPr lang="es-MX" sz="1600"/>
        </a:p>
      </dgm:t>
    </dgm:pt>
    <dgm:pt modelId="{526DC14F-349F-4976-A252-6E5D92D21DDB}" type="sibTrans" cxnId="{CFF4EDBD-54F4-4376-B871-74D77C50FA29}">
      <dgm:prSet/>
      <dgm:spPr/>
      <dgm:t>
        <a:bodyPr/>
        <a:lstStyle/>
        <a:p>
          <a:endParaRPr lang="es-MX" sz="1600"/>
        </a:p>
      </dgm:t>
    </dgm:pt>
    <dgm:pt modelId="{A830DC46-7C51-4376-B453-F73046975DEF}">
      <dgm:prSet phldrT="[Texto]" custT="1"/>
      <dgm:spPr/>
      <dgm:t>
        <a:bodyPr/>
        <a:lstStyle/>
        <a:p>
          <a:r>
            <a:rPr lang="es-MX" sz="2000" b="1" dirty="0"/>
            <a:t>PJ </a:t>
          </a:r>
        </a:p>
        <a:p>
          <a:r>
            <a:rPr lang="es-MX" sz="2000" b="1" dirty="0"/>
            <a:t>15 C</a:t>
          </a:r>
        </a:p>
      </dgm:t>
    </dgm:pt>
    <dgm:pt modelId="{AA5B5A55-8619-43E5-A077-BC51314C801A}" type="parTrans" cxnId="{85EACCFC-0054-404F-829F-C15061C37659}">
      <dgm:prSet/>
      <dgm:spPr/>
      <dgm:t>
        <a:bodyPr/>
        <a:lstStyle/>
        <a:p>
          <a:endParaRPr lang="es-MX" sz="1600"/>
        </a:p>
      </dgm:t>
    </dgm:pt>
    <dgm:pt modelId="{780F780B-48FE-47FD-916A-E9D8B05F9F71}" type="sibTrans" cxnId="{85EACCFC-0054-404F-829F-C15061C37659}">
      <dgm:prSet/>
      <dgm:spPr/>
      <dgm:t>
        <a:bodyPr/>
        <a:lstStyle/>
        <a:p>
          <a:endParaRPr lang="es-MX" sz="1600"/>
        </a:p>
      </dgm:t>
    </dgm:pt>
    <dgm:pt modelId="{08F6BA41-6A78-4718-9522-FF19B27C1CC3}">
      <dgm:prSet phldrT="[Texto]" custT="1"/>
      <dgm:spPr/>
      <dgm:t>
        <a:bodyPr/>
        <a:lstStyle/>
        <a:p>
          <a:endParaRPr lang="es-MX" sz="2000" dirty="0"/>
        </a:p>
        <a:p>
          <a:r>
            <a:rPr lang="es-MX" sz="1800" dirty="0"/>
            <a:t>Aplica FVR, cita audiencia y orienta pruebas de oficio</a:t>
          </a:r>
          <a:r>
            <a:rPr lang="es-MX" sz="2000" dirty="0"/>
            <a:t> </a:t>
          </a:r>
        </a:p>
        <a:p>
          <a:endParaRPr lang="es-MX" sz="2000" dirty="0"/>
        </a:p>
      </dgm:t>
    </dgm:pt>
    <dgm:pt modelId="{F001079A-DF9A-4059-9F02-D16E3424939A}" type="parTrans" cxnId="{23550239-79DD-4AB2-B37C-2194A20215AB}">
      <dgm:prSet/>
      <dgm:spPr/>
      <dgm:t>
        <a:bodyPr/>
        <a:lstStyle/>
        <a:p>
          <a:endParaRPr lang="es-MX" sz="1600"/>
        </a:p>
      </dgm:t>
    </dgm:pt>
    <dgm:pt modelId="{FB4EB9DF-DB61-4307-9878-3F345EA8C41D}" type="sibTrans" cxnId="{23550239-79DD-4AB2-B37C-2194A20215AB}">
      <dgm:prSet/>
      <dgm:spPr/>
      <dgm:t>
        <a:bodyPr/>
        <a:lstStyle/>
        <a:p>
          <a:endParaRPr lang="es-MX" sz="1600"/>
        </a:p>
      </dgm:t>
    </dgm:pt>
    <dgm:pt modelId="{4F49DD46-F366-4EF0-9654-6F91224E5785}" type="pres">
      <dgm:prSet presAssocID="{0553C5BE-B801-4147-B79F-9A35020FD72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PE"/>
        </a:p>
      </dgm:t>
    </dgm:pt>
    <dgm:pt modelId="{2D632B81-1805-421D-87F8-669FD1048BDC}" type="pres">
      <dgm:prSet presAssocID="{05F8D32A-D04D-4352-80C8-8B60B1A4C50E}" presName="horFlow" presStyleCnt="0"/>
      <dgm:spPr/>
    </dgm:pt>
    <dgm:pt modelId="{C63DF0DD-172C-47A1-A3A0-90E4451292BF}" type="pres">
      <dgm:prSet presAssocID="{05F8D32A-D04D-4352-80C8-8B60B1A4C50E}" presName="bigChev" presStyleLbl="node1" presStyleIdx="0" presStyleCnt="3" custScaleX="122896" custScaleY="168138"/>
      <dgm:spPr/>
      <dgm:t>
        <a:bodyPr/>
        <a:lstStyle/>
        <a:p>
          <a:endParaRPr lang="es-PE"/>
        </a:p>
      </dgm:t>
    </dgm:pt>
    <dgm:pt modelId="{20191FAA-5EF7-48DD-88DA-0517B7D7C122}" type="pres">
      <dgm:prSet presAssocID="{B0833D46-8C94-454F-B531-6BFB5B13B48A}" presName="parTrans" presStyleCnt="0"/>
      <dgm:spPr/>
    </dgm:pt>
    <dgm:pt modelId="{B82E5552-F387-4F47-8C3C-9ECB04C20902}" type="pres">
      <dgm:prSet presAssocID="{09A2D7FA-64E0-4522-A6E3-CF027EED228F}" presName="node" presStyleLbl="alignAccFollowNode1" presStyleIdx="0" presStyleCnt="5" custScaleX="269095" custScaleY="16813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D036A71-2E00-464E-84E7-D1427B3FFFA0}" type="pres">
      <dgm:prSet presAssocID="{AF84A822-6818-4688-AFA0-BBDFEAE98FAE}" presName="sibTrans" presStyleCnt="0"/>
      <dgm:spPr/>
    </dgm:pt>
    <dgm:pt modelId="{EAE4A36A-AC5C-4ED0-A888-A534EA4337EB}" type="pres">
      <dgm:prSet presAssocID="{3F3F9253-5F9D-4527-A1AF-47F16D028E7D}" presName="node" presStyleLbl="alignAccFollowNode1" presStyleIdx="1" presStyleCnt="5" custScaleX="206668" custScaleY="16813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EB3A92F-02CE-4D8F-BBBF-584A0F3E4BE3}" type="pres">
      <dgm:prSet presAssocID="{05F8D32A-D04D-4352-80C8-8B60B1A4C50E}" presName="vSp" presStyleCnt="0"/>
      <dgm:spPr/>
    </dgm:pt>
    <dgm:pt modelId="{FE0B3F07-D3E8-495A-91ED-CF5190524897}" type="pres">
      <dgm:prSet presAssocID="{63FFEF9A-3E10-439F-A5BE-7B3DB37E48E8}" presName="horFlow" presStyleCnt="0"/>
      <dgm:spPr/>
    </dgm:pt>
    <dgm:pt modelId="{5427932F-82B4-4B87-A553-C551A6C5A118}" type="pres">
      <dgm:prSet presAssocID="{63FFEF9A-3E10-439F-A5BE-7B3DB37E48E8}" presName="bigChev" presStyleLbl="node1" presStyleIdx="1" presStyleCnt="3" custScaleX="122896" custScaleY="168138"/>
      <dgm:spPr/>
      <dgm:t>
        <a:bodyPr/>
        <a:lstStyle/>
        <a:p>
          <a:endParaRPr lang="es-PE"/>
        </a:p>
      </dgm:t>
    </dgm:pt>
    <dgm:pt modelId="{612C39AB-6967-4613-A85E-E69D5DF32A35}" type="pres">
      <dgm:prSet presAssocID="{FB178A13-ECB6-458F-8748-FEE45AC2AF41}" presName="parTrans" presStyleCnt="0"/>
      <dgm:spPr/>
    </dgm:pt>
    <dgm:pt modelId="{6701EAD1-03AD-4E76-9315-0BDBDFAB5288}" type="pres">
      <dgm:prSet presAssocID="{35CF3891-C66D-4640-8DCA-A7864D9EF976}" presName="node" presStyleLbl="alignAccFollowNode1" presStyleIdx="2" presStyleCnt="5" custScaleX="272013" custScaleY="16813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5851F24-351E-4EB3-9576-7C68FFE069F4}" type="pres">
      <dgm:prSet presAssocID="{FDE23DF6-F460-4287-99CB-2B67DD606A56}" presName="sibTrans" presStyleCnt="0"/>
      <dgm:spPr/>
    </dgm:pt>
    <dgm:pt modelId="{8816ABF3-CA8A-4706-A72B-044CFB98DA02}" type="pres">
      <dgm:prSet presAssocID="{39C1A6C0-763C-4878-9F30-DC00BA0A3541}" presName="node" presStyleLbl="alignAccFollowNode1" presStyleIdx="3" presStyleCnt="5" custScaleX="206668" custScaleY="16813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0CC4822-97AE-4F43-A36E-7686AB53B34D}" type="pres">
      <dgm:prSet presAssocID="{63FFEF9A-3E10-439F-A5BE-7B3DB37E48E8}" presName="vSp" presStyleCnt="0"/>
      <dgm:spPr/>
    </dgm:pt>
    <dgm:pt modelId="{79CDE1E1-0C77-4036-BC71-0A85507952D2}" type="pres">
      <dgm:prSet presAssocID="{A830DC46-7C51-4376-B453-F73046975DEF}" presName="horFlow" presStyleCnt="0"/>
      <dgm:spPr/>
    </dgm:pt>
    <dgm:pt modelId="{F097822A-7886-45B4-A32C-5AD6A78A0161}" type="pres">
      <dgm:prSet presAssocID="{A830DC46-7C51-4376-B453-F73046975DEF}" presName="bigChev" presStyleLbl="node1" presStyleIdx="2" presStyleCnt="3" custScaleX="122896" custScaleY="168138"/>
      <dgm:spPr/>
      <dgm:t>
        <a:bodyPr/>
        <a:lstStyle/>
        <a:p>
          <a:endParaRPr lang="es-PE"/>
        </a:p>
      </dgm:t>
    </dgm:pt>
    <dgm:pt modelId="{A9668166-BE92-4521-9C8D-6F9B26275018}" type="pres">
      <dgm:prSet presAssocID="{F001079A-DF9A-4059-9F02-D16E3424939A}" presName="parTrans" presStyleCnt="0"/>
      <dgm:spPr/>
    </dgm:pt>
    <dgm:pt modelId="{CD3FE46D-3EA7-4320-B6F9-68AAE22B0348}" type="pres">
      <dgm:prSet presAssocID="{08F6BA41-6A78-4718-9522-FF19B27C1CC3}" presName="node" presStyleLbl="alignAccFollowNode1" presStyleIdx="4" presStyleCnt="5" custScaleX="436268" custScaleY="16813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62F3D84A-1D2B-4F31-A47D-7B5FE08F3C87}" srcId="{05F8D32A-D04D-4352-80C8-8B60B1A4C50E}" destId="{09A2D7FA-64E0-4522-A6E3-CF027EED228F}" srcOrd="0" destOrd="0" parTransId="{B0833D46-8C94-454F-B531-6BFB5B13B48A}" sibTransId="{AF84A822-6818-4688-AFA0-BBDFEAE98FAE}"/>
    <dgm:cxn modelId="{DF62A35C-9EAA-45E1-9DC4-690F23D1EB78}" type="presOf" srcId="{39C1A6C0-763C-4878-9F30-DC00BA0A3541}" destId="{8816ABF3-CA8A-4706-A72B-044CFB98DA02}" srcOrd="0" destOrd="0" presId="urn:microsoft.com/office/officeart/2005/8/layout/lProcess3"/>
    <dgm:cxn modelId="{11914F44-2BEB-4521-8207-ABAC2EBEA469}" srcId="{63FFEF9A-3E10-439F-A5BE-7B3DB37E48E8}" destId="{35CF3891-C66D-4640-8DCA-A7864D9EF976}" srcOrd="0" destOrd="0" parTransId="{FB178A13-ECB6-458F-8748-FEE45AC2AF41}" sibTransId="{FDE23DF6-F460-4287-99CB-2B67DD606A56}"/>
    <dgm:cxn modelId="{02F0D793-B567-40F5-A887-8A9B6721ACCD}" srcId="{0553C5BE-B801-4147-B79F-9A35020FD727}" destId="{63FFEF9A-3E10-439F-A5BE-7B3DB37E48E8}" srcOrd="1" destOrd="0" parTransId="{AAF03500-0609-4074-B29B-4300C69A7CDB}" sibTransId="{49192E35-0F50-443F-9A18-8AC502AE7D9C}"/>
    <dgm:cxn modelId="{85EACCFC-0054-404F-829F-C15061C37659}" srcId="{0553C5BE-B801-4147-B79F-9A35020FD727}" destId="{A830DC46-7C51-4376-B453-F73046975DEF}" srcOrd="2" destOrd="0" parTransId="{AA5B5A55-8619-43E5-A077-BC51314C801A}" sibTransId="{780F780B-48FE-47FD-916A-E9D8B05F9F71}"/>
    <dgm:cxn modelId="{14416EB7-88BE-4B45-B8B3-4FB7DED68FD7}" type="presOf" srcId="{05F8D32A-D04D-4352-80C8-8B60B1A4C50E}" destId="{C63DF0DD-172C-47A1-A3A0-90E4451292BF}" srcOrd="0" destOrd="0" presId="urn:microsoft.com/office/officeart/2005/8/layout/lProcess3"/>
    <dgm:cxn modelId="{0E3D92DF-B256-48D9-947B-18A90086E0DD}" srcId="{05F8D32A-D04D-4352-80C8-8B60B1A4C50E}" destId="{3F3F9253-5F9D-4527-A1AF-47F16D028E7D}" srcOrd="1" destOrd="0" parTransId="{B1483247-EFDC-4424-9216-354C48EA2973}" sibTransId="{113F4407-3748-4491-8A70-F3FCB01A905D}"/>
    <dgm:cxn modelId="{FA7F4843-B66D-4902-8EF4-DD347D2C66E0}" type="presOf" srcId="{A830DC46-7C51-4376-B453-F73046975DEF}" destId="{F097822A-7886-45B4-A32C-5AD6A78A0161}" srcOrd="0" destOrd="0" presId="urn:microsoft.com/office/officeart/2005/8/layout/lProcess3"/>
    <dgm:cxn modelId="{CFF4EDBD-54F4-4376-B871-74D77C50FA29}" srcId="{63FFEF9A-3E10-439F-A5BE-7B3DB37E48E8}" destId="{39C1A6C0-763C-4878-9F30-DC00BA0A3541}" srcOrd="1" destOrd="0" parTransId="{E5B8843B-CBF9-4C60-A4F8-5DB579B859D2}" sibTransId="{526DC14F-349F-4976-A252-6E5D92D21DDB}"/>
    <dgm:cxn modelId="{60293B3A-2D4B-49C1-B5DD-925E65A71C92}" type="presOf" srcId="{09A2D7FA-64E0-4522-A6E3-CF027EED228F}" destId="{B82E5552-F387-4F47-8C3C-9ECB04C20902}" srcOrd="0" destOrd="0" presId="urn:microsoft.com/office/officeart/2005/8/layout/lProcess3"/>
    <dgm:cxn modelId="{23550239-79DD-4AB2-B37C-2194A20215AB}" srcId="{A830DC46-7C51-4376-B453-F73046975DEF}" destId="{08F6BA41-6A78-4718-9522-FF19B27C1CC3}" srcOrd="0" destOrd="0" parTransId="{F001079A-DF9A-4059-9F02-D16E3424939A}" sibTransId="{FB4EB9DF-DB61-4307-9878-3F345EA8C41D}"/>
    <dgm:cxn modelId="{27A7D1B1-4C58-4401-B415-33F6FB012284}" type="presOf" srcId="{63FFEF9A-3E10-439F-A5BE-7B3DB37E48E8}" destId="{5427932F-82B4-4B87-A553-C551A6C5A118}" srcOrd="0" destOrd="0" presId="urn:microsoft.com/office/officeart/2005/8/layout/lProcess3"/>
    <dgm:cxn modelId="{D6EAE898-AE9E-4715-80B5-BD46BBDC94BB}" type="presOf" srcId="{0553C5BE-B801-4147-B79F-9A35020FD727}" destId="{4F49DD46-F366-4EF0-9654-6F91224E5785}" srcOrd="0" destOrd="0" presId="urn:microsoft.com/office/officeart/2005/8/layout/lProcess3"/>
    <dgm:cxn modelId="{77AEE087-B974-4FF4-98A8-3E9B77EEEC53}" type="presOf" srcId="{3F3F9253-5F9D-4527-A1AF-47F16D028E7D}" destId="{EAE4A36A-AC5C-4ED0-A888-A534EA4337EB}" srcOrd="0" destOrd="0" presId="urn:microsoft.com/office/officeart/2005/8/layout/lProcess3"/>
    <dgm:cxn modelId="{3A513CA6-D50B-4BC7-90F0-230272E2B34A}" srcId="{0553C5BE-B801-4147-B79F-9A35020FD727}" destId="{05F8D32A-D04D-4352-80C8-8B60B1A4C50E}" srcOrd="0" destOrd="0" parTransId="{95B54559-2731-4A29-A1AA-BB8060ACC6A9}" sibTransId="{E46DBCA7-EBFA-4B2C-8447-406B09B57E79}"/>
    <dgm:cxn modelId="{701B6803-DE08-4AA0-9136-712B2C097B9F}" type="presOf" srcId="{35CF3891-C66D-4640-8DCA-A7864D9EF976}" destId="{6701EAD1-03AD-4E76-9315-0BDBDFAB5288}" srcOrd="0" destOrd="0" presId="urn:microsoft.com/office/officeart/2005/8/layout/lProcess3"/>
    <dgm:cxn modelId="{391C6E03-60AF-44B8-8BEF-575FF00B7CE4}" type="presOf" srcId="{08F6BA41-6A78-4718-9522-FF19B27C1CC3}" destId="{CD3FE46D-3EA7-4320-B6F9-68AAE22B0348}" srcOrd="0" destOrd="0" presId="urn:microsoft.com/office/officeart/2005/8/layout/lProcess3"/>
    <dgm:cxn modelId="{B874A298-D921-4782-BDAA-24CBBDAD57E0}" type="presParOf" srcId="{4F49DD46-F366-4EF0-9654-6F91224E5785}" destId="{2D632B81-1805-421D-87F8-669FD1048BDC}" srcOrd="0" destOrd="0" presId="urn:microsoft.com/office/officeart/2005/8/layout/lProcess3"/>
    <dgm:cxn modelId="{F9E945B5-BA55-4A96-A066-2F610BF59217}" type="presParOf" srcId="{2D632B81-1805-421D-87F8-669FD1048BDC}" destId="{C63DF0DD-172C-47A1-A3A0-90E4451292BF}" srcOrd="0" destOrd="0" presId="urn:microsoft.com/office/officeart/2005/8/layout/lProcess3"/>
    <dgm:cxn modelId="{F19E9B9B-F1A1-4383-855A-E51A04A0541C}" type="presParOf" srcId="{2D632B81-1805-421D-87F8-669FD1048BDC}" destId="{20191FAA-5EF7-48DD-88DA-0517B7D7C122}" srcOrd="1" destOrd="0" presId="urn:microsoft.com/office/officeart/2005/8/layout/lProcess3"/>
    <dgm:cxn modelId="{D371B776-A0AA-4066-AC4F-589AD65853F2}" type="presParOf" srcId="{2D632B81-1805-421D-87F8-669FD1048BDC}" destId="{B82E5552-F387-4F47-8C3C-9ECB04C20902}" srcOrd="2" destOrd="0" presId="urn:microsoft.com/office/officeart/2005/8/layout/lProcess3"/>
    <dgm:cxn modelId="{063EECA4-2561-4077-B6E7-0CD9CA0F780C}" type="presParOf" srcId="{2D632B81-1805-421D-87F8-669FD1048BDC}" destId="{FD036A71-2E00-464E-84E7-D1427B3FFFA0}" srcOrd="3" destOrd="0" presId="urn:microsoft.com/office/officeart/2005/8/layout/lProcess3"/>
    <dgm:cxn modelId="{715DFEEA-4C99-4675-82FC-BC8E68D1748C}" type="presParOf" srcId="{2D632B81-1805-421D-87F8-669FD1048BDC}" destId="{EAE4A36A-AC5C-4ED0-A888-A534EA4337EB}" srcOrd="4" destOrd="0" presId="urn:microsoft.com/office/officeart/2005/8/layout/lProcess3"/>
    <dgm:cxn modelId="{FCAF3521-EF9A-4AD4-B85C-47BCBE652FA9}" type="presParOf" srcId="{4F49DD46-F366-4EF0-9654-6F91224E5785}" destId="{1EB3A92F-02CE-4D8F-BBBF-584A0F3E4BE3}" srcOrd="1" destOrd="0" presId="urn:microsoft.com/office/officeart/2005/8/layout/lProcess3"/>
    <dgm:cxn modelId="{1A663F9E-C1D7-4719-9C5E-4A5C12100CDE}" type="presParOf" srcId="{4F49DD46-F366-4EF0-9654-6F91224E5785}" destId="{FE0B3F07-D3E8-495A-91ED-CF5190524897}" srcOrd="2" destOrd="0" presId="urn:microsoft.com/office/officeart/2005/8/layout/lProcess3"/>
    <dgm:cxn modelId="{0DF5DCBE-7027-4D79-9F55-2E241F8FB69E}" type="presParOf" srcId="{FE0B3F07-D3E8-495A-91ED-CF5190524897}" destId="{5427932F-82B4-4B87-A553-C551A6C5A118}" srcOrd="0" destOrd="0" presId="urn:microsoft.com/office/officeart/2005/8/layout/lProcess3"/>
    <dgm:cxn modelId="{507CB998-E7AF-4F21-A8E9-F8F4C4D0195D}" type="presParOf" srcId="{FE0B3F07-D3E8-495A-91ED-CF5190524897}" destId="{612C39AB-6967-4613-A85E-E69D5DF32A35}" srcOrd="1" destOrd="0" presId="urn:microsoft.com/office/officeart/2005/8/layout/lProcess3"/>
    <dgm:cxn modelId="{3F81B503-DE28-490A-9927-B2221C6D239F}" type="presParOf" srcId="{FE0B3F07-D3E8-495A-91ED-CF5190524897}" destId="{6701EAD1-03AD-4E76-9315-0BDBDFAB5288}" srcOrd="2" destOrd="0" presId="urn:microsoft.com/office/officeart/2005/8/layout/lProcess3"/>
    <dgm:cxn modelId="{451D7EC2-6EAC-4368-A59A-42F60B9567DA}" type="presParOf" srcId="{FE0B3F07-D3E8-495A-91ED-CF5190524897}" destId="{05851F24-351E-4EB3-9576-7C68FFE069F4}" srcOrd="3" destOrd="0" presId="urn:microsoft.com/office/officeart/2005/8/layout/lProcess3"/>
    <dgm:cxn modelId="{170BC95B-03EA-40D4-A807-C3E8334881FE}" type="presParOf" srcId="{FE0B3F07-D3E8-495A-91ED-CF5190524897}" destId="{8816ABF3-CA8A-4706-A72B-044CFB98DA02}" srcOrd="4" destOrd="0" presId="urn:microsoft.com/office/officeart/2005/8/layout/lProcess3"/>
    <dgm:cxn modelId="{AF9BCB86-0785-4D30-A648-28D92B837E37}" type="presParOf" srcId="{4F49DD46-F366-4EF0-9654-6F91224E5785}" destId="{30CC4822-97AE-4F43-A36E-7686AB53B34D}" srcOrd="3" destOrd="0" presId="urn:microsoft.com/office/officeart/2005/8/layout/lProcess3"/>
    <dgm:cxn modelId="{5E571813-8FD4-43A4-9F58-CDFB435AAD9A}" type="presParOf" srcId="{4F49DD46-F366-4EF0-9654-6F91224E5785}" destId="{79CDE1E1-0C77-4036-BC71-0A85507952D2}" srcOrd="4" destOrd="0" presId="urn:microsoft.com/office/officeart/2005/8/layout/lProcess3"/>
    <dgm:cxn modelId="{1238667D-8F4F-497E-921C-B3987A68756C}" type="presParOf" srcId="{79CDE1E1-0C77-4036-BC71-0A85507952D2}" destId="{F097822A-7886-45B4-A32C-5AD6A78A0161}" srcOrd="0" destOrd="0" presId="urn:microsoft.com/office/officeart/2005/8/layout/lProcess3"/>
    <dgm:cxn modelId="{41B3D1DA-C8FC-4EF5-8DAA-2E136AAFA305}" type="presParOf" srcId="{79CDE1E1-0C77-4036-BC71-0A85507952D2}" destId="{A9668166-BE92-4521-9C8D-6F9B26275018}" srcOrd="1" destOrd="0" presId="urn:microsoft.com/office/officeart/2005/8/layout/lProcess3"/>
    <dgm:cxn modelId="{1DCF2530-B0C6-4AEA-B1E0-150561DB00A2}" type="presParOf" srcId="{79CDE1E1-0C77-4036-BC71-0A85507952D2}" destId="{CD3FE46D-3EA7-4320-B6F9-68AAE22B0348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FCB8BB8-FA99-45C8-8B5E-52F9908F815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83F3EEEC-994B-431A-8BB1-1C72F624749B}">
      <dgm:prSet phldrT="[Texto]" custT="1"/>
      <dgm:spPr/>
      <dgm:t>
        <a:bodyPr/>
        <a:lstStyle/>
        <a:p>
          <a:r>
            <a:rPr lang="es-ES" sz="2400" dirty="0"/>
            <a:t>Ficha Valoración Riesgo </a:t>
          </a:r>
        </a:p>
      </dgm:t>
    </dgm:pt>
    <dgm:pt modelId="{289882B3-3E57-4D61-93D8-97B138F22105}" type="parTrans" cxnId="{673089D2-E585-4D20-B2CB-CECA99FA1E01}">
      <dgm:prSet/>
      <dgm:spPr/>
      <dgm:t>
        <a:bodyPr/>
        <a:lstStyle/>
        <a:p>
          <a:endParaRPr lang="es-ES" sz="2400"/>
        </a:p>
      </dgm:t>
    </dgm:pt>
    <dgm:pt modelId="{A18680E8-A8C5-42BE-B59C-FEFA9A0B2368}" type="sibTrans" cxnId="{673089D2-E585-4D20-B2CB-CECA99FA1E01}">
      <dgm:prSet/>
      <dgm:spPr/>
      <dgm:t>
        <a:bodyPr/>
        <a:lstStyle/>
        <a:p>
          <a:endParaRPr lang="es-ES" sz="2400"/>
        </a:p>
      </dgm:t>
    </dgm:pt>
    <dgm:pt modelId="{B91E96E1-5C68-49B0-82BB-86DED7076772}">
      <dgm:prSet phldrT="[Texto]" custT="1"/>
      <dgm:spPr/>
      <dgm:t>
        <a:bodyPr/>
        <a:lstStyle/>
        <a:p>
          <a:r>
            <a:rPr lang="es-ES" sz="2000" dirty="0"/>
            <a:t>Policía Nacional del Perú </a:t>
          </a:r>
        </a:p>
      </dgm:t>
    </dgm:pt>
    <dgm:pt modelId="{89436A3F-3071-4BB6-A29E-A23559B4357A}" type="parTrans" cxnId="{EC73D3E9-578A-4235-B3B3-2B117DA309C0}">
      <dgm:prSet custT="1"/>
      <dgm:spPr/>
      <dgm:t>
        <a:bodyPr/>
        <a:lstStyle/>
        <a:p>
          <a:endParaRPr lang="es-ES" sz="700"/>
        </a:p>
      </dgm:t>
    </dgm:pt>
    <dgm:pt modelId="{8130B62A-0EB5-4643-873B-A8382C82D103}" type="sibTrans" cxnId="{EC73D3E9-578A-4235-B3B3-2B117DA309C0}">
      <dgm:prSet/>
      <dgm:spPr/>
      <dgm:t>
        <a:bodyPr/>
        <a:lstStyle/>
        <a:p>
          <a:endParaRPr lang="es-ES" sz="2400"/>
        </a:p>
      </dgm:t>
    </dgm:pt>
    <dgm:pt modelId="{BE6A06D0-D974-4120-B648-DED97FFE32F0}">
      <dgm:prSet phldrT="[Texto]" custT="1"/>
      <dgm:spPr/>
      <dgm:t>
        <a:bodyPr/>
        <a:lstStyle/>
        <a:p>
          <a:r>
            <a:rPr lang="es-ES" sz="2000" dirty="0"/>
            <a:t>Poder Judicial </a:t>
          </a:r>
        </a:p>
      </dgm:t>
    </dgm:pt>
    <dgm:pt modelId="{23CFAF3E-4C6B-45B3-85EA-5C1770DDAB65}" type="parTrans" cxnId="{F892B814-75C0-4E78-B1D7-9C173C1B866E}">
      <dgm:prSet custT="1"/>
      <dgm:spPr/>
      <dgm:t>
        <a:bodyPr/>
        <a:lstStyle/>
        <a:p>
          <a:endParaRPr lang="es-ES" sz="700"/>
        </a:p>
      </dgm:t>
    </dgm:pt>
    <dgm:pt modelId="{A9DE9A77-5943-4ABB-B03F-CD192A6B4A51}" type="sibTrans" cxnId="{F892B814-75C0-4E78-B1D7-9C173C1B866E}">
      <dgm:prSet/>
      <dgm:spPr/>
      <dgm:t>
        <a:bodyPr/>
        <a:lstStyle/>
        <a:p>
          <a:endParaRPr lang="es-ES" sz="2400"/>
        </a:p>
      </dgm:t>
    </dgm:pt>
    <dgm:pt modelId="{ECA7B8C6-4D3F-4517-A6D0-0168DA8F9F32}">
      <dgm:prSet phldrT="[Texto]" custT="1"/>
      <dgm:spPr/>
      <dgm:t>
        <a:bodyPr/>
        <a:lstStyle/>
        <a:p>
          <a:r>
            <a:rPr lang="es-ES" sz="2000" dirty="0"/>
            <a:t>Ministerio Público</a:t>
          </a:r>
        </a:p>
      </dgm:t>
    </dgm:pt>
    <dgm:pt modelId="{BC2F9E3F-4FD2-4FAD-8195-470D4CF0E94D}" type="parTrans" cxnId="{08372846-41F8-46DF-987A-379FBB52D482}">
      <dgm:prSet custT="1"/>
      <dgm:spPr/>
      <dgm:t>
        <a:bodyPr/>
        <a:lstStyle/>
        <a:p>
          <a:endParaRPr lang="es-ES" sz="700"/>
        </a:p>
      </dgm:t>
    </dgm:pt>
    <dgm:pt modelId="{9D05AD55-34D6-41C1-8BFE-BE9FA42EAFD6}" type="sibTrans" cxnId="{08372846-41F8-46DF-987A-379FBB52D482}">
      <dgm:prSet/>
      <dgm:spPr/>
      <dgm:t>
        <a:bodyPr/>
        <a:lstStyle/>
        <a:p>
          <a:endParaRPr lang="es-ES" sz="2400"/>
        </a:p>
      </dgm:t>
    </dgm:pt>
    <dgm:pt modelId="{80525B32-0440-489E-9C09-66AA9AB60A37}" type="pres">
      <dgm:prSet presAssocID="{FFCB8BB8-FA99-45C8-8B5E-52F9908F815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36A4CF90-BD11-4FF1-9CFE-E2C1AA4CCDD0}" type="pres">
      <dgm:prSet presAssocID="{83F3EEEC-994B-431A-8BB1-1C72F624749B}" presName="root1" presStyleCnt="0"/>
      <dgm:spPr/>
    </dgm:pt>
    <dgm:pt modelId="{6CB06556-5F0B-46C4-BD0F-52E49C010563}" type="pres">
      <dgm:prSet presAssocID="{83F3EEEC-994B-431A-8BB1-1C72F624749B}" presName="LevelOneTextNode" presStyleLbl="node0" presStyleIdx="0" presStyleCnt="1" custScaleX="156779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D4EE7465-D178-4F76-A98B-7575B8159973}" type="pres">
      <dgm:prSet presAssocID="{83F3EEEC-994B-431A-8BB1-1C72F624749B}" presName="level2hierChild" presStyleCnt="0"/>
      <dgm:spPr/>
    </dgm:pt>
    <dgm:pt modelId="{A1F3580C-0921-45C4-BCC2-7E475D1C2AB1}" type="pres">
      <dgm:prSet presAssocID="{89436A3F-3071-4BB6-A29E-A23559B4357A}" presName="conn2-1" presStyleLbl="parChTrans1D2" presStyleIdx="0" presStyleCnt="3"/>
      <dgm:spPr/>
      <dgm:t>
        <a:bodyPr/>
        <a:lstStyle/>
        <a:p>
          <a:endParaRPr lang="es-PE"/>
        </a:p>
      </dgm:t>
    </dgm:pt>
    <dgm:pt modelId="{00137286-40C0-4725-B807-7E7CC7F19077}" type="pres">
      <dgm:prSet presAssocID="{89436A3F-3071-4BB6-A29E-A23559B4357A}" presName="connTx" presStyleLbl="parChTrans1D2" presStyleIdx="0" presStyleCnt="3"/>
      <dgm:spPr/>
      <dgm:t>
        <a:bodyPr/>
        <a:lstStyle/>
        <a:p>
          <a:endParaRPr lang="es-PE"/>
        </a:p>
      </dgm:t>
    </dgm:pt>
    <dgm:pt modelId="{73ED5138-0E0D-41B8-B5FB-6798D8B965E2}" type="pres">
      <dgm:prSet presAssocID="{B91E96E1-5C68-49B0-82BB-86DED7076772}" presName="root2" presStyleCnt="0"/>
      <dgm:spPr/>
    </dgm:pt>
    <dgm:pt modelId="{D34CBDF4-2D1D-41A9-9905-511E63A5D74C}" type="pres">
      <dgm:prSet presAssocID="{B91E96E1-5C68-49B0-82BB-86DED7076772}" presName="LevelTwoTextNode" presStyleLbl="node2" presStyleIdx="0" presStyleCnt="3" custScaleX="197223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DE327CD7-9316-43B2-B3AF-28593989D4A2}" type="pres">
      <dgm:prSet presAssocID="{B91E96E1-5C68-49B0-82BB-86DED7076772}" presName="level3hierChild" presStyleCnt="0"/>
      <dgm:spPr/>
    </dgm:pt>
    <dgm:pt modelId="{7AC1B98D-538C-4953-830A-787F1390244B}" type="pres">
      <dgm:prSet presAssocID="{23CFAF3E-4C6B-45B3-85EA-5C1770DDAB65}" presName="conn2-1" presStyleLbl="parChTrans1D2" presStyleIdx="1" presStyleCnt="3"/>
      <dgm:spPr/>
      <dgm:t>
        <a:bodyPr/>
        <a:lstStyle/>
        <a:p>
          <a:endParaRPr lang="es-PE"/>
        </a:p>
      </dgm:t>
    </dgm:pt>
    <dgm:pt modelId="{F2CC27DA-D06A-4019-ABB5-A8BBD3E364AD}" type="pres">
      <dgm:prSet presAssocID="{23CFAF3E-4C6B-45B3-85EA-5C1770DDAB65}" presName="connTx" presStyleLbl="parChTrans1D2" presStyleIdx="1" presStyleCnt="3"/>
      <dgm:spPr/>
      <dgm:t>
        <a:bodyPr/>
        <a:lstStyle/>
        <a:p>
          <a:endParaRPr lang="es-PE"/>
        </a:p>
      </dgm:t>
    </dgm:pt>
    <dgm:pt modelId="{FE0545EB-F094-4CC5-A420-0A8F7EA6CBEC}" type="pres">
      <dgm:prSet presAssocID="{BE6A06D0-D974-4120-B648-DED97FFE32F0}" presName="root2" presStyleCnt="0"/>
      <dgm:spPr/>
    </dgm:pt>
    <dgm:pt modelId="{D9FD459A-80CE-415B-877C-4264FBFDF838}" type="pres">
      <dgm:prSet presAssocID="{BE6A06D0-D974-4120-B648-DED97FFE32F0}" presName="LevelTwoTextNode" presStyleLbl="node2" presStyleIdx="1" presStyleCnt="3" custScaleX="197223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1171DFD6-F97B-4AB5-B42A-D635FCB62931}" type="pres">
      <dgm:prSet presAssocID="{BE6A06D0-D974-4120-B648-DED97FFE32F0}" presName="level3hierChild" presStyleCnt="0"/>
      <dgm:spPr/>
    </dgm:pt>
    <dgm:pt modelId="{444D2AC3-66F7-4337-9D3F-9D195386338C}" type="pres">
      <dgm:prSet presAssocID="{BC2F9E3F-4FD2-4FAD-8195-470D4CF0E94D}" presName="conn2-1" presStyleLbl="parChTrans1D2" presStyleIdx="2" presStyleCnt="3"/>
      <dgm:spPr/>
      <dgm:t>
        <a:bodyPr/>
        <a:lstStyle/>
        <a:p>
          <a:endParaRPr lang="es-PE"/>
        </a:p>
      </dgm:t>
    </dgm:pt>
    <dgm:pt modelId="{7541AEC9-8E2A-4714-8797-FE3BC5A4EC8B}" type="pres">
      <dgm:prSet presAssocID="{BC2F9E3F-4FD2-4FAD-8195-470D4CF0E94D}" presName="connTx" presStyleLbl="parChTrans1D2" presStyleIdx="2" presStyleCnt="3"/>
      <dgm:spPr/>
      <dgm:t>
        <a:bodyPr/>
        <a:lstStyle/>
        <a:p>
          <a:endParaRPr lang="es-PE"/>
        </a:p>
      </dgm:t>
    </dgm:pt>
    <dgm:pt modelId="{A4C30EB6-AFBC-4AA0-A1D1-4F7B3EAAC0D4}" type="pres">
      <dgm:prSet presAssocID="{ECA7B8C6-4D3F-4517-A6D0-0168DA8F9F32}" presName="root2" presStyleCnt="0"/>
      <dgm:spPr/>
    </dgm:pt>
    <dgm:pt modelId="{BDFED651-DFAB-4E30-A950-997098243D4D}" type="pres">
      <dgm:prSet presAssocID="{ECA7B8C6-4D3F-4517-A6D0-0168DA8F9F32}" presName="LevelTwoTextNode" presStyleLbl="node2" presStyleIdx="2" presStyleCnt="3" custScaleX="197223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2803BF26-9B1A-460E-AED0-8E0742162D1A}" type="pres">
      <dgm:prSet presAssocID="{ECA7B8C6-4D3F-4517-A6D0-0168DA8F9F32}" presName="level3hierChild" presStyleCnt="0"/>
      <dgm:spPr/>
    </dgm:pt>
  </dgm:ptLst>
  <dgm:cxnLst>
    <dgm:cxn modelId="{F796AB2A-D7CB-47D5-9CC2-D951D64FBBBD}" type="presOf" srcId="{BC2F9E3F-4FD2-4FAD-8195-470D4CF0E94D}" destId="{7541AEC9-8E2A-4714-8797-FE3BC5A4EC8B}" srcOrd="1" destOrd="0" presId="urn:microsoft.com/office/officeart/2008/layout/HorizontalMultiLevelHierarchy"/>
    <dgm:cxn modelId="{ED9A3E9F-5C7C-4E02-B78B-BAE35CBF71C1}" type="presOf" srcId="{B91E96E1-5C68-49B0-82BB-86DED7076772}" destId="{D34CBDF4-2D1D-41A9-9905-511E63A5D74C}" srcOrd="0" destOrd="0" presId="urn:microsoft.com/office/officeart/2008/layout/HorizontalMultiLevelHierarchy"/>
    <dgm:cxn modelId="{57CD25D3-4D74-443B-9175-E86A740CD016}" type="presOf" srcId="{ECA7B8C6-4D3F-4517-A6D0-0168DA8F9F32}" destId="{BDFED651-DFAB-4E30-A950-997098243D4D}" srcOrd="0" destOrd="0" presId="urn:microsoft.com/office/officeart/2008/layout/HorizontalMultiLevelHierarchy"/>
    <dgm:cxn modelId="{F892B814-75C0-4E78-B1D7-9C173C1B866E}" srcId="{83F3EEEC-994B-431A-8BB1-1C72F624749B}" destId="{BE6A06D0-D974-4120-B648-DED97FFE32F0}" srcOrd="1" destOrd="0" parTransId="{23CFAF3E-4C6B-45B3-85EA-5C1770DDAB65}" sibTransId="{A9DE9A77-5943-4ABB-B03F-CD192A6B4A51}"/>
    <dgm:cxn modelId="{08372846-41F8-46DF-987A-379FBB52D482}" srcId="{83F3EEEC-994B-431A-8BB1-1C72F624749B}" destId="{ECA7B8C6-4D3F-4517-A6D0-0168DA8F9F32}" srcOrd="2" destOrd="0" parTransId="{BC2F9E3F-4FD2-4FAD-8195-470D4CF0E94D}" sibTransId="{9D05AD55-34D6-41C1-8BFE-BE9FA42EAFD6}"/>
    <dgm:cxn modelId="{EC73D3E9-578A-4235-B3B3-2B117DA309C0}" srcId="{83F3EEEC-994B-431A-8BB1-1C72F624749B}" destId="{B91E96E1-5C68-49B0-82BB-86DED7076772}" srcOrd="0" destOrd="0" parTransId="{89436A3F-3071-4BB6-A29E-A23559B4357A}" sibTransId="{8130B62A-0EB5-4643-873B-A8382C82D103}"/>
    <dgm:cxn modelId="{A7A04727-4537-4391-9FAC-D5B327528889}" type="presOf" srcId="{23CFAF3E-4C6B-45B3-85EA-5C1770DDAB65}" destId="{F2CC27DA-D06A-4019-ABB5-A8BBD3E364AD}" srcOrd="1" destOrd="0" presId="urn:microsoft.com/office/officeart/2008/layout/HorizontalMultiLevelHierarchy"/>
    <dgm:cxn modelId="{97F85872-FBEC-4E2C-96A0-B758D0F71A49}" type="presOf" srcId="{89436A3F-3071-4BB6-A29E-A23559B4357A}" destId="{00137286-40C0-4725-B807-7E7CC7F19077}" srcOrd="1" destOrd="0" presId="urn:microsoft.com/office/officeart/2008/layout/HorizontalMultiLevelHierarchy"/>
    <dgm:cxn modelId="{A3895DC3-9365-4B29-A49D-B1D551FE91B5}" type="presOf" srcId="{23CFAF3E-4C6B-45B3-85EA-5C1770DDAB65}" destId="{7AC1B98D-538C-4953-830A-787F1390244B}" srcOrd="0" destOrd="0" presId="urn:microsoft.com/office/officeart/2008/layout/HorizontalMultiLevelHierarchy"/>
    <dgm:cxn modelId="{52CFDD52-7C97-438A-9C68-30C3DEED1306}" type="presOf" srcId="{FFCB8BB8-FA99-45C8-8B5E-52F9908F815D}" destId="{80525B32-0440-489E-9C09-66AA9AB60A37}" srcOrd="0" destOrd="0" presId="urn:microsoft.com/office/officeart/2008/layout/HorizontalMultiLevelHierarchy"/>
    <dgm:cxn modelId="{A5C673B9-D071-4C9D-A35E-CECF6D968518}" type="presOf" srcId="{89436A3F-3071-4BB6-A29E-A23559B4357A}" destId="{A1F3580C-0921-45C4-BCC2-7E475D1C2AB1}" srcOrd="0" destOrd="0" presId="urn:microsoft.com/office/officeart/2008/layout/HorizontalMultiLevelHierarchy"/>
    <dgm:cxn modelId="{5E3D5266-A9B4-4FB3-9875-0F3B796592E7}" type="presOf" srcId="{BE6A06D0-D974-4120-B648-DED97FFE32F0}" destId="{D9FD459A-80CE-415B-877C-4264FBFDF838}" srcOrd="0" destOrd="0" presId="urn:microsoft.com/office/officeart/2008/layout/HorizontalMultiLevelHierarchy"/>
    <dgm:cxn modelId="{673089D2-E585-4D20-B2CB-CECA99FA1E01}" srcId="{FFCB8BB8-FA99-45C8-8B5E-52F9908F815D}" destId="{83F3EEEC-994B-431A-8BB1-1C72F624749B}" srcOrd="0" destOrd="0" parTransId="{289882B3-3E57-4D61-93D8-97B138F22105}" sibTransId="{A18680E8-A8C5-42BE-B59C-FEFA9A0B2368}"/>
    <dgm:cxn modelId="{ECD51CE2-787E-426F-A602-D6656F765E57}" type="presOf" srcId="{BC2F9E3F-4FD2-4FAD-8195-470D4CF0E94D}" destId="{444D2AC3-66F7-4337-9D3F-9D195386338C}" srcOrd="0" destOrd="0" presId="urn:microsoft.com/office/officeart/2008/layout/HorizontalMultiLevelHierarchy"/>
    <dgm:cxn modelId="{6C7FEE0C-C0B8-41F0-96B5-AC7C2392A666}" type="presOf" srcId="{83F3EEEC-994B-431A-8BB1-1C72F624749B}" destId="{6CB06556-5F0B-46C4-BD0F-52E49C010563}" srcOrd="0" destOrd="0" presId="urn:microsoft.com/office/officeart/2008/layout/HorizontalMultiLevelHierarchy"/>
    <dgm:cxn modelId="{B3F4900A-0149-4089-AAE5-215FDC890AEC}" type="presParOf" srcId="{80525B32-0440-489E-9C09-66AA9AB60A37}" destId="{36A4CF90-BD11-4FF1-9CFE-E2C1AA4CCDD0}" srcOrd="0" destOrd="0" presId="urn:microsoft.com/office/officeart/2008/layout/HorizontalMultiLevelHierarchy"/>
    <dgm:cxn modelId="{0F459776-6B48-4463-B17B-52F30FF7FEFF}" type="presParOf" srcId="{36A4CF90-BD11-4FF1-9CFE-E2C1AA4CCDD0}" destId="{6CB06556-5F0B-46C4-BD0F-52E49C010563}" srcOrd="0" destOrd="0" presId="urn:microsoft.com/office/officeart/2008/layout/HorizontalMultiLevelHierarchy"/>
    <dgm:cxn modelId="{11419E1D-F66B-4151-9BF1-0071DC62A71D}" type="presParOf" srcId="{36A4CF90-BD11-4FF1-9CFE-E2C1AA4CCDD0}" destId="{D4EE7465-D178-4F76-A98B-7575B8159973}" srcOrd="1" destOrd="0" presId="urn:microsoft.com/office/officeart/2008/layout/HorizontalMultiLevelHierarchy"/>
    <dgm:cxn modelId="{4A814C06-0C0E-486C-84D3-2434462744BC}" type="presParOf" srcId="{D4EE7465-D178-4F76-A98B-7575B8159973}" destId="{A1F3580C-0921-45C4-BCC2-7E475D1C2AB1}" srcOrd="0" destOrd="0" presId="urn:microsoft.com/office/officeart/2008/layout/HorizontalMultiLevelHierarchy"/>
    <dgm:cxn modelId="{B55B78D2-6202-4F59-9B81-2E0ACC53FA99}" type="presParOf" srcId="{A1F3580C-0921-45C4-BCC2-7E475D1C2AB1}" destId="{00137286-40C0-4725-B807-7E7CC7F19077}" srcOrd="0" destOrd="0" presId="urn:microsoft.com/office/officeart/2008/layout/HorizontalMultiLevelHierarchy"/>
    <dgm:cxn modelId="{E4A4F297-D787-461D-A6BD-FE9B900603E5}" type="presParOf" srcId="{D4EE7465-D178-4F76-A98B-7575B8159973}" destId="{73ED5138-0E0D-41B8-B5FB-6798D8B965E2}" srcOrd="1" destOrd="0" presId="urn:microsoft.com/office/officeart/2008/layout/HorizontalMultiLevelHierarchy"/>
    <dgm:cxn modelId="{C5ACC8D6-1C3E-4E97-8D83-5F4DC60803F1}" type="presParOf" srcId="{73ED5138-0E0D-41B8-B5FB-6798D8B965E2}" destId="{D34CBDF4-2D1D-41A9-9905-511E63A5D74C}" srcOrd="0" destOrd="0" presId="urn:microsoft.com/office/officeart/2008/layout/HorizontalMultiLevelHierarchy"/>
    <dgm:cxn modelId="{85DA7E02-4566-42C9-844A-4E7C53929304}" type="presParOf" srcId="{73ED5138-0E0D-41B8-B5FB-6798D8B965E2}" destId="{DE327CD7-9316-43B2-B3AF-28593989D4A2}" srcOrd="1" destOrd="0" presId="urn:microsoft.com/office/officeart/2008/layout/HorizontalMultiLevelHierarchy"/>
    <dgm:cxn modelId="{78C2722B-49C9-4F58-B847-E3770E49E7C4}" type="presParOf" srcId="{D4EE7465-D178-4F76-A98B-7575B8159973}" destId="{7AC1B98D-538C-4953-830A-787F1390244B}" srcOrd="2" destOrd="0" presId="urn:microsoft.com/office/officeart/2008/layout/HorizontalMultiLevelHierarchy"/>
    <dgm:cxn modelId="{26944CA4-6428-4DBE-A852-15723E84E0BC}" type="presParOf" srcId="{7AC1B98D-538C-4953-830A-787F1390244B}" destId="{F2CC27DA-D06A-4019-ABB5-A8BBD3E364AD}" srcOrd="0" destOrd="0" presId="urn:microsoft.com/office/officeart/2008/layout/HorizontalMultiLevelHierarchy"/>
    <dgm:cxn modelId="{36E015D1-778C-484B-B9BB-C47837CD9AA7}" type="presParOf" srcId="{D4EE7465-D178-4F76-A98B-7575B8159973}" destId="{FE0545EB-F094-4CC5-A420-0A8F7EA6CBEC}" srcOrd="3" destOrd="0" presId="urn:microsoft.com/office/officeart/2008/layout/HorizontalMultiLevelHierarchy"/>
    <dgm:cxn modelId="{8F69DAEA-937A-4B24-B0BE-E2269B3E023B}" type="presParOf" srcId="{FE0545EB-F094-4CC5-A420-0A8F7EA6CBEC}" destId="{D9FD459A-80CE-415B-877C-4264FBFDF838}" srcOrd="0" destOrd="0" presId="urn:microsoft.com/office/officeart/2008/layout/HorizontalMultiLevelHierarchy"/>
    <dgm:cxn modelId="{3AC6E2EF-F00B-446D-9509-123DFDBC8DD9}" type="presParOf" srcId="{FE0545EB-F094-4CC5-A420-0A8F7EA6CBEC}" destId="{1171DFD6-F97B-4AB5-B42A-D635FCB62931}" srcOrd="1" destOrd="0" presId="urn:microsoft.com/office/officeart/2008/layout/HorizontalMultiLevelHierarchy"/>
    <dgm:cxn modelId="{326D1EAA-2C16-4E01-A2C7-562D40C13C25}" type="presParOf" srcId="{D4EE7465-D178-4F76-A98B-7575B8159973}" destId="{444D2AC3-66F7-4337-9D3F-9D195386338C}" srcOrd="4" destOrd="0" presId="urn:microsoft.com/office/officeart/2008/layout/HorizontalMultiLevelHierarchy"/>
    <dgm:cxn modelId="{DD98D2A9-8538-4614-86F8-F40974ED0A89}" type="presParOf" srcId="{444D2AC3-66F7-4337-9D3F-9D195386338C}" destId="{7541AEC9-8E2A-4714-8797-FE3BC5A4EC8B}" srcOrd="0" destOrd="0" presId="urn:microsoft.com/office/officeart/2008/layout/HorizontalMultiLevelHierarchy"/>
    <dgm:cxn modelId="{8991FF62-A7F4-4AB0-8DD6-12A285D1AFBC}" type="presParOf" srcId="{D4EE7465-D178-4F76-A98B-7575B8159973}" destId="{A4C30EB6-AFBC-4AA0-A1D1-4F7B3EAAC0D4}" srcOrd="5" destOrd="0" presId="urn:microsoft.com/office/officeart/2008/layout/HorizontalMultiLevelHierarchy"/>
    <dgm:cxn modelId="{611CF98E-9C63-41E9-83E9-AEE7EEBE3880}" type="presParOf" srcId="{A4C30EB6-AFBC-4AA0-A1D1-4F7B3EAAC0D4}" destId="{BDFED651-DFAB-4E30-A950-997098243D4D}" srcOrd="0" destOrd="0" presId="urn:microsoft.com/office/officeart/2008/layout/HorizontalMultiLevelHierarchy"/>
    <dgm:cxn modelId="{762C46E7-E65D-4ECC-AC6D-8B5869839B56}" type="presParOf" srcId="{A4C30EB6-AFBC-4AA0-A1D1-4F7B3EAAC0D4}" destId="{2803BF26-9B1A-460E-AED0-8E0742162D1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5ECB947-D4B6-4ECF-B23E-80A35EC86F85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84533B92-BD02-4326-99D8-F39DD2940AE5}">
      <dgm:prSet phldrT="[Texto]" custT="1"/>
      <dgm:spPr/>
      <dgm:t>
        <a:bodyPr/>
        <a:lstStyle/>
        <a:p>
          <a:r>
            <a:rPr lang="es-MX" sz="2000" dirty="0"/>
            <a:t>Poder judicial	</a:t>
          </a:r>
        </a:p>
      </dgm:t>
    </dgm:pt>
    <dgm:pt modelId="{321A1220-20D7-49F8-BDFD-36C236EDEB45}" type="parTrans" cxnId="{9447C2EE-01DF-4F9A-B4A2-6D9AECF4B310}">
      <dgm:prSet/>
      <dgm:spPr/>
      <dgm:t>
        <a:bodyPr/>
        <a:lstStyle/>
        <a:p>
          <a:endParaRPr lang="es-MX"/>
        </a:p>
      </dgm:t>
    </dgm:pt>
    <dgm:pt modelId="{471F437B-327A-4B54-A73E-CE6A5D7F3EEE}" type="sibTrans" cxnId="{9447C2EE-01DF-4F9A-B4A2-6D9AECF4B310}">
      <dgm:prSet/>
      <dgm:spPr/>
      <dgm:t>
        <a:bodyPr/>
        <a:lstStyle/>
        <a:p>
          <a:endParaRPr lang="es-MX"/>
        </a:p>
      </dgm:t>
    </dgm:pt>
    <dgm:pt modelId="{7FE7111C-D9E8-4C65-8156-BB70ECAC8CBF}">
      <dgm:prSet phldrT="[Texto]" custT="1"/>
      <dgm:spPr/>
      <dgm:t>
        <a:bodyPr/>
        <a:lstStyle/>
        <a:p>
          <a:r>
            <a:rPr lang="es-MX" sz="1800" dirty="0"/>
            <a:t>Riesgo leve o moderado</a:t>
          </a:r>
        </a:p>
      </dgm:t>
    </dgm:pt>
    <dgm:pt modelId="{5B7E0E10-7AD0-43E7-98BD-5DF96947EFCE}" type="parTrans" cxnId="{4182079D-6FAD-4DCA-8256-3C27F6B80848}">
      <dgm:prSet/>
      <dgm:spPr/>
      <dgm:t>
        <a:bodyPr/>
        <a:lstStyle/>
        <a:p>
          <a:endParaRPr lang="es-MX"/>
        </a:p>
      </dgm:t>
    </dgm:pt>
    <dgm:pt modelId="{84C856AD-5793-4E5A-9968-9C5814A1A6E4}" type="sibTrans" cxnId="{4182079D-6FAD-4DCA-8256-3C27F6B80848}">
      <dgm:prSet/>
      <dgm:spPr/>
      <dgm:t>
        <a:bodyPr/>
        <a:lstStyle/>
        <a:p>
          <a:endParaRPr lang="es-MX"/>
        </a:p>
      </dgm:t>
    </dgm:pt>
    <dgm:pt modelId="{5ABD54DB-CD34-474E-9830-3DDFC7C4D8FF}">
      <dgm:prSet phldrT="[Texto]" custT="1"/>
      <dgm:spPr/>
      <dgm:t>
        <a:bodyPr/>
        <a:lstStyle/>
        <a:p>
          <a:r>
            <a:rPr lang="es-MX" sz="2000" dirty="0"/>
            <a:t>48 horas para emisión medidas</a:t>
          </a:r>
        </a:p>
      </dgm:t>
    </dgm:pt>
    <dgm:pt modelId="{79FCFBF1-9B47-44F7-B7DC-490E1CB7181E}" type="parTrans" cxnId="{7496B18A-A0A9-45FE-B0D7-851C48A94C7F}">
      <dgm:prSet/>
      <dgm:spPr/>
      <dgm:t>
        <a:bodyPr/>
        <a:lstStyle/>
        <a:p>
          <a:endParaRPr lang="es-MX"/>
        </a:p>
      </dgm:t>
    </dgm:pt>
    <dgm:pt modelId="{3EF8CD20-632B-46BB-BB31-CDA0F0E06A65}" type="sibTrans" cxnId="{7496B18A-A0A9-45FE-B0D7-851C48A94C7F}">
      <dgm:prSet/>
      <dgm:spPr/>
      <dgm:t>
        <a:bodyPr/>
        <a:lstStyle/>
        <a:p>
          <a:endParaRPr lang="es-MX"/>
        </a:p>
      </dgm:t>
    </dgm:pt>
    <dgm:pt modelId="{0F4D05FC-3D79-4BBF-8F69-0A31A6CC29A6}" type="pres">
      <dgm:prSet presAssocID="{D5ECB947-D4B6-4ECF-B23E-80A35EC86F8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F0E96F61-5BFE-4202-9A30-554C3EAA7692}" type="pres">
      <dgm:prSet presAssocID="{84533B92-BD02-4326-99D8-F39DD2940AE5}" presName="node" presStyleLbl="node1" presStyleIdx="0" presStyleCnt="3" custScaleY="115489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C4CB9A9-1FF2-4FE5-A856-76FD5DCF389C}" type="pres">
      <dgm:prSet presAssocID="{471F437B-327A-4B54-A73E-CE6A5D7F3EEE}" presName="sibTrans" presStyleLbl="sibTrans2D1" presStyleIdx="0" presStyleCnt="2"/>
      <dgm:spPr/>
      <dgm:t>
        <a:bodyPr/>
        <a:lstStyle/>
        <a:p>
          <a:endParaRPr lang="es-PE"/>
        </a:p>
      </dgm:t>
    </dgm:pt>
    <dgm:pt modelId="{C2903F48-6277-4515-971A-A174D92F1BE0}" type="pres">
      <dgm:prSet presAssocID="{471F437B-327A-4B54-A73E-CE6A5D7F3EEE}" presName="connectorText" presStyleLbl="sibTrans2D1" presStyleIdx="0" presStyleCnt="2"/>
      <dgm:spPr/>
      <dgm:t>
        <a:bodyPr/>
        <a:lstStyle/>
        <a:p>
          <a:endParaRPr lang="es-PE"/>
        </a:p>
      </dgm:t>
    </dgm:pt>
    <dgm:pt modelId="{686BA70C-74FE-43CA-9ED9-C7070FA9A7AF}" type="pres">
      <dgm:prSet presAssocID="{7FE7111C-D9E8-4C65-8156-BB70ECAC8CBF}" presName="node" presStyleLbl="node1" presStyleIdx="1" presStyleCnt="3" custScaleY="115489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DA72F44-FC7B-49D1-B8E2-C2DF61D7F713}" type="pres">
      <dgm:prSet presAssocID="{84C856AD-5793-4E5A-9968-9C5814A1A6E4}" presName="sibTrans" presStyleLbl="sibTrans2D1" presStyleIdx="1" presStyleCnt="2"/>
      <dgm:spPr/>
      <dgm:t>
        <a:bodyPr/>
        <a:lstStyle/>
        <a:p>
          <a:endParaRPr lang="es-PE"/>
        </a:p>
      </dgm:t>
    </dgm:pt>
    <dgm:pt modelId="{BD60C431-8AAB-43BA-A46B-CED1BEA72440}" type="pres">
      <dgm:prSet presAssocID="{84C856AD-5793-4E5A-9968-9C5814A1A6E4}" presName="connectorText" presStyleLbl="sibTrans2D1" presStyleIdx="1" presStyleCnt="2"/>
      <dgm:spPr/>
      <dgm:t>
        <a:bodyPr/>
        <a:lstStyle/>
        <a:p>
          <a:endParaRPr lang="es-PE"/>
        </a:p>
      </dgm:t>
    </dgm:pt>
    <dgm:pt modelId="{F6071588-5973-4D3F-A57D-2D4AB91BA4CE}" type="pres">
      <dgm:prSet presAssocID="{5ABD54DB-CD34-474E-9830-3DDFC7C4D8FF}" presName="node" presStyleLbl="node1" presStyleIdx="2" presStyleCnt="3" custScaleY="115489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D6560B98-DD14-408E-A44C-43EBBEFC72D7}" type="presOf" srcId="{7FE7111C-D9E8-4C65-8156-BB70ECAC8CBF}" destId="{686BA70C-74FE-43CA-9ED9-C7070FA9A7AF}" srcOrd="0" destOrd="0" presId="urn:microsoft.com/office/officeart/2005/8/layout/process1"/>
    <dgm:cxn modelId="{33B4AB7F-1E84-4D2B-862E-C9436DA775DB}" type="presOf" srcId="{D5ECB947-D4B6-4ECF-B23E-80A35EC86F85}" destId="{0F4D05FC-3D79-4BBF-8F69-0A31A6CC29A6}" srcOrd="0" destOrd="0" presId="urn:microsoft.com/office/officeart/2005/8/layout/process1"/>
    <dgm:cxn modelId="{4182079D-6FAD-4DCA-8256-3C27F6B80848}" srcId="{D5ECB947-D4B6-4ECF-B23E-80A35EC86F85}" destId="{7FE7111C-D9E8-4C65-8156-BB70ECAC8CBF}" srcOrd="1" destOrd="0" parTransId="{5B7E0E10-7AD0-43E7-98BD-5DF96947EFCE}" sibTransId="{84C856AD-5793-4E5A-9968-9C5814A1A6E4}"/>
    <dgm:cxn modelId="{FED7E45F-7A54-42B2-84C0-E949AF0BE8A3}" type="presOf" srcId="{84C856AD-5793-4E5A-9968-9C5814A1A6E4}" destId="{9DA72F44-FC7B-49D1-B8E2-C2DF61D7F713}" srcOrd="0" destOrd="0" presId="urn:microsoft.com/office/officeart/2005/8/layout/process1"/>
    <dgm:cxn modelId="{7496B18A-A0A9-45FE-B0D7-851C48A94C7F}" srcId="{D5ECB947-D4B6-4ECF-B23E-80A35EC86F85}" destId="{5ABD54DB-CD34-474E-9830-3DDFC7C4D8FF}" srcOrd="2" destOrd="0" parTransId="{79FCFBF1-9B47-44F7-B7DC-490E1CB7181E}" sibTransId="{3EF8CD20-632B-46BB-BB31-CDA0F0E06A65}"/>
    <dgm:cxn modelId="{D7458E9B-AE06-4BB9-84CE-6CCFE8510C70}" type="presOf" srcId="{84533B92-BD02-4326-99D8-F39DD2940AE5}" destId="{F0E96F61-5BFE-4202-9A30-554C3EAA7692}" srcOrd="0" destOrd="0" presId="urn:microsoft.com/office/officeart/2005/8/layout/process1"/>
    <dgm:cxn modelId="{9447C2EE-01DF-4F9A-B4A2-6D9AECF4B310}" srcId="{D5ECB947-D4B6-4ECF-B23E-80A35EC86F85}" destId="{84533B92-BD02-4326-99D8-F39DD2940AE5}" srcOrd="0" destOrd="0" parTransId="{321A1220-20D7-49F8-BDFD-36C236EDEB45}" sibTransId="{471F437B-327A-4B54-A73E-CE6A5D7F3EEE}"/>
    <dgm:cxn modelId="{17FA5E0A-93CA-4F2F-BCC6-1A9FBB333677}" type="presOf" srcId="{471F437B-327A-4B54-A73E-CE6A5D7F3EEE}" destId="{BC4CB9A9-1FF2-4FE5-A856-76FD5DCF389C}" srcOrd="0" destOrd="0" presId="urn:microsoft.com/office/officeart/2005/8/layout/process1"/>
    <dgm:cxn modelId="{2FC29AA1-8924-4CBC-BE14-06EA39C41AEC}" type="presOf" srcId="{471F437B-327A-4B54-A73E-CE6A5D7F3EEE}" destId="{C2903F48-6277-4515-971A-A174D92F1BE0}" srcOrd="1" destOrd="0" presId="urn:microsoft.com/office/officeart/2005/8/layout/process1"/>
    <dgm:cxn modelId="{AD61C083-00A3-4E04-BC03-9E53AA2A15CE}" type="presOf" srcId="{84C856AD-5793-4E5A-9968-9C5814A1A6E4}" destId="{BD60C431-8AAB-43BA-A46B-CED1BEA72440}" srcOrd="1" destOrd="0" presId="urn:microsoft.com/office/officeart/2005/8/layout/process1"/>
    <dgm:cxn modelId="{0C180ABE-9DED-4E24-852E-891CDB460B79}" type="presOf" srcId="{5ABD54DB-CD34-474E-9830-3DDFC7C4D8FF}" destId="{F6071588-5973-4D3F-A57D-2D4AB91BA4CE}" srcOrd="0" destOrd="0" presId="urn:microsoft.com/office/officeart/2005/8/layout/process1"/>
    <dgm:cxn modelId="{8144388D-8B6A-46F4-8948-FF46EF96B967}" type="presParOf" srcId="{0F4D05FC-3D79-4BBF-8F69-0A31A6CC29A6}" destId="{F0E96F61-5BFE-4202-9A30-554C3EAA7692}" srcOrd="0" destOrd="0" presId="urn:microsoft.com/office/officeart/2005/8/layout/process1"/>
    <dgm:cxn modelId="{738EEDDE-A4F3-488D-B8E4-32890459A15D}" type="presParOf" srcId="{0F4D05FC-3D79-4BBF-8F69-0A31A6CC29A6}" destId="{BC4CB9A9-1FF2-4FE5-A856-76FD5DCF389C}" srcOrd="1" destOrd="0" presId="urn:microsoft.com/office/officeart/2005/8/layout/process1"/>
    <dgm:cxn modelId="{DC8CFCA7-7889-4735-A09D-9B3851F71663}" type="presParOf" srcId="{BC4CB9A9-1FF2-4FE5-A856-76FD5DCF389C}" destId="{C2903F48-6277-4515-971A-A174D92F1BE0}" srcOrd="0" destOrd="0" presId="urn:microsoft.com/office/officeart/2005/8/layout/process1"/>
    <dgm:cxn modelId="{197F439B-18B3-4D84-9A4C-00F41AFDF596}" type="presParOf" srcId="{0F4D05FC-3D79-4BBF-8F69-0A31A6CC29A6}" destId="{686BA70C-74FE-43CA-9ED9-C7070FA9A7AF}" srcOrd="2" destOrd="0" presId="urn:microsoft.com/office/officeart/2005/8/layout/process1"/>
    <dgm:cxn modelId="{8108E5DA-0E3E-493A-A296-566A8AD467A5}" type="presParOf" srcId="{0F4D05FC-3D79-4BBF-8F69-0A31A6CC29A6}" destId="{9DA72F44-FC7B-49D1-B8E2-C2DF61D7F713}" srcOrd="3" destOrd="0" presId="urn:microsoft.com/office/officeart/2005/8/layout/process1"/>
    <dgm:cxn modelId="{272B8574-7109-4539-91F8-8429DADDCB27}" type="presParOf" srcId="{9DA72F44-FC7B-49D1-B8E2-C2DF61D7F713}" destId="{BD60C431-8AAB-43BA-A46B-CED1BEA72440}" srcOrd="0" destOrd="0" presId="urn:microsoft.com/office/officeart/2005/8/layout/process1"/>
    <dgm:cxn modelId="{FFCB8E64-4B8A-45EC-9D47-52AD5E8C8C29}" type="presParOf" srcId="{0F4D05FC-3D79-4BBF-8F69-0A31A6CC29A6}" destId="{F6071588-5973-4D3F-A57D-2D4AB91BA4C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5ECB947-D4B6-4ECF-B23E-80A35EC86F85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84533B92-BD02-4326-99D8-F39DD2940AE5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MX" sz="2000" dirty="0"/>
            <a:t>Poder judicial	</a:t>
          </a:r>
        </a:p>
      </dgm:t>
    </dgm:pt>
    <dgm:pt modelId="{321A1220-20D7-49F8-BDFD-36C236EDEB45}" type="parTrans" cxnId="{9447C2EE-01DF-4F9A-B4A2-6D9AECF4B310}">
      <dgm:prSet/>
      <dgm:spPr/>
      <dgm:t>
        <a:bodyPr/>
        <a:lstStyle/>
        <a:p>
          <a:endParaRPr lang="es-MX"/>
        </a:p>
      </dgm:t>
    </dgm:pt>
    <dgm:pt modelId="{471F437B-327A-4B54-A73E-CE6A5D7F3EEE}" type="sibTrans" cxnId="{9447C2EE-01DF-4F9A-B4A2-6D9AECF4B310}">
      <dgm:prSet/>
      <dgm:spPr/>
      <dgm:t>
        <a:bodyPr/>
        <a:lstStyle/>
        <a:p>
          <a:endParaRPr lang="es-MX"/>
        </a:p>
      </dgm:t>
    </dgm:pt>
    <dgm:pt modelId="{7FE7111C-D9E8-4C65-8156-BB70ECAC8CBF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MX" sz="2000" dirty="0"/>
            <a:t>Riesgo severo</a:t>
          </a:r>
        </a:p>
      </dgm:t>
    </dgm:pt>
    <dgm:pt modelId="{5B7E0E10-7AD0-43E7-98BD-5DF96947EFCE}" type="parTrans" cxnId="{4182079D-6FAD-4DCA-8256-3C27F6B80848}">
      <dgm:prSet/>
      <dgm:spPr/>
      <dgm:t>
        <a:bodyPr/>
        <a:lstStyle/>
        <a:p>
          <a:endParaRPr lang="es-MX"/>
        </a:p>
      </dgm:t>
    </dgm:pt>
    <dgm:pt modelId="{84C856AD-5793-4E5A-9968-9C5814A1A6E4}" type="sibTrans" cxnId="{4182079D-6FAD-4DCA-8256-3C27F6B80848}">
      <dgm:prSet/>
      <dgm:spPr/>
      <dgm:t>
        <a:bodyPr/>
        <a:lstStyle/>
        <a:p>
          <a:endParaRPr lang="es-MX"/>
        </a:p>
      </dgm:t>
    </dgm:pt>
    <dgm:pt modelId="{5ABD54DB-CD34-474E-9830-3DDFC7C4D8FF}">
      <dgm:prSet phldrT="[Texto]"/>
      <dgm:spPr/>
      <dgm:t>
        <a:bodyPr/>
        <a:lstStyle/>
        <a:p>
          <a:r>
            <a:rPr lang="es-MX" dirty="0"/>
            <a:t>24 horas para emisión medidas</a:t>
          </a:r>
        </a:p>
      </dgm:t>
    </dgm:pt>
    <dgm:pt modelId="{79FCFBF1-9B47-44F7-B7DC-490E1CB7181E}" type="parTrans" cxnId="{7496B18A-A0A9-45FE-B0D7-851C48A94C7F}">
      <dgm:prSet/>
      <dgm:spPr/>
      <dgm:t>
        <a:bodyPr/>
        <a:lstStyle/>
        <a:p>
          <a:endParaRPr lang="es-MX"/>
        </a:p>
      </dgm:t>
    </dgm:pt>
    <dgm:pt modelId="{3EF8CD20-632B-46BB-BB31-CDA0F0E06A65}" type="sibTrans" cxnId="{7496B18A-A0A9-45FE-B0D7-851C48A94C7F}">
      <dgm:prSet/>
      <dgm:spPr/>
      <dgm:t>
        <a:bodyPr/>
        <a:lstStyle/>
        <a:p>
          <a:endParaRPr lang="es-MX"/>
        </a:p>
      </dgm:t>
    </dgm:pt>
    <dgm:pt modelId="{0F4D05FC-3D79-4BBF-8F69-0A31A6CC29A6}" type="pres">
      <dgm:prSet presAssocID="{D5ECB947-D4B6-4ECF-B23E-80A35EC86F8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F0E96F61-5BFE-4202-9A30-554C3EAA7692}" type="pres">
      <dgm:prSet presAssocID="{84533B92-BD02-4326-99D8-F39DD2940AE5}" presName="node" presStyleLbl="node1" presStyleIdx="0" presStyleCnt="3" custScaleY="149887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C4CB9A9-1FF2-4FE5-A856-76FD5DCF389C}" type="pres">
      <dgm:prSet presAssocID="{471F437B-327A-4B54-A73E-CE6A5D7F3EEE}" presName="sibTrans" presStyleLbl="sibTrans2D1" presStyleIdx="0" presStyleCnt="2"/>
      <dgm:spPr/>
      <dgm:t>
        <a:bodyPr/>
        <a:lstStyle/>
        <a:p>
          <a:endParaRPr lang="es-PE"/>
        </a:p>
      </dgm:t>
    </dgm:pt>
    <dgm:pt modelId="{C2903F48-6277-4515-971A-A174D92F1BE0}" type="pres">
      <dgm:prSet presAssocID="{471F437B-327A-4B54-A73E-CE6A5D7F3EEE}" presName="connectorText" presStyleLbl="sibTrans2D1" presStyleIdx="0" presStyleCnt="2"/>
      <dgm:spPr/>
      <dgm:t>
        <a:bodyPr/>
        <a:lstStyle/>
        <a:p>
          <a:endParaRPr lang="es-PE"/>
        </a:p>
      </dgm:t>
    </dgm:pt>
    <dgm:pt modelId="{686BA70C-74FE-43CA-9ED9-C7070FA9A7AF}" type="pres">
      <dgm:prSet presAssocID="{7FE7111C-D9E8-4C65-8156-BB70ECAC8CBF}" presName="node" presStyleLbl="node1" presStyleIdx="1" presStyleCnt="3" custScaleY="147971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DA72F44-FC7B-49D1-B8E2-C2DF61D7F713}" type="pres">
      <dgm:prSet presAssocID="{84C856AD-5793-4E5A-9968-9C5814A1A6E4}" presName="sibTrans" presStyleLbl="sibTrans2D1" presStyleIdx="1" presStyleCnt="2"/>
      <dgm:spPr/>
      <dgm:t>
        <a:bodyPr/>
        <a:lstStyle/>
        <a:p>
          <a:endParaRPr lang="es-PE"/>
        </a:p>
      </dgm:t>
    </dgm:pt>
    <dgm:pt modelId="{BD60C431-8AAB-43BA-A46B-CED1BEA72440}" type="pres">
      <dgm:prSet presAssocID="{84C856AD-5793-4E5A-9968-9C5814A1A6E4}" presName="connectorText" presStyleLbl="sibTrans2D1" presStyleIdx="1" presStyleCnt="2"/>
      <dgm:spPr/>
      <dgm:t>
        <a:bodyPr/>
        <a:lstStyle/>
        <a:p>
          <a:endParaRPr lang="es-PE"/>
        </a:p>
      </dgm:t>
    </dgm:pt>
    <dgm:pt modelId="{F6071588-5973-4D3F-A57D-2D4AB91BA4CE}" type="pres">
      <dgm:prSet presAssocID="{5ABD54DB-CD34-474E-9830-3DDFC7C4D8FF}" presName="node" presStyleLbl="node1" presStyleIdx="2" presStyleCnt="3" custScaleY="149887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D6560B98-DD14-408E-A44C-43EBBEFC72D7}" type="presOf" srcId="{7FE7111C-D9E8-4C65-8156-BB70ECAC8CBF}" destId="{686BA70C-74FE-43CA-9ED9-C7070FA9A7AF}" srcOrd="0" destOrd="0" presId="urn:microsoft.com/office/officeart/2005/8/layout/process1"/>
    <dgm:cxn modelId="{33B4AB7F-1E84-4D2B-862E-C9436DA775DB}" type="presOf" srcId="{D5ECB947-D4B6-4ECF-B23E-80A35EC86F85}" destId="{0F4D05FC-3D79-4BBF-8F69-0A31A6CC29A6}" srcOrd="0" destOrd="0" presId="urn:microsoft.com/office/officeart/2005/8/layout/process1"/>
    <dgm:cxn modelId="{4182079D-6FAD-4DCA-8256-3C27F6B80848}" srcId="{D5ECB947-D4B6-4ECF-B23E-80A35EC86F85}" destId="{7FE7111C-D9E8-4C65-8156-BB70ECAC8CBF}" srcOrd="1" destOrd="0" parTransId="{5B7E0E10-7AD0-43E7-98BD-5DF96947EFCE}" sibTransId="{84C856AD-5793-4E5A-9968-9C5814A1A6E4}"/>
    <dgm:cxn modelId="{FED7E45F-7A54-42B2-84C0-E949AF0BE8A3}" type="presOf" srcId="{84C856AD-5793-4E5A-9968-9C5814A1A6E4}" destId="{9DA72F44-FC7B-49D1-B8E2-C2DF61D7F713}" srcOrd="0" destOrd="0" presId="urn:microsoft.com/office/officeart/2005/8/layout/process1"/>
    <dgm:cxn modelId="{7496B18A-A0A9-45FE-B0D7-851C48A94C7F}" srcId="{D5ECB947-D4B6-4ECF-B23E-80A35EC86F85}" destId="{5ABD54DB-CD34-474E-9830-3DDFC7C4D8FF}" srcOrd="2" destOrd="0" parTransId="{79FCFBF1-9B47-44F7-B7DC-490E1CB7181E}" sibTransId="{3EF8CD20-632B-46BB-BB31-CDA0F0E06A65}"/>
    <dgm:cxn modelId="{D7458E9B-AE06-4BB9-84CE-6CCFE8510C70}" type="presOf" srcId="{84533B92-BD02-4326-99D8-F39DD2940AE5}" destId="{F0E96F61-5BFE-4202-9A30-554C3EAA7692}" srcOrd="0" destOrd="0" presId="urn:microsoft.com/office/officeart/2005/8/layout/process1"/>
    <dgm:cxn modelId="{9447C2EE-01DF-4F9A-B4A2-6D9AECF4B310}" srcId="{D5ECB947-D4B6-4ECF-B23E-80A35EC86F85}" destId="{84533B92-BD02-4326-99D8-F39DD2940AE5}" srcOrd="0" destOrd="0" parTransId="{321A1220-20D7-49F8-BDFD-36C236EDEB45}" sibTransId="{471F437B-327A-4B54-A73E-CE6A5D7F3EEE}"/>
    <dgm:cxn modelId="{17FA5E0A-93CA-4F2F-BCC6-1A9FBB333677}" type="presOf" srcId="{471F437B-327A-4B54-A73E-CE6A5D7F3EEE}" destId="{BC4CB9A9-1FF2-4FE5-A856-76FD5DCF389C}" srcOrd="0" destOrd="0" presId="urn:microsoft.com/office/officeart/2005/8/layout/process1"/>
    <dgm:cxn modelId="{2FC29AA1-8924-4CBC-BE14-06EA39C41AEC}" type="presOf" srcId="{471F437B-327A-4B54-A73E-CE6A5D7F3EEE}" destId="{C2903F48-6277-4515-971A-A174D92F1BE0}" srcOrd="1" destOrd="0" presId="urn:microsoft.com/office/officeart/2005/8/layout/process1"/>
    <dgm:cxn modelId="{AD61C083-00A3-4E04-BC03-9E53AA2A15CE}" type="presOf" srcId="{84C856AD-5793-4E5A-9968-9C5814A1A6E4}" destId="{BD60C431-8AAB-43BA-A46B-CED1BEA72440}" srcOrd="1" destOrd="0" presId="urn:microsoft.com/office/officeart/2005/8/layout/process1"/>
    <dgm:cxn modelId="{0C180ABE-9DED-4E24-852E-891CDB460B79}" type="presOf" srcId="{5ABD54DB-CD34-474E-9830-3DDFC7C4D8FF}" destId="{F6071588-5973-4D3F-A57D-2D4AB91BA4CE}" srcOrd="0" destOrd="0" presId="urn:microsoft.com/office/officeart/2005/8/layout/process1"/>
    <dgm:cxn modelId="{8144388D-8B6A-46F4-8948-FF46EF96B967}" type="presParOf" srcId="{0F4D05FC-3D79-4BBF-8F69-0A31A6CC29A6}" destId="{F0E96F61-5BFE-4202-9A30-554C3EAA7692}" srcOrd="0" destOrd="0" presId="urn:microsoft.com/office/officeart/2005/8/layout/process1"/>
    <dgm:cxn modelId="{738EEDDE-A4F3-488D-B8E4-32890459A15D}" type="presParOf" srcId="{0F4D05FC-3D79-4BBF-8F69-0A31A6CC29A6}" destId="{BC4CB9A9-1FF2-4FE5-A856-76FD5DCF389C}" srcOrd="1" destOrd="0" presId="urn:microsoft.com/office/officeart/2005/8/layout/process1"/>
    <dgm:cxn modelId="{DC8CFCA7-7889-4735-A09D-9B3851F71663}" type="presParOf" srcId="{BC4CB9A9-1FF2-4FE5-A856-76FD5DCF389C}" destId="{C2903F48-6277-4515-971A-A174D92F1BE0}" srcOrd="0" destOrd="0" presId="urn:microsoft.com/office/officeart/2005/8/layout/process1"/>
    <dgm:cxn modelId="{197F439B-18B3-4D84-9A4C-00F41AFDF596}" type="presParOf" srcId="{0F4D05FC-3D79-4BBF-8F69-0A31A6CC29A6}" destId="{686BA70C-74FE-43CA-9ED9-C7070FA9A7AF}" srcOrd="2" destOrd="0" presId="urn:microsoft.com/office/officeart/2005/8/layout/process1"/>
    <dgm:cxn modelId="{8108E5DA-0E3E-493A-A296-566A8AD467A5}" type="presParOf" srcId="{0F4D05FC-3D79-4BBF-8F69-0A31A6CC29A6}" destId="{9DA72F44-FC7B-49D1-B8E2-C2DF61D7F713}" srcOrd="3" destOrd="0" presId="urn:microsoft.com/office/officeart/2005/8/layout/process1"/>
    <dgm:cxn modelId="{272B8574-7109-4539-91F8-8429DADDCB27}" type="presParOf" srcId="{9DA72F44-FC7B-49D1-B8E2-C2DF61D7F713}" destId="{BD60C431-8AAB-43BA-A46B-CED1BEA72440}" srcOrd="0" destOrd="0" presId="urn:microsoft.com/office/officeart/2005/8/layout/process1"/>
    <dgm:cxn modelId="{FFCB8E64-4B8A-45EC-9D47-52AD5E8C8C29}" type="presParOf" srcId="{0F4D05FC-3D79-4BBF-8F69-0A31A6CC29A6}" destId="{F6071588-5973-4D3F-A57D-2D4AB91BA4C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5300B95-3BD9-41F3-9301-5A8AFEB7037B}" type="doc">
      <dgm:prSet loTypeId="urn:microsoft.com/office/officeart/2005/8/layout/b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235F1B99-EA65-4163-9DDA-FD6F453D1D71}">
      <dgm:prSet phldrT="[Texto]" custT="1"/>
      <dgm:spPr/>
      <dgm:t>
        <a:bodyPr/>
        <a:lstStyle/>
        <a:p>
          <a:r>
            <a:rPr lang="es-MX" sz="1800" b="1" dirty="0">
              <a:solidFill>
                <a:schemeClr val="tx1"/>
              </a:solidFill>
            </a:rPr>
            <a:t>Res. medidas protección o cautelares</a:t>
          </a:r>
        </a:p>
      </dgm:t>
    </dgm:pt>
    <dgm:pt modelId="{3B24846C-2BE2-46D0-BE73-9B2A755F3676}" type="parTrans" cxnId="{EFCACB23-8EC5-4E0B-8E74-1EEF921F86CD}">
      <dgm:prSet/>
      <dgm:spPr/>
      <dgm:t>
        <a:bodyPr/>
        <a:lstStyle/>
        <a:p>
          <a:endParaRPr lang="es-MX"/>
        </a:p>
      </dgm:t>
    </dgm:pt>
    <dgm:pt modelId="{562963A9-C5F8-43B7-9493-D5E5722BC52F}" type="sibTrans" cxnId="{EFCACB23-8EC5-4E0B-8E74-1EEF921F86CD}">
      <dgm:prSet/>
      <dgm:spPr/>
      <dgm:t>
        <a:bodyPr/>
        <a:lstStyle/>
        <a:p>
          <a:endParaRPr lang="es-MX"/>
        </a:p>
      </dgm:t>
    </dgm:pt>
    <dgm:pt modelId="{3A8B217F-958C-44C1-BC0C-A85B395F4337}">
      <dgm:prSet phldrT="[Texto]" custT="1"/>
      <dgm:spPr/>
      <dgm:t>
        <a:bodyPr/>
        <a:lstStyle/>
        <a:p>
          <a:r>
            <a:rPr lang="es-MX" sz="1800" b="1" dirty="0"/>
            <a:t>Apelación</a:t>
          </a:r>
          <a:r>
            <a:rPr lang="es-MX" sz="1800" dirty="0"/>
            <a:t> en audiencia o dentro de 3 días</a:t>
          </a:r>
        </a:p>
      </dgm:t>
    </dgm:pt>
    <dgm:pt modelId="{6CBBD35F-82FC-409D-B2B5-21632D59E864}" type="parTrans" cxnId="{E3C63ABE-AB27-4CCF-B943-FB973557C725}">
      <dgm:prSet/>
      <dgm:spPr/>
      <dgm:t>
        <a:bodyPr/>
        <a:lstStyle/>
        <a:p>
          <a:endParaRPr lang="es-MX"/>
        </a:p>
      </dgm:t>
    </dgm:pt>
    <dgm:pt modelId="{01974C26-AE0B-4655-9126-095C069B79A3}" type="sibTrans" cxnId="{E3C63ABE-AB27-4CCF-B943-FB973557C725}">
      <dgm:prSet/>
      <dgm:spPr/>
      <dgm:t>
        <a:bodyPr/>
        <a:lstStyle/>
        <a:p>
          <a:endParaRPr lang="es-MX"/>
        </a:p>
      </dgm:t>
    </dgm:pt>
    <dgm:pt modelId="{E99EA582-5B9F-4291-8515-C90384096A3D}">
      <dgm:prSet phldrT="[Texto]" custT="1"/>
      <dgm:spPr/>
      <dgm:t>
        <a:bodyPr/>
        <a:lstStyle/>
        <a:p>
          <a:r>
            <a:rPr lang="es-MX" sz="1800" dirty="0"/>
            <a:t>Apelación </a:t>
          </a:r>
          <a:r>
            <a:rPr lang="es-MX" sz="1800" b="1" dirty="0"/>
            <a:t>sin efecto suspensivo</a:t>
          </a:r>
        </a:p>
      </dgm:t>
    </dgm:pt>
    <dgm:pt modelId="{3BF3ED40-A2FF-4F2A-91A5-E9F2A2A31857}" type="parTrans" cxnId="{4DD98F93-DD28-4B73-86DB-0C18B15FBCCC}">
      <dgm:prSet/>
      <dgm:spPr/>
      <dgm:t>
        <a:bodyPr/>
        <a:lstStyle/>
        <a:p>
          <a:endParaRPr lang="es-MX"/>
        </a:p>
      </dgm:t>
    </dgm:pt>
    <dgm:pt modelId="{546D7DCF-DFA9-473E-990C-07F95F068C2F}" type="sibTrans" cxnId="{4DD98F93-DD28-4B73-86DB-0C18B15FBCCC}">
      <dgm:prSet/>
      <dgm:spPr/>
      <dgm:t>
        <a:bodyPr/>
        <a:lstStyle/>
        <a:p>
          <a:endParaRPr lang="es-MX"/>
        </a:p>
      </dgm:t>
    </dgm:pt>
    <dgm:pt modelId="{EDC19600-3FF4-46ED-81D0-687FAC1C26B7}">
      <dgm:prSet phldrT="[Texto]" custT="1"/>
      <dgm:spPr/>
      <dgm:t>
        <a:bodyPr/>
        <a:lstStyle/>
        <a:p>
          <a:r>
            <a:rPr lang="es-MX" sz="1800" dirty="0"/>
            <a:t>3 días riesgo leve o moderado</a:t>
          </a:r>
          <a:endParaRPr lang="es-MX" sz="1800" b="1" dirty="0"/>
        </a:p>
      </dgm:t>
    </dgm:pt>
    <dgm:pt modelId="{335BC4A1-6198-4309-BF1C-3C0C064639F4}" type="parTrans" cxnId="{FF445FA9-C20E-44B4-A887-0228048C40C4}">
      <dgm:prSet/>
      <dgm:spPr/>
      <dgm:t>
        <a:bodyPr/>
        <a:lstStyle/>
        <a:p>
          <a:endParaRPr lang="es-MX"/>
        </a:p>
      </dgm:t>
    </dgm:pt>
    <dgm:pt modelId="{6503D1EA-81B6-449D-9120-F9CFA1D8AD0B}" type="sibTrans" cxnId="{FF445FA9-C20E-44B4-A887-0228048C40C4}">
      <dgm:prSet/>
      <dgm:spPr/>
      <dgm:t>
        <a:bodyPr/>
        <a:lstStyle/>
        <a:p>
          <a:endParaRPr lang="es-MX"/>
        </a:p>
      </dgm:t>
    </dgm:pt>
    <dgm:pt modelId="{56D4DA1F-5EE1-461C-9A8C-CB19559ADA13}">
      <dgm:prSet phldrT="[Texto]" custT="1"/>
      <dgm:spPr/>
      <dgm:t>
        <a:bodyPr/>
        <a:lstStyle/>
        <a:p>
          <a:r>
            <a:rPr lang="es-MX" sz="1800" dirty="0"/>
            <a:t>Dictamen de la Fiscalía Superior </a:t>
          </a:r>
        </a:p>
        <a:p>
          <a:r>
            <a:rPr lang="es-MX" sz="1800" dirty="0"/>
            <a:t>(5 días)</a:t>
          </a:r>
        </a:p>
      </dgm:t>
    </dgm:pt>
    <dgm:pt modelId="{AEB161CD-814D-442D-A7E0-0D4FC4F0D2D8}" type="parTrans" cxnId="{90F61300-97FA-4C3C-B92D-4DD2C986229B}">
      <dgm:prSet/>
      <dgm:spPr/>
      <dgm:t>
        <a:bodyPr/>
        <a:lstStyle/>
        <a:p>
          <a:endParaRPr lang="es-MX"/>
        </a:p>
      </dgm:t>
    </dgm:pt>
    <dgm:pt modelId="{DE55E139-82FF-40CA-95AC-23E236CF6622}" type="sibTrans" cxnId="{90F61300-97FA-4C3C-B92D-4DD2C986229B}">
      <dgm:prSet/>
      <dgm:spPr/>
      <dgm:t>
        <a:bodyPr/>
        <a:lstStyle/>
        <a:p>
          <a:endParaRPr lang="es-MX"/>
        </a:p>
      </dgm:t>
    </dgm:pt>
    <dgm:pt modelId="{4E0976D3-AEC0-4902-B531-5EB02873ECEC}">
      <dgm:prSet custT="1"/>
      <dgm:spPr/>
      <dgm:t>
        <a:bodyPr/>
        <a:lstStyle/>
        <a:p>
          <a:r>
            <a:rPr lang="es-MX" sz="1800" b="1" dirty="0"/>
            <a:t>Se eleva a la sala de familia</a:t>
          </a:r>
          <a:endParaRPr lang="es-MX" sz="1800" dirty="0"/>
        </a:p>
      </dgm:t>
    </dgm:pt>
    <dgm:pt modelId="{BBD4BDFA-9A88-4ED9-AADC-F81FDD364D12}" type="parTrans" cxnId="{DF5CDB60-44D4-4584-AE89-806C6B7504CB}">
      <dgm:prSet/>
      <dgm:spPr/>
      <dgm:t>
        <a:bodyPr/>
        <a:lstStyle/>
        <a:p>
          <a:endParaRPr lang="es-MX"/>
        </a:p>
      </dgm:t>
    </dgm:pt>
    <dgm:pt modelId="{D7DFB493-A8E3-40C1-9064-1DEB59F35576}" type="sibTrans" cxnId="{DF5CDB60-44D4-4584-AE89-806C6B7504CB}">
      <dgm:prSet/>
      <dgm:spPr/>
      <dgm:t>
        <a:bodyPr/>
        <a:lstStyle/>
        <a:p>
          <a:endParaRPr lang="es-MX"/>
        </a:p>
      </dgm:t>
    </dgm:pt>
    <dgm:pt modelId="{CAA14D51-D118-47D6-A6A5-0FC4CB34EB14}">
      <dgm:prSet custT="1"/>
      <dgm:spPr/>
      <dgm:t>
        <a:bodyPr/>
        <a:lstStyle/>
        <a:p>
          <a:r>
            <a:rPr lang="es-MX" sz="1800"/>
            <a:t>1 día riesgo severo</a:t>
          </a:r>
          <a:endParaRPr lang="es-MX" sz="1800" dirty="0"/>
        </a:p>
      </dgm:t>
    </dgm:pt>
    <dgm:pt modelId="{C3A0CE29-7948-45FB-AFD5-521F37F65129}" type="parTrans" cxnId="{50C8DED6-7629-4AAF-906E-22A4DF54773B}">
      <dgm:prSet/>
      <dgm:spPr/>
      <dgm:t>
        <a:bodyPr/>
        <a:lstStyle/>
        <a:p>
          <a:endParaRPr lang="es-MX"/>
        </a:p>
      </dgm:t>
    </dgm:pt>
    <dgm:pt modelId="{34973C6A-DFF1-4B0C-AE65-4894612A8DCD}" type="sibTrans" cxnId="{50C8DED6-7629-4AAF-906E-22A4DF54773B}">
      <dgm:prSet/>
      <dgm:spPr/>
      <dgm:t>
        <a:bodyPr/>
        <a:lstStyle/>
        <a:p>
          <a:endParaRPr lang="es-MX"/>
        </a:p>
      </dgm:t>
    </dgm:pt>
    <dgm:pt modelId="{DBCE6EE2-0B53-41A7-9867-ED56C90FDB50}">
      <dgm:prSet phldrT="[Texto]" custT="1"/>
      <dgm:spPr/>
      <dgm:t>
        <a:bodyPr/>
        <a:lstStyle/>
        <a:p>
          <a:r>
            <a:rPr lang="es-MX" sz="1800" dirty="0"/>
            <a:t>Sala Familia </a:t>
          </a:r>
        </a:p>
        <a:p>
          <a:r>
            <a:rPr lang="es-MX" sz="1800" dirty="0"/>
            <a:t>(3 días vista causa y 3 días comunicación a las partes)  </a:t>
          </a:r>
        </a:p>
      </dgm:t>
    </dgm:pt>
    <dgm:pt modelId="{6EEF2370-57E8-4D3F-94DB-7C64DDF4EEE9}" type="parTrans" cxnId="{43859344-1FAF-41CE-8FDA-8EB0D24D030B}">
      <dgm:prSet/>
      <dgm:spPr/>
      <dgm:t>
        <a:bodyPr/>
        <a:lstStyle/>
        <a:p>
          <a:endParaRPr lang="es-MX"/>
        </a:p>
      </dgm:t>
    </dgm:pt>
    <dgm:pt modelId="{486A718D-6C71-4F11-817A-A6A2A1D1D514}" type="sibTrans" cxnId="{43859344-1FAF-41CE-8FDA-8EB0D24D030B}">
      <dgm:prSet/>
      <dgm:spPr/>
      <dgm:t>
        <a:bodyPr/>
        <a:lstStyle/>
        <a:p>
          <a:endParaRPr lang="es-MX"/>
        </a:p>
      </dgm:t>
    </dgm:pt>
    <dgm:pt modelId="{539CAA7F-618E-4270-9C56-CFEF4BDEE80C}" type="pres">
      <dgm:prSet presAssocID="{65300B95-3BD9-41F3-9301-5A8AFEB7037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595286E6-AA89-4611-80A3-C6D70595AC39}" type="pres">
      <dgm:prSet presAssocID="{235F1B99-EA65-4163-9DDA-FD6F453D1D7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9C8214E-0A99-49E9-81B9-A204435DE3D5}" type="pres">
      <dgm:prSet presAssocID="{562963A9-C5F8-43B7-9493-D5E5722BC52F}" presName="sibTrans" presStyleLbl="sibTrans1D1" presStyleIdx="0" presStyleCnt="7"/>
      <dgm:spPr/>
      <dgm:t>
        <a:bodyPr/>
        <a:lstStyle/>
        <a:p>
          <a:endParaRPr lang="es-PE"/>
        </a:p>
      </dgm:t>
    </dgm:pt>
    <dgm:pt modelId="{1291895C-6D60-461C-A01C-F427C73706AD}" type="pres">
      <dgm:prSet presAssocID="{562963A9-C5F8-43B7-9493-D5E5722BC52F}" presName="connectorText" presStyleLbl="sibTrans1D1" presStyleIdx="0" presStyleCnt="7"/>
      <dgm:spPr/>
      <dgm:t>
        <a:bodyPr/>
        <a:lstStyle/>
        <a:p>
          <a:endParaRPr lang="es-PE"/>
        </a:p>
      </dgm:t>
    </dgm:pt>
    <dgm:pt modelId="{6527085B-FE77-4367-928B-A8EB4871ED53}" type="pres">
      <dgm:prSet presAssocID="{3A8B217F-958C-44C1-BC0C-A85B395F4337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8CC18CE8-4AFD-4D6A-ABA9-F8C3328857CB}" type="pres">
      <dgm:prSet presAssocID="{01974C26-AE0B-4655-9126-095C069B79A3}" presName="sibTrans" presStyleLbl="sibTrans1D1" presStyleIdx="1" presStyleCnt="7"/>
      <dgm:spPr/>
      <dgm:t>
        <a:bodyPr/>
        <a:lstStyle/>
        <a:p>
          <a:endParaRPr lang="es-PE"/>
        </a:p>
      </dgm:t>
    </dgm:pt>
    <dgm:pt modelId="{2C7EB860-5FF4-479A-95B5-6B581BA535C2}" type="pres">
      <dgm:prSet presAssocID="{01974C26-AE0B-4655-9126-095C069B79A3}" presName="connectorText" presStyleLbl="sibTrans1D1" presStyleIdx="1" presStyleCnt="7"/>
      <dgm:spPr/>
      <dgm:t>
        <a:bodyPr/>
        <a:lstStyle/>
        <a:p>
          <a:endParaRPr lang="es-PE"/>
        </a:p>
      </dgm:t>
    </dgm:pt>
    <dgm:pt modelId="{59CFBD34-6520-4C32-B182-6045589F8619}" type="pres">
      <dgm:prSet presAssocID="{E99EA582-5B9F-4291-8515-C90384096A3D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DFA4548-65A6-4550-8DEE-9E554D743648}" type="pres">
      <dgm:prSet presAssocID="{546D7DCF-DFA9-473E-990C-07F95F068C2F}" presName="sibTrans" presStyleLbl="sibTrans1D1" presStyleIdx="2" presStyleCnt="7"/>
      <dgm:spPr/>
      <dgm:t>
        <a:bodyPr/>
        <a:lstStyle/>
        <a:p>
          <a:endParaRPr lang="es-PE"/>
        </a:p>
      </dgm:t>
    </dgm:pt>
    <dgm:pt modelId="{C318852D-73C4-4F6B-900E-6B85FB540DB8}" type="pres">
      <dgm:prSet presAssocID="{546D7DCF-DFA9-473E-990C-07F95F068C2F}" presName="connectorText" presStyleLbl="sibTrans1D1" presStyleIdx="2" presStyleCnt="7"/>
      <dgm:spPr/>
      <dgm:t>
        <a:bodyPr/>
        <a:lstStyle/>
        <a:p>
          <a:endParaRPr lang="es-PE"/>
        </a:p>
      </dgm:t>
    </dgm:pt>
    <dgm:pt modelId="{5EED569A-0A2A-42F3-A5FF-1F992598FF9E}" type="pres">
      <dgm:prSet presAssocID="{4E0976D3-AEC0-4902-B531-5EB02873ECE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DA47B4BC-CC82-4EC8-8844-189297C84047}" type="pres">
      <dgm:prSet presAssocID="{D7DFB493-A8E3-40C1-9064-1DEB59F35576}" presName="sibTrans" presStyleLbl="sibTrans1D1" presStyleIdx="3" presStyleCnt="7"/>
      <dgm:spPr/>
      <dgm:t>
        <a:bodyPr/>
        <a:lstStyle/>
        <a:p>
          <a:endParaRPr lang="es-PE"/>
        </a:p>
      </dgm:t>
    </dgm:pt>
    <dgm:pt modelId="{89371565-32CA-4C68-BAFA-A8976E4FAA4B}" type="pres">
      <dgm:prSet presAssocID="{D7DFB493-A8E3-40C1-9064-1DEB59F35576}" presName="connectorText" presStyleLbl="sibTrans1D1" presStyleIdx="3" presStyleCnt="7"/>
      <dgm:spPr/>
      <dgm:t>
        <a:bodyPr/>
        <a:lstStyle/>
        <a:p>
          <a:endParaRPr lang="es-PE"/>
        </a:p>
      </dgm:t>
    </dgm:pt>
    <dgm:pt modelId="{C481C327-D55C-4424-B799-8575186292B3}" type="pres">
      <dgm:prSet presAssocID="{CAA14D51-D118-47D6-A6A5-0FC4CB34EB14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6502FEC-CB30-49C9-B8ED-2D06D7258665}" type="pres">
      <dgm:prSet presAssocID="{34973C6A-DFF1-4B0C-AE65-4894612A8DCD}" presName="sibTrans" presStyleLbl="sibTrans1D1" presStyleIdx="4" presStyleCnt="7"/>
      <dgm:spPr/>
      <dgm:t>
        <a:bodyPr/>
        <a:lstStyle/>
        <a:p>
          <a:endParaRPr lang="es-PE"/>
        </a:p>
      </dgm:t>
    </dgm:pt>
    <dgm:pt modelId="{D2FB2C57-2016-404E-AE0C-864099EA3178}" type="pres">
      <dgm:prSet presAssocID="{34973C6A-DFF1-4B0C-AE65-4894612A8DCD}" presName="connectorText" presStyleLbl="sibTrans1D1" presStyleIdx="4" presStyleCnt="7"/>
      <dgm:spPr/>
      <dgm:t>
        <a:bodyPr/>
        <a:lstStyle/>
        <a:p>
          <a:endParaRPr lang="es-PE"/>
        </a:p>
      </dgm:t>
    </dgm:pt>
    <dgm:pt modelId="{0A7ED72E-D33A-4CBF-991E-4299E597608D}" type="pres">
      <dgm:prSet presAssocID="{EDC19600-3FF4-46ED-81D0-687FAC1C26B7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27F8044-93B7-46F9-B3C6-FDEE92626397}" type="pres">
      <dgm:prSet presAssocID="{6503D1EA-81B6-449D-9120-F9CFA1D8AD0B}" presName="sibTrans" presStyleLbl="sibTrans1D1" presStyleIdx="5" presStyleCnt="7"/>
      <dgm:spPr/>
      <dgm:t>
        <a:bodyPr/>
        <a:lstStyle/>
        <a:p>
          <a:endParaRPr lang="es-PE"/>
        </a:p>
      </dgm:t>
    </dgm:pt>
    <dgm:pt modelId="{A25E3FAA-CA80-44DB-BCDE-F34B59363B79}" type="pres">
      <dgm:prSet presAssocID="{6503D1EA-81B6-449D-9120-F9CFA1D8AD0B}" presName="connectorText" presStyleLbl="sibTrans1D1" presStyleIdx="5" presStyleCnt="7"/>
      <dgm:spPr/>
      <dgm:t>
        <a:bodyPr/>
        <a:lstStyle/>
        <a:p>
          <a:endParaRPr lang="es-PE"/>
        </a:p>
      </dgm:t>
    </dgm:pt>
    <dgm:pt modelId="{651D0012-BE7C-40FB-BD09-8CED7A8FB662}" type="pres">
      <dgm:prSet presAssocID="{56D4DA1F-5EE1-461C-9A8C-CB19559ADA13}" presName="node" presStyleLbl="node1" presStyleIdx="6" presStyleCnt="8" custScaleX="132889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931DAAC-BCEC-442E-ADA7-5964412C9118}" type="pres">
      <dgm:prSet presAssocID="{DE55E139-82FF-40CA-95AC-23E236CF6622}" presName="sibTrans" presStyleLbl="sibTrans1D1" presStyleIdx="6" presStyleCnt="7"/>
      <dgm:spPr/>
      <dgm:t>
        <a:bodyPr/>
        <a:lstStyle/>
        <a:p>
          <a:endParaRPr lang="es-PE"/>
        </a:p>
      </dgm:t>
    </dgm:pt>
    <dgm:pt modelId="{F4A724E5-0BF2-4332-A419-49A1005B2775}" type="pres">
      <dgm:prSet presAssocID="{DE55E139-82FF-40CA-95AC-23E236CF6622}" presName="connectorText" presStyleLbl="sibTrans1D1" presStyleIdx="6" presStyleCnt="7"/>
      <dgm:spPr/>
      <dgm:t>
        <a:bodyPr/>
        <a:lstStyle/>
        <a:p>
          <a:endParaRPr lang="es-PE"/>
        </a:p>
      </dgm:t>
    </dgm:pt>
    <dgm:pt modelId="{C44AB675-86A0-43B4-B4E5-321142FA3C91}" type="pres">
      <dgm:prSet presAssocID="{DBCE6EE2-0B53-41A7-9867-ED56C90FDB50}" presName="node" presStyleLbl="node1" presStyleIdx="7" presStyleCnt="8" custScaleX="211739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DF5CDB60-44D4-4584-AE89-806C6B7504CB}" srcId="{65300B95-3BD9-41F3-9301-5A8AFEB7037B}" destId="{4E0976D3-AEC0-4902-B531-5EB02873ECEC}" srcOrd="3" destOrd="0" parTransId="{BBD4BDFA-9A88-4ED9-AADC-F81FDD364D12}" sibTransId="{D7DFB493-A8E3-40C1-9064-1DEB59F35576}"/>
    <dgm:cxn modelId="{69582B6C-B709-44A8-9C7A-5881924C6E3C}" type="presOf" srcId="{D7DFB493-A8E3-40C1-9064-1DEB59F35576}" destId="{89371565-32CA-4C68-BAFA-A8976E4FAA4B}" srcOrd="1" destOrd="0" presId="urn:microsoft.com/office/officeart/2005/8/layout/bProcess3"/>
    <dgm:cxn modelId="{D9A10BA7-734A-48CB-B8D1-3C79CC0D73F6}" type="presOf" srcId="{DE55E139-82FF-40CA-95AC-23E236CF6622}" destId="{3931DAAC-BCEC-442E-ADA7-5964412C9118}" srcOrd="0" destOrd="0" presId="urn:microsoft.com/office/officeart/2005/8/layout/bProcess3"/>
    <dgm:cxn modelId="{FF445FA9-C20E-44B4-A887-0228048C40C4}" srcId="{65300B95-3BD9-41F3-9301-5A8AFEB7037B}" destId="{EDC19600-3FF4-46ED-81D0-687FAC1C26B7}" srcOrd="5" destOrd="0" parTransId="{335BC4A1-6198-4309-BF1C-3C0C064639F4}" sibTransId="{6503D1EA-81B6-449D-9120-F9CFA1D8AD0B}"/>
    <dgm:cxn modelId="{1CE30E13-9B09-4EFC-A8EE-AA058C9F95B6}" type="presOf" srcId="{56D4DA1F-5EE1-461C-9A8C-CB19559ADA13}" destId="{651D0012-BE7C-40FB-BD09-8CED7A8FB662}" srcOrd="0" destOrd="0" presId="urn:microsoft.com/office/officeart/2005/8/layout/bProcess3"/>
    <dgm:cxn modelId="{EFCACB23-8EC5-4E0B-8E74-1EEF921F86CD}" srcId="{65300B95-3BD9-41F3-9301-5A8AFEB7037B}" destId="{235F1B99-EA65-4163-9DDA-FD6F453D1D71}" srcOrd="0" destOrd="0" parTransId="{3B24846C-2BE2-46D0-BE73-9B2A755F3676}" sibTransId="{562963A9-C5F8-43B7-9493-D5E5722BC52F}"/>
    <dgm:cxn modelId="{E4F570C7-1B1D-4339-9512-799BD7FF5094}" type="presOf" srcId="{562963A9-C5F8-43B7-9493-D5E5722BC52F}" destId="{E9C8214E-0A99-49E9-81B9-A204435DE3D5}" srcOrd="0" destOrd="0" presId="urn:microsoft.com/office/officeart/2005/8/layout/bProcess3"/>
    <dgm:cxn modelId="{50C8DED6-7629-4AAF-906E-22A4DF54773B}" srcId="{65300B95-3BD9-41F3-9301-5A8AFEB7037B}" destId="{CAA14D51-D118-47D6-A6A5-0FC4CB34EB14}" srcOrd="4" destOrd="0" parTransId="{C3A0CE29-7948-45FB-AFD5-521F37F65129}" sibTransId="{34973C6A-DFF1-4B0C-AE65-4894612A8DCD}"/>
    <dgm:cxn modelId="{CDEE8B29-CB33-4E5D-A81C-97B479422BE9}" type="presOf" srcId="{3A8B217F-958C-44C1-BC0C-A85B395F4337}" destId="{6527085B-FE77-4367-928B-A8EB4871ED53}" srcOrd="0" destOrd="0" presId="urn:microsoft.com/office/officeart/2005/8/layout/bProcess3"/>
    <dgm:cxn modelId="{2F5A7D1C-D8BE-4B04-A92D-05C0024A1C1A}" type="presOf" srcId="{4E0976D3-AEC0-4902-B531-5EB02873ECEC}" destId="{5EED569A-0A2A-42F3-A5FF-1F992598FF9E}" srcOrd="0" destOrd="0" presId="urn:microsoft.com/office/officeart/2005/8/layout/bProcess3"/>
    <dgm:cxn modelId="{515E6281-4C31-4BA3-8682-60ACB146F08D}" type="presOf" srcId="{546D7DCF-DFA9-473E-990C-07F95F068C2F}" destId="{C318852D-73C4-4F6B-900E-6B85FB540DB8}" srcOrd="1" destOrd="0" presId="urn:microsoft.com/office/officeart/2005/8/layout/bProcess3"/>
    <dgm:cxn modelId="{A0391FF3-56E2-48C4-A66B-E8BA5B0626C3}" type="presOf" srcId="{6503D1EA-81B6-449D-9120-F9CFA1D8AD0B}" destId="{A25E3FAA-CA80-44DB-BCDE-F34B59363B79}" srcOrd="1" destOrd="0" presId="urn:microsoft.com/office/officeart/2005/8/layout/bProcess3"/>
    <dgm:cxn modelId="{43859344-1FAF-41CE-8FDA-8EB0D24D030B}" srcId="{65300B95-3BD9-41F3-9301-5A8AFEB7037B}" destId="{DBCE6EE2-0B53-41A7-9867-ED56C90FDB50}" srcOrd="7" destOrd="0" parTransId="{6EEF2370-57E8-4D3F-94DB-7C64DDF4EEE9}" sibTransId="{486A718D-6C71-4F11-817A-A6A2A1D1D514}"/>
    <dgm:cxn modelId="{01E6DA3A-1EE8-426B-BA59-9AEDDA0BD00A}" type="presOf" srcId="{DBCE6EE2-0B53-41A7-9867-ED56C90FDB50}" destId="{C44AB675-86A0-43B4-B4E5-321142FA3C91}" srcOrd="0" destOrd="0" presId="urn:microsoft.com/office/officeart/2005/8/layout/bProcess3"/>
    <dgm:cxn modelId="{A0148FE6-6C8E-450A-BE08-F030A16E5B24}" type="presOf" srcId="{DE55E139-82FF-40CA-95AC-23E236CF6622}" destId="{F4A724E5-0BF2-4332-A419-49A1005B2775}" srcOrd="1" destOrd="0" presId="urn:microsoft.com/office/officeart/2005/8/layout/bProcess3"/>
    <dgm:cxn modelId="{FF7FDCB1-A4C9-49FC-830F-2EBD5490ED4E}" type="presOf" srcId="{235F1B99-EA65-4163-9DDA-FD6F453D1D71}" destId="{595286E6-AA89-4611-80A3-C6D70595AC39}" srcOrd="0" destOrd="0" presId="urn:microsoft.com/office/officeart/2005/8/layout/bProcess3"/>
    <dgm:cxn modelId="{E5E54893-C16E-4157-9091-C3496C9FA151}" type="presOf" srcId="{6503D1EA-81B6-449D-9120-F9CFA1D8AD0B}" destId="{727F8044-93B7-46F9-B3C6-FDEE92626397}" srcOrd="0" destOrd="0" presId="urn:microsoft.com/office/officeart/2005/8/layout/bProcess3"/>
    <dgm:cxn modelId="{EE8D8715-563B-4288-AB84-05F3CD1B58C0}" type="presOf" srcId="{34973C6A-DFF1-4B0C-AE65-4894612A8DCD}" destId="{26502FEC-CB30-49C9-B8ED-2D06D7258665}" srcOrd="0" destOrd="0" presId="urn:microsoft.com/office/officeart/2005/8/layout/bProcess3"/>
    <dgm:cxn modelId="{90F61300-97FA-4C3C-B92D-4DD2C986229B}" srcId="{65300B95-3BD9-41F3-9301-5A8AFEB7037B}" destId="{56D4DA1F-5EE1-461C-9A8C-CB19559ADA13}" srcOrd="6" destOrd="0" parTransId="{AEB161CD-814D-442D-A7E0-0D4FC4F0D2D8}" sibTransId="{DE55E139-82FF-40CA-95AC-23E236CF6622}"/>
    <dgm:cxn modelId="{1AC6FB41-152F-46BC-99F3-B9B3521B94FB}" type="presOf" srcId="{546D7DCF-DFA9-473E-990C-07F95F068C2F}" destId="{EDFA4548-65A6-4550-8DEE-9E554D743648}" srcOrd="0" destOrd="0" presId="urn:microsoft.com/office/officeart/2005/8/layout/bProcess3"/>
    <dgm:cxn modelId="{4EEACCF1-8C98-4B55-812D-CC8FCC59F011}" type="presOf" srcId="{CAA14D51-D118-47D6-A6A5-0FC4CB34EB14}" destId="{C481C327-D55C-4424-B799-8575186292B3}" srcOrd="0" destOrd="0" presId="urn:microsoft.com/office/officeart/2005/8/layout/bProcess3"/>
    <dgm:cxn modelId="{A7D13F9C-8F82-4348-B829-A391D071F038}" type="presOf" srcId="{D7DFB493-A8E3-40C1-9064-1DEB59F35576}" destId="{DA47B4BC-CC82-4EC8-8844-189297C84047}" srcOrd="0" destOrd="0" presId="urn:microsoft.com/office/officeart/2005/8/layout/bProcess3"/>
    <dgm:cxn modelId="{E3C63ABE-AB27-4CCF-B943-FB973557C725}" srcId="{65300B95-3BD9-41F3-9301-5A8AFEB7037B}" destId="{3A8B217F-958C-44C1-BC0C-A85B395F4337}" srcOrd="1" destOrd="0" parTransId="{6CBBD35F-82FC-409D-B2B5-21632D59E864}" sibTransId="{01974C26-AE0B-4655-9126-095C069B79A3}"/>
    <dgm:cxn modelId="{76052CF2-27FB-4573-A28E-304A0AE0F15B}" type="presOf" srcId="{34973C6A-DFF1-4B0C-AE65-4894612A8DCD}" destId="{D2FB2C57-2016-404E-AE0C-864099EA3178}" srcOrd="1" destOrd="0" presId="urn:microsoft.com/office/officeart/2005/8/layout/bProcess3"/>
    <dgm:cxn modelId="{DCAE585D-5B06-4915-95C2-8D1ACA3BE575}" type="presOf" srcId="{01974C26-AE0B-4655-9126-095C069B79A3}" destId="{8CC18CE8-4AFD-4D6A-ABA9-F8C3328857CB}" srcOrd="0" destOrd="0" presId="urn:microsoft.com/office/officeart/2005/8/layout/bProcess3"/>
    <dgm:cxn modelId="{4DD98F93-DD28-4B73-86DB-0C18B15FBCCC}" srcId="{65300B95-3BD9-41F3-9301-5A8AFEB7037B}" destId="{E99EA582-5B9F-4291-8515-C90384096A3D}" srcOrd="2" destOrd="0" parTransId="{3BF3ED40-A2FF-4F2A-91A5-E9F2A2A31857}" sibTransId="{546D7DCF-DFA9-473E-990C-07F95F068C2F}"/>
    <dgm:cxn modelId="{F9CC7BEB-B766-4D39-B7BC-B229ECD63328}" type="presOf" srcId="{E99EA582-5B9F-4291-8515-C90384096A3D}" destId="{59CFBD34-6520-4C32-B182-6045589F8619}" srcOrd="0" destOrd="0" presId="urn:microsoft.com/office/officeart/2005/8/layout/bProcess3"/>
    <dgm:cxn modelId="{9407EC7A-1CDE-441E-8690-E3B5C1EC1D81}" type="presOf" srcId="{562963A9-C5F8-43B7-9493-D5E5722BC52F}" destId="{1291895C-6D60-461C-A01C-F427C73706AD}" srcOrd="1" destOrd="0" presId="urn:microsoft.com/office/officeart/2005/8/layout/bProcess3"/>
    <dgm:cxn modelId="{9087F6B6-3084-444F-9D8D-7FED1F04BA09}" type="presOf" srcId="{65300B95-3BD9-41F3-9301-5A8AFEB7037B}" destId="{539CAA7F-618E-4270-9C56-CFEF4BDEE80C}" srcOrd="0" destOrd="0" presId="urn:microsoft.com/office/officeart/2005/8/layout/bProcess3"/>
    <dgm:cxn modelId="{235A6D23-765E-478B-B8DB-C8868BDCE5C0}" type="presOf" srcId="{01974C26-AE0B-4655-9126-095C069B79A3}" destId="{2C7EB860-5FF4-479A-95B5-6B581BA535C2}" srcOrd="1" destOrd="0" presId="urn:microsoft.com/office/officeart/2005/8/layout/bProcess3"/>
    <dgm:cxn modelId="{D76DF633-1623-4D4D-8AD3-CB50B4C4A600}" type="presOf" srcId="{EDC19600-3FF4-46ED-81D0-687FAC1C26B7}" destId="{0A7ED72E-D33A-4CBF-991E-4299E597608D}" srcOrd="0" destOrd="0" presId="urn:microsoft.com/office/officeart/2005/8/layout/bProcess3"/>
    <dgm:cxn modelId="{432F868C-EF92-4557-871A-1F7CE8E11518}" type="presParOf" srcId="{539CAA7F-618E-4270-9C56-CFEF4BDEE80C}" destId="{595286E6-AA89-4611-80A3-C6D70595AC39}" srcOrd="0" destOrd="0" presId="urn:microsoft.com/office/officeart/2005/8/layout/bProcess3"/>
    <dgm:cxn modelId="{9E213DD4-28D1-4CB6-9786-61025B87AC96}" type="presParOf" srcId="{539CAA7F-618E-4270-9C56-CFEF4BDEE80C}" destId="{E9C8214E-0A99-49E9-81B9-A204435DE3D5}" srcOrd="1" destOrd="0" presId="urn:microsoft.com/office/officeart/2005/8/layout/bProcess3"/>
    <dgm:cxn modelId="{DA7A3D3B-72B0-43C9-A776-183ACA5DC23A}" type="presParOf" srcId="{E9C8214E-0A99-49E9-81B9-A204435DE3D5}" destId="{1291895C-6D60-461C-A01C-F427C73706AD}" srcOrd="0" destOrd="0" presId="urn:microsoft.com/office/officeart/2005/8/layout/bProcess3"/>
    <dgm:cxn modelId="{117B9228-4D20-4EE2-B5E4-4C11D2243D4B}" type="presParOf" srcId="{539CAA7F-618E-4270-9C56-CFEF4BDEE80C}" destId="{6527085B-FE77-4367-928B-A8EB4871ED53}" srcOrd="2" destOrd="0" presId="urn:microsoft.com/office/officeart/2005/8/layout/bProcess3"/>
    <dgm:cxn modelId="{1FD424CB-C67A-4824-8CDB-323A255DB4B2}" type="presParOf" srcId="{539CAA7F-618E-4270-9C56-CFEF4BDEE80C}" destId="{8CC18CE8-4AFD-4D6A-ABA9-F8C3328857CB}" srcOrd="3" destOrd="0" presId="urn:microsoft.com/office/officeart/2005/8/layout/bProcess3"/>
    <dgm:cxn modelId="{DD650A18-D586-4BFC-8A7F-347FD1D562FE}" type="presParOf" srcId="{8CC18CE8-4AFD-4D6A-ABA9-F8C3328857CB}" destId="{2C7EB860-5FF4-479A-95B5-6B581BA535C2}" srcOrd="0" destOrd="0" presId="urn:microsoft.com/office/officeart/2005/8/layout/bProcess3"/>
    <dgm:cxn modelId="{836F7603-E1E6-4D49-B8C5-1FB14A0F3FD3}" type="presParOf" srcId="{539CAA7F-618E-4270-9C56-CFEF4BDEE80C}" destId="{59CFBD34-6520-4C32-B182-6045589F8619}" srcOrd="4" destOrd="0" presId="urn:microsoft.com/office/officeart/2005/8/layout/bProcess3"/>
    <dgm:cxn modelId="{994BB078-97EE-4A7A-B287-CE3D8497153F}" type="presParOf" srcId="{539CAA7F-618E-4270-9C56-CFEF4BDEE80C}" destId="{EDFA4548-65A6-4550-8DEE-9E554D743648}" srcOrd="5" destOrd="0" presId="urn:microsoft.com/office/officeart/2005/8/layout/bProcess3"/>
    <dgm:cxn modelId="{E9C16A20-8FC5-4763-833E-E73C2B18EE78}" type="presParOf" srcId="{EDFA4548-65A6-4550-8DEE-9E554D743648}" destId="{C318852D-73C4-4F6B-900E-6B85FB540DB8}" srcOrd="0" destOrd="0" presId="urn:microsoft.com/office/officeart/2005/8/layout/bProcess3"/>
    <dgm:cxn modelId="{CB712A64-FFFB-4A29-B499-0D95D23367F9}" type="presParOf" srcId="{539CAA7F-618E-4270-9C56-CFEF4BDEE80C}" destId="{5EED569A-0A2A-42F3-A5FF-1F992598FF9E}" srcOrd="6" destOrd="0" presId="urn:microsoft.com/office/officeart/2005/8/layout/bProcess3"/>
    <dgm:cxn modelId="{84B4E9A3-70F2-46CA-A3A0-6FD3BC7E8CE1}" type="presParOf" srcId="{539CAA7F-618E-4270-9C56-CFEF4BDEE80C}" destId="{DA47B4BC-CC82-4EC8-8844-189297C84047}" srcOrd="7" destOrd="0" presId="urn:microsoft.com/office/officeart/2005/8/layout/bProcess3"/>
    <dgm:cxn modelId="{66F4BC17-4272-4722-8A71-FF0C1E437CB3}" type="presParOf" srcId="{DA47B4BC-CC82-4EC8-8844-189297C84047}" destId="{89371565-32CA-4C68-BAFA-A8976E4FAA4B}" srcOrd="0" destOrd="0" presId="urn:microsoft.com/office/officeart/2005/8/layout/bProcess3"/>
    <dgm:cxn modelId="{CD49D945-C1A1-46DD-84BD-0132945511F3}" type="presParOf" srcId="{539CAA7F-618E-4270-9C56-CFEF4BDEE80C}" destId="{C481C327-D55C-4424-B799-8575186292B3}" srcOrd="8" destOrd="0" presId="urn:microsoft.com/office/officeart/2005/8/layout/bProcess3"/>
    <dgm:cxn modelId="{8C3CB900-3AF1-4483-ABFE-AB98A9372BB2}" type="presParOf" srcId="{539CAA7F-618E-4270-9C56-CFEF4BDEE80C}" destId="{26502FEC-CB30-49C9-B8ED-2D06D7258665}" srcOrd="9" destOrd="0" presId="urn:microsoft.com/office/officeart/2005/8/layout/bProcess3"/>
    <dgm:cxn modelId="{49224073-5BB5-4F08-AA1B-0CD001ECC02F}" type="presParOf" srcId="{26502FEC-CB30-49C9-B8ED-2D06D7258665}" destId="{D2FB2C57-2016-404E-AE0C-864099EA3178}" srcOrd="0" destOrd="0" presId="urn:microsoft.com/office/officeart/2005/8/layout/bProcess3"/>
    <dgm:cxn modelId="{383638DB-84AA-4758-BF84-DF9D69BB56C9}" type="presParOf" srcId="{539CAA7F-618E-4270-9C56-CFEF4BDEE80C}" destId="{0A7ED72E-D33A-4CBF-991E-4299E597608D}" srcOrd="10" destOrd="0" presId="urn:microsoft.com/office/officeart/2005/8/layout/bProcess3"/>
    <dgm:cxn modelId="{B249F78B-EB0C-4749-9393-2EBB064D2ACD}" type="presParOf" srcId="{539CAA7F-618E-4270-9C56-CFEF4BDEE80C}" destId="{727F8044-93B7-46F9-B3C6-FDEE92626397}" srcOrd="11" destOrd="0" presId="urn:microsoft.com/office/officeart/2005/8/layout/bProcess3"/>
    <dgm:cxn modelId="{57498621-F7E3-4B72-B62B-93975045C29A}" type="presParOf" srcId="{727F8044-93B7-46F9-B3C6-FDEE92626397}" destId="{A25E3FAA-CA80-44DB-BCDE-F34B59363B79}" srcOrd="0" destOrd="0" presId="urn:microsoft.com/office/officeart/2005/8/layout/bProcess3"/>
    <dgm:cxn modelId="{A60AA049-93A8-4162-ACFB-A0B735C421E0}" type="presParOf" srcId="{539CAA7F-618E-4270-9C56-CFEF4BDEE80C}" destId="{651D0012-BE7C-40FB-BD09-8CED7A8FB662}" srcOrd="12" destOrd="0" presId="urn:microsoft.com/office/officeart/2005/8/layout/bProcess3"/>
    <dgm:cxn modelId="{1D7D5BE9-9900-4F83-8E53-C1034C50EE9F}" type="presParOf" srcId="{539CAA7F-618E-4270-9C56-CFEF4BDEE80C}" destId="{3931DAAC-BCEC-442E-ADA7-5964412C9118}" srcOrd="13" destOrd="0" presId="urn:microsoft.com/office/officeart/2005/8/layout/bProcess3"/>
    <dgm:cxn modelId="{A47A2469-A5B7-4EBB-BAAB-ECDD52DFC43F}" type="presParOf" srcId="{3931DAAC-BCEC-442E-ADA7-5964412C9118}" destId="{F4A724E5-0BF2-4332-A419-49A1005B2775}" srcOrd="0" destOrd="0" presId="urn:microsoft.com/office/officeart/2005/8/layout/bProcess3"/>
    <dgm:cxn modelId="{44FBC04F-9A77-4A02-B5D7-7F63A0546148}" type="presParOf" srcId="{539CAA7F-618E-4270-9C56-CFEF4BDEE80C}" destId="{C44AB675-86A0-43B4-B4E5-321142FA3C91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488593-7BE1-FB40-9EB9-070F5F469959}" type="doc">
      <dgm:prSet loTypeId="urn:microsoft.com/office/officeart/2005/8/layout/hierarchy2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73F25862-0C75-6442-8876-991285C8381C}">
      <dgm:prSet phldrT="[Texto]" custT="1"/>
      <dgm:spPr/>
      <dgm:t>
        <a:bodyPr/>
        <a:lstStyle/>
        <a:p>
          <a:r>
            <a:rPr lang="es-ES" sz="1800" b="1" dirty="0"/>
            <a:t>Comité CEDAW</a:t>
          </a:r>
        </a:p>
      </dgm:t>
    </dgm:pt>
    <dgm:pt modelId="{75EE9CE7-4E68-7D4F-BDFC-D8CCC6177EF6}" type="parTrans" cxnId="{7DA80380-CEF8-5048-AFFA-CB527D50FC19}">
      <dgm:prSet/>
      <dgm:spPr/>
      <dgm:t>
        <a:bodyPr/>
        <a:lstStyle/>
        <a:p>
          <a:endParaRPr lang="es-ES"/>
        </a:p>
      </dgm:t>
    </dgm:pt>
    <dgm:pt modelId="{33E5DBB2-52BA-EC42-8F9E-793A9E52EFBF}" type="sibTrans" cxnId="{7DA80380-CEF8-5048-AFFA-CB527D50FC19}">
      <dgm:prSet/>
      <dgm:spPr/>
      <dgm:t>
        <a:bodyPr/>
        <a:lstStyle/>
        <a:p>
          <a:endParaRPr lang="es-ES"/>
        </a:p>
      </dgm:t>
    </dgm:pt>
    <dgm:pt modelId="{6F917C16-8AAF-5A4B-B19E-0EE0C701C19F}">
      <dgm:prSet phldrT="[Texto]" custT="1"/>
      <dgm:spPr/>
      <dgm:t>
        <a:bodyPr/>
        <a:lstStyle/>
        <a:p>
          <a:r>
            <a:rPr lang="es-ES" sz="1800" dirty="0"/>
            <a:t>Sugerencias</a:t>
          </a:r>
        </a:p>
      </dgm:t>
    </dgm:pt>
    <dgm:pt modelId="{89B697CC-D0C0-E543-91CD-FE83FC231D93}" type="parTrans" cxnId="{B2D5C9D1-9BEE-3A4A-8D87-B27E3228AF1B}">
      <dgm:prSet/>
      <dgm:spPr/>
      <dgm:t>
        <a:bodyPr/>
        <a:lstStyle/>
        <a:p>
          <a:endParaRPr lang="es-ES"/>
        </a:p>
      </dgm:t>
    </dgm:pt>
    <dgm:pt modelId="{25812428-DC39-2F4F-8B26-16A4B7BD8FCB}" type="sibTrans" cxnId="{B2D5C9D1-9BEE-3A4A-8D87-B27E3228AF1B}">
      <dgm:prSet/>
      <dgm:spPr/>
      <dgm:t>
        <a:bodyPr/>
        <a:lstStyle/>
        <a:p>
          <a:endParaRPr lang="es-ES"/>
        </a:p>
      </dgm:t>
    </dgm:pt>
    <dgm:pt modelId="{716A963F-DDAD-E747-AD2D-A02047B0023D}">
      <dgm:prSet phldrT="[Texto]" custT="1"/>
      <dgm:spPr/>
      <dgm:t>
        <a:bodyPr/>
        <a:lstStyle/>
        <a:p>
          <a:r>
            <a:rPr lang="es-ES" sz="1600" dirty="0"/>
            <a:t>Recomendaciones</a:t>
          </a:r>
        </a:p>
      </dgm:t>
    </dgm:pt>
    <dgm:pt modelId="{2F4CC6AA-8741-FA43-BE2A-3835707F2E1E}" type="parTrans" cxnId="{3C0A88DB-7D64-D640-B459-B17332C9A5A0}">
      <dgm:prSet/>
      <dgm:spPr/>
      <dgm:t>
        <a:bodyPr/>
        <a:lstStyle/>
        <a:p>
          <a:endParaRPr lang="es-ES"/>
        </a:p>
      </dgm:t>
    </dgm:pt>
    <dgm:pt modelId="{B11B8098-B7FA-3540-BB06-80C0EBBE54D1}" type="sibTrans" cxnId="{3C0A88DB-7D64-D640-B459-B17332C9A5A0}">
      <dgm:prSet/>
      <dgm:spPr/>
      <dgm:t>
        <a:bodyPr/>
        <a:lstStyle/>
        <a:p>
          <a:endParaRPr lang="es-ES"/>
        </a:p>
      </dgm:t>
    </dgm:pt>
    <dgm:pt modelId="{0E798C6D-68C9-8544-9D12-007768139633}" type="pres">
      <dgm:prSet presAssocID="{B1488593-7BE1-FB40-9EB9-070F5F46995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96280C1A-80A7-FC4B-8609-EBA818DEDFD6}" type="pres">
      <dgm:prSet presAssocID="{73F25862-0C75-6442-8876-991285C8381C}" presName="root1" presStyleCnt="0"/>
      <dgm:spPr/>
    </dgm:pt>
    <dgm:pt modelId="{626B4951-088A-A045-8753-1B236065E333}" type="pres">
      <dgm:prSet presAssocID="{73F25862-0C75-6442-8876-991285C8381C}" presName="LevelOneTextNode" presStyleLbl="node0" presStyleIdx="0" presStyleCnt="1" custScaleX="125231" custScaleY="206843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02EBA82A-C47E-E743-8A87-B7522E6EC586}" type="pres">
      <dgm:prSet presAssocID="{73F25862-0C75-6442-8876-991285C8381C}" presName="level2hierChild" presStyleCnt="0"/>
      <dgm:spPr/>
    </dgm:pt>
    <dgm:pt modelId="{A8E43C09-E14D-9442-91AB-2DB3029E6F2B}" type="pres">
      <dgm:prSet presAssocID="{89B697CC-D0C0-E543-91CD-FE83FC231D93}" presName="conn2-1" presStyleLbl="parChTrans1D2" presStyleIdx="0" presStyleCnt="2"/>
      <dgm:spPr/>
      <dgm:t>
        <a:bodyPr/>
        <a:lstStyle/>
        <a:p>
          <a:endParaRPr lang="es-PE"/>
        </a:p>
      </dgm:t>
    </dgm:pt>
    <dgm:pt modelId="{34B8B7BD-E5D1-F347-91C0-F767D71376AA}" type="pres">
      <dgm:prSet presAssocID="{89B697CC-D0C0-E543-91CD-FE83FC231D93}" presName="connTx" presStyleLbl="parChTrans1D2" presStyleIdx="0" presStyleCnt="2"/>
      <dgm:spPr/>
      <dgm:t>
        <a:bodyPr/>
        <a:lstStyle/>
        <a:p>
          <a:endParaRPr lang="es-PE"/>
        </a:p>
      </dgm:t>
    </dgm:pt>
    <dgm:pt modelId="{A8635C9C-E3A2-B046-838C-15340C894C8F}" type="pres">
      <dgm:prSet presAssocID="{6F917C16-8AAF-5A4B-B19E-0EE0C701C19F}" presName="root2" presStyleCnt="0"/>
      <dgm:spPr/>
    </dgm:pt>
    <dgm:pt modelId="{6F0B7786-98E1-AC49-9DDD-42A06CC199B6}" type="pres">
      <dgm:prSet presAssocID="{6F917C16-8AAF-5A4B-B19E-0EE0C701C19F}" presName="LevelTwoTextNode" presStyleLbl="node2" presStyleIdx="0" presStyleCnt="2" custScaleX="154048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2CA66AE7-00B4-6946-BDEF-67722AC47C6F}" type="pres">
      <dgm:prSet presAssocID="{6F917C16-8AAF-5A4B-B19E-0EE0C701C19F}" presName="level3hierChild" presStyleCnt="0"/>
      <dgm:spPr/>
    </dgm:pt>
    <dgm:pt modelId="{2BFCDC42-0AF1-5E4E-AD9A-8F26C6554184}" type="pres">
      <dgm:prSet presAssocID="{2F4CC6AA-8741-FA43-BE2A-3835707F2E1E}" presName="conn2-1" presStyleLbl="parChTrans1D2" presStyleIdx="1" presStyleCnt="2"/>
      <dgm:spPr/>
      <dgm:t>
        <a:bodyPr/>
        <a:lstStyle/>
        <a:p>
          <a:endParaRPr lang="es-PE"/>
        </a:p>
      </dgm:t>
    </dgm:pt>
    <dgm:pt modelId="{A34B2B19-B9C2-4E42-8D3E-B2218BDB9346}" type="pres">
      <dgm:prSet presAssocID="{2F4CC6AA-8741-FA43-BE2A-3835707F2E1E}" presName="connTx" presStyleLbl="parChTrans1D2" presStyleIdx="1" presStyleCnt="2"/>
      <dgm:spPr/>
      <dgm:t>
        <a:bodyPr/>
        <a:lstStyle/>
        <a:p>
          <a:endParaRPr lang="es-PE"/>
        </a:p>
      </dgm:t>
    </dgm:pt>
    <dgm:pt modelId="{DFE19975-EF7A-2F42-B6D4-597D0D97E8EE}" type="pres">
      <dgm:prSet presAssocID="{716A963F-DDAD-E747-AD2D-A02047B0023D}" presName="root2" presStyleCnt="0"/>
      <dgm:spPr/>
    </dgm:pt>
    <dgm:pt modelId="{ABAED54B-72F8-3A4D-9EBF-FFCF734A9E74}" type="pres">
      <dgm:prSet presAssocID="{716A963F-DDAD-E747-AD2D-A02047B0023D}" presName="LevelTwoTextNode" presStyleLbl="node2" presStyleIdx="1" presStyleCnt="2" custScaleX="154048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2FCC5FAA-73C0-CD4B-BFF1-863AD1F30299}" type="pres">
      <dgm:prSet presAssocID="{716A963F-DDAD-E747-AD2D-A02047B0023D}" presName="level3hierChild" presStyleCnt="0"/>
      <dgm:spPr/>
    </dgm:pt>
  </dgm:ptLst>
  <dgm:cxnLst>
    <dgm:cxn modelId="{B2D5C9D1-9BEE-3A4A-8D87-B27E3228AF1B}" srcId="{73F25862-0C75-6442-8876-991285C8381C}" destId="{6F917C16-8AAF-5A4B-B19E-0EE0C701C19F}" srcOrd="0" destOrd="0" parTransId="{89B697CC-D0C0-E543-91CD-FE83FC231D93}" sibTransId="{25812428-DC39-2F4F-8B26-16A4B7BD8FCB}"/>
    <dgm:cxn modelId="{3C0A88DB-7D64-D640-B459-B17332C9A5A0}" srcId="{73F25862-0C75-6442-8876-991285C8381C}" destId="{716A963F-DDAD-E747-AD2D-A02047B0023D}" srcOrd="1" destOrd="0" parTransId="{2F4CC6AA-8741-FA43-BE2A-3835707F2E1E}" sibTransId="{B11B8098-B7FA-3540-BB06-80C0EBBE54D1}"/>
    <dgm:cxn modelId="{8B41F290-63AF-47D6-AD2A-1E40B181B622}" type="presOf" srcId="{2F4CC6AA-8741-FA43-BE2A-3835707F2E1E}" destId="{2BFCDC42-0AF1-5E4E-AD9A-8F26C6554184}" srcOrd="0" destOrd="0" presId="urn:microsoft.com/office/officeart/2005/8/layout/hierarchy2"/>
    <dgm:cxn modelId="{64B6718D-8426-403E-9CDA-6A4519D023BA}" type="presOf" srcId="{6F917C16-8AAF-5A4B-B19E-0EE0C701C19F}" destId="{6F0B7786-98E1-AC49-9DDD-42A06CC199B6}" srcOrd="0" destOrd="0" presId="urn:microsoft.com/office/officeart/2005/8/layout/hierarchy2"/>
    <dgm:cxn modelId="{C05DC4AF-74F1-4EB2-B4E3-55F973C1BA55}" type="presOf" srcId="{89B697CC-D0C0-E543-91CD-FE83FC231D93}" destId="{34B8B7BD-E5D1-F347-91C0-F767D71376AA}" srcOrd="1" destOrd="0" presId="urn:microsoft.com/office/officeart/2005/8/layout/hierarchy2"/>
    <dgm:cxn modelId="{7DA80380-CEF8-5048-AFFA-CB527D50FC19}" srcId="{B1488593-7BE1-FB40-9EB9-070F5F469959}" destId="{73F25862-0C75-6442-8876-991285C8381C}" srcOrd="0" destOrd="0" parTransId="{75EE9CE7-4E68-7D4F-BDFC-D8CCC6177EF6}" sibTransId="{33E5DBB2-52BA-EC42-8F9E-793A9E52EFBF}"/>
    <dgm:cxn modelId="{81074381-9E09-401C-A894-181A8A32313B}" type="presOf" srcId="{2F4CC6AA-8741-FA43-BE2A-3835707F2E1E}" destId="{A34B2B19-B9C2-4E42-8D3E-B2218BDB9346}" srcOrd="1" destOrd="0" presId="urn:microsoft.com/office/officeart/2005/8/layout/hierarchy2"/>
    <dgm:cxn modelId="{AA41E651-21BC-4A42-A637-33271A3FFE25}" type="presOf" srcId="{89B697CC-D0C0-E543-91CD-FE83FC231D93}" destId="{A8E43C09-E14D-9442-91AB-2DB3029E6F2B}" srcOrd="0" destOrd="0" presId="urn:microsoft.com/office/officeart/2005/8/layout/hierarchy2"/>
    <dgm:cxn modelId="{8FE18F65-D706-45B0-8CE9-80BCA6C4C54F}" type="presOf" srcId="{716A963F-DDAD-E747-AD2D-A02047B0023D}" destId="{ABAED54B-72F8-3A4D-9EBF-FFCF734A9E74}" srcOrd="0" destOrd="0" presId="urn:microsoft.com/office/officeart/2005/8/layout/hierarchy2"/>
    <dgm:cxn modelId="{40717E9A-6941-4EED-B1E3-6C9AD0568ADF}" type="presOf" srcId="{B1488593-7BE1-FB40-9EB9-070F5F469959}" destId="{0E798C6D-68C9-8544-9D12-007768139633}" srcOrd="0" destOrd="0" presId="urn:microsoft.com/office/officeart/2005/8/layout/hierarchy2"/>
    <dgm:cxn modelId="{66B9CE3D-4924-4592-8CFA-6829AE5A8FE6}" type="presOf" srcId="{73F25862-0C75-6442-8876-991285C8381C}" destId="{626B4951-088A-A045-8753-1B236065E333}" srcOrd="0" destOrd="0" presId="urn:microsoft.com/office/officeart/2005/8/layout/hierarchy2"/>
    <dgm:cxn modelId="{F957B337-28F9-4F9C-8AE2-3DF9F1B04B27}" type="presParOf" srcId="{0E798C6D-68C9-8544-9D12-007768139633}" destId="{96280C1A-80A7-FC4B-8609-EBA818DEDFD6}" srcOrd="0" destOrd="0" presId="urn:microsoft.com/office/officeart/2005/8/layout/hierarchy2"/>
    <dgm:cxn modelId="{E50F08E2-C39E-4C42-89FC-CB76538D23E9}" type="presParOf" srcId="{96280C1A-80A7-FC4B-8609-EBA818DEDFD6}" destId="{626B4951-088A-A045-8753-1B236065E333}" srcOrd="0" destOrd="0" presId="urn:microsoft.com/office/officeart/2005/8/layout/hierarchy2"/>
    <dgm:cxn modelId="{A0384C4F-C50B-4761-A23C-233E0795B83E}" type="presParOf" srcId="{96280C1A-80A7-FC4B-8609-EBA818DEDFD6}" destId="{02EBA82A-C47E-E743-8A87-B7522E6EC586}" srcOrd="1" destOrd="0" presId="urn:microsoft.com/office/officeart/2005/8/layout/hierarchy2"/>
    <dgm:cxn modelId="{61C65967-6483-4076-9027-B629509AE260}" type="presParOf" srcId="{02EBA82A-C47E-E743-8A87-B7522E6EC586}" destId="{A8E43C09-E14D-9442-91AB-2DB3029E6F2B}" srcOrd="0" destOrd="0" presId="urn:microsoft.com/office/officeart/2005/8/layout/hierarchy2"/>
    <dgm:cxn modelId="{997DAC20-7190-4CDA-8361-2AFD08A6503D}" type="presParOf" srcId="{A8E43C09-E14D-9442-91AB-2DB3029E6F2B}" destId="{34B8B7BD-E5D1-F347-91C0-F767D71376AA}" srcOrd="0" destOrd="0" presId="urn:microsoft.com/office/officeart/2005/8/layout/hierarchy2"/>
    <dgm:cxn modelId="{F27158CD-4C40-41C9-9E2E-AD21EB12245F}" type="presParOf" srcId="{02EBA82A-C47E-E743-8A87-B7522E6EC586}" destId="{A8635C9C-E3A2-B046-838C-15340C894C8F}" srcOrd="1" destOrd="0" presId="urn:microsoft.com/office/officeart/2005/8/layout/hierarchy2"/>
    <dgm:cxn modelId="{CA66AB40-111E-4316-8F03-CDC59C359EF5}" type="presParOf" srcId="{A8635C9C-E3A2-B046-838C-15340C894C8F}" destId="{6F0B7786-98E1-AC49-9DDD-42A06CC199B6}" srcOrd="0" destOrd="0" presId="urn:microsoft.com/office/officeart/2005/8/layout/hierarchy2"/>
    <dgm:cxn modelId="{1810B04A-2F57-4E5D-B76D-95C51724549D}" type="presParOf" srcId="{A8635C9C-E3A2-B046-838C-15340C894C8F}" destId="{2CA66AE7-00B4-6946-BDEF-67722AC47C6F}" srcOrd="1" destOrd="0" presId="urn:microsoft.com/office/officeart/2005/8/layout/hierarchy2"/>
    <dgm:cxn modelId="{9D9681E2-2AC1-46BE-8B0E-06F902799EE7}" type="presParOf" srcId="{02EBA82A-C47E-E743-8A87-B7522E6EC586}" destId="{2BFCDC42-0AF1-5E4E-AD9A-8F26C6554184}" srcOrd="2" destOrd="0" presId="urn:microsoft.com/office/officeart/2005/8/layout/hierarchy2"/>
    <dgm:cxn modelId="{4B438BBF-4887-4BDB-8C0D-9BB7077ED110}" type="presParOf" srcId="{2BFCDC42-0AF1-5E4E-AD9A-8F26C6554184}" destId="{A34B2B19-B9C2-4E42-8D3E-B2218BDB9346}" srcOrd="0" destOrd="0" presId="urn:microsoft.com/office/officeart/2005/8/layout/hierarchy2"/>
    <dgm:cxn modelId="{16969337-8A25-4EA4-AD05-76FF957D646A}" type="presParOf" srcId="{02EBA82A-C47E-E743-8A87-B7522E6EC586}" destId="{DFE19975-EF7A-2F42-B6D4-597D0D97E8EE}" srcOrd="3" destOrd="0" presId="urn:microsoft.com/office/officeart/2005/8/layout/hierarchy2"/>
    <dgm:cxn modelId="{11583D6C-66CC-40FD-A7ED-1A5576266DF5}" type="presParOf" srcId="{DFE19975-EF7A-2F42-B6D4-597D0D97E8EE}" destId="{ABAED54B-72F8-3A4D-9EBF-FFCF734A9E74}" srcOrd="0" destOrd="0" presId="urn:microsoft.com/office/officeart/2005/8/layout/hierarchy2"/>
    <dgm:cxn modelId="{4214DC6D-E4C6-483E-B2D8-9226CE65BF10}" type="presParOf" srcId="{DFE19975-EF7A-2F42-B6D4-597D0D97E8EE}" destId="{2FCC5FAA-73C0-CD4B-BFF1-863AD1F3029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8BCE62-96B7-4378-A6DE-64061F2DA7A2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0C353CD4-1E5C-489F-B97A-E86BCEAEB808}">
      <dgm:prSet phldrT="[Texto]"/>
      <dgm:spPr/>
      <dgm:t>
        <a:bodyPr/>
        <a:lstStyle/>
        <a:p>
          <a:pPr algn="ctr"/>
          <a:r>
            <a:rPr lang="es-PE" b="1" dirty="0"/>
            <a:t>Vinculantes</a:t>
          </a:r>
          <a:r>
            <a:rPr lang="es-PE" dirty="0"/>
            <a:t>	</a:t>
          </a:r>
          <a:endParaRPr lang="es-ES" dirty="0"/>
        </a:p>
      </dgm:t>
    </dgm:pt>
    <dgm:pt modelId="{01232056-B70A-4EA0-A5F0-D113FD0A45EA}" type="parTrans" cxnId="{3CDB4CA4-9B34-4ACC-929B-3F6481D4840E}">
      <dgm:prSet/>
      <dgm:spPr/>
      <dgm:t>
        <a:bodyPr/>
        <a:lstStyle/>
        <a:p>
          <a:pPr algn="just"/>
          <a:endParaRPr lang="es-ES"/>
        </a:p>
      </dgm:t>
    </dgm:pt>
    <dgm:pt modelId="{5DAA1378-BB84-480B-AD80-EB2CCC0D4309}" type="sibTrans" cxnId="{3CDB4CA4-9B34-4ACC-929B-3F6481D4840E}">
      <dgm:prSet/>
      <dgm:spPr/>
      <dgm:t>
        <a:bodyPr/>
        <a:lstStyle/>
        <a:p>
          <a:pPr algn="just"/>
          <a:endParaRPr lang="es-ES"/>
        </a:p>
      </dgm:t>
    </dgm:pt>
    <dgm:pt modelId="{2F52F770-6E76-40BF-B098-34C3EE00A0AE}">
      <dgm:prSet phldrT="[Texto]"/>
      <dgm:spPr/>
      <dgm:t>
        <a:bodyPr/>
        <a:lstStyle/>
        <a:p>
          <a:pPr algn="just">
            <a:buFontTx/>
            <a:buChar char="-"/>
          </a:pPr>
          <a:r>
            <a:rPr lang="es-PE" b="0" dirty="0"/>
            <a:t>Convención Americana sobre Derechos Humanos.</a:t>
          </a:r>
          <a:endParaRPr lang="es-ES" b="0" dirty="0"/>
        </a:p>
      </dgm:t>
    </dgm:pt>
    <dgm:pt modelId="{9AF08249-57C3-44FF-8565-8FA2533D8B65}" type="parTrans" cxnId="{C41AC300-8125-467A-931C-D52A338C3AB8}">
      <dgm:prSet/>
      <dgm:spPr/>
      <dgm:t>
        <a:bodyPr/>
        <a:lstStyle/>
        <a:p>
          <a:pPr algn="just"/>
          <a:endParaRPr lang="es-ES"/>
        </a:p>
      </dgm:t>
    </dgm:pt>
    <dgm:pt modelId="{DCA079FA-2483-4DB4-B898-5A3C6C05B3D0}" type="sibTrans" cxnId="{C41AC300-8125-467A-931C-D52A338C3AB8}">
      <dgm:prSet/>
      <dgm:spPr/>
      <dgm:t>
        <a:bodyPr/>
        <a:lstStyle/>
        <a:p>
          <a:pPr algn="just"/>
          <a:endParaRPr lang="es-ES"/>
        </a:p>
      </dgm:t>
    </dgm:pt>
    <dgm:pt modelId="{22BA91EC-505B-4912-A93A-29C9F227564C}">
      <dgm:prSet phldrT="[Texto]"/>
      <dgm:spPr/>
      <dgm:t>
        <a:bodyPr/>
        <a:lstStyle/>
        <a:p>
          <a:pPr algn="ctr"/>
          <a:r>
            <a:rPr lang="es-PE" b="1" dirty="0"/>
            <a:t>No vinculantes</a:t>
          </a:r>
          <a:endParaRPr lang="es-ES" b="1" dirty="0"/>
        </a:p>
      </dgm:t>
    </dgm:pt>
    <dgm:pt modelId="{FFF8BCF3-2792-4420-B3B9-68A103452BCA}" type="parTrans" cxnId="{8679091C-C68A-4C24-8D84-1E3E157ADC2C}">
      <dgm:prSet/>
      <dgm:spPr/>
      <dgm:t>
        <a:bodyPr/>
        <a:lstStyle/>
        <a:p>
          <a:pPr algn="just"/>
          <a:endParaRPr lang="es-ES"/>
        </a:p>
      </dgm:t>
    </dgm:pt>
    <dgm:pt modelId="{39E4FA64-0E34-4BF5-AD3A-08854584C713}" type="sibTrans" cxnId="{8679091C-C68A-4C24-8D84-1E3E157ADC2C}">
      <dgm:prSet/>
      <dgm:spPr/>
      <dgm:t>
        <a:bodyPr/>
        <a:lstStyle/>
        <a:p>
          <a:pPr algn="just"/>
          <a:endParaRPr lang="es-ES"/>
        </a:p>
      </dgm:t>
    </dgm:pt>
    <dgm:pt modelId="{9BF18156-A062-4E71-A832-5FAA04A43585}">
      <dgm:prSet phldrT="[Texto]"/>
      <dgm:spPr/>
      <dgm:t>
        <a:bodyPr/>
        <a:lstStyle/>
        <a:p>
          <a:pPr algn="just">
            <a:buFontTx/>
            <a:buChar char="-"/>
          </a:pPr>
          <a:r>
            <a:rPr lang="es-PE" b="0" dirty="0"/>
            <a:t>Declaraciones de la Asamblea General de la Organización de Estados Americanos.</a:t>
          </a:r>
          <a:endParaRPr lang="es-ES" b="0" dirty="0"/>
        </a:p>
      </dgm:t>
    </dgm:pt>
    <dgm:pt modelId="{2695B500-6E97-4872-8898-C0931A34A577}" type="parTrans" cxnId="{B2819EC7-311E-45DB-9C22-9466ED075E0B}">
      <dgm:prSet/>
      <dgm:spPr/>
      <dgm:t>
        <a:bodyPr/>
        <a:lstStyle/>
        <a:p>
          <a:pPr algn="just"/>
          <a:endParaRPr lang="es-ES"/>
        </a:p>
      </dgm:t>
    </dgm:pt>
    <dgm:pt modelId="{DD2C98F6-86B5-411B-A7B5-A450099E46F3}" type="sibTrans" cxnId="{B2819EC7-311E-45DB-9C22-9466ED075E0B}">
      <dgm:prSet/>
      <dgm:spPr/>
      <dgm:t>
        <a:bodyPr/>
        <a:lstStyle/>
        <a:p>
          <a:pPr algn="just"/>
          <a:endParaRPr lang="es-ES"/>
        </a:p>
      </dgm:t>
    </dgm:pt>
    <dgm:pt modelId="{DE927CB1-6BCB-45C2-8676-B1C3F05D0CA8}">
      <dgm:prSet/>
      <dgm:spPr/>
      <dgm:t>
        <a:bodyPr/>
        <a:lstStyle/>
        <a:p>
          <a:pPr algn="just"/>
          <a:r>
            <a:rPr lang="es-PE" b="0" dirty="0"/>
            <a:t>Otras.</a:t>
          </a:r>
          <a:endParaRPr lang="es-ES" b="0" dirty="0"/>
        </a:p>
      </dgm:t>
    </dgm:pt>
    <dgm:pt modelId="{241C5F12-874C-486D-8D5D-34E18D7C3C36}" type="parTrans" cxnId="{F47B77CD-B469-43C9-AB6F-4A5FE12E19FB}">
      <dgm:prSet/>
      <dgm:spPr/>
      <dgm:t>
        <a:bodyPr/>
        <a:lstStyle/>
        <a:p>
          <a:pPr algn="just"/>
          <a:endParaRPr lang="es-ES"/>
        </a:p>
      </dgm:t>
    </dgm:pt>
    <dgm:pt modelId="{742D7913-A687-4CBC-B857-FC573E1CF470}" type="sibTrans" cxnId="{F47B77CD-B469-43C9-AB6F-4A5FE12E19FB}">
      <dgm:prSet/>
      <dgm:spPr/>
      <dgm:t>
        <a:bodyPr/>
        <a:lstStyle/>
        <a:p>
          <a:pPr algn="just"/>
          <a:endParaRPr lang="es-ES"/>
        </a:p>
      </dgm:t>
    </dgm:pt>
    <dgm:pt modelId="{7186D929-5953-4435-979D-0D615A90172D}">
      <dgm:prSet phldrT="[Texto]"/>
      <dgm:spPr/>
      <dgm:t>
        <a:bodyPr/>
        <a:lstStyle/>
        <a:p>
          <a:pPr algn="just">
            <a:buFontTx/>
            <a:buChar char="-"/>
          </a:pPr>
          <a:endParaRPr lang="es-ES" b="0" dirty="0"/>
        </a:p>
      </dgm:t>
    </dgm:pt>
    <dgm:pt modelId="{7BF8F6FD-04FB-4FF3-9626-5DE532E4B950}" type="parTrans" cxnId="{0A1C03E4-1EFF-4331-A72E-BBA00DB2F1C4}">
      <dgm:prSet/>
      <dgm:spPr/>
      <dgm:t>
        <a:bodyPr/>
        <a:lstStyle/>
        <a:p>
          <a:pPr algn="just"/>
          <a:endParaRPr lang="es-ES"/>
        </a:p>
      </dgm:t>
    </dgm:pt>
    <dgm:pt modelId="{EDA345D8-5388-4B32-A54B-D5D56DDEFFA4}" type="sibTrans" cxnId="{0A1C03E4-1EFF-4331-A72E-BBA00DB2F1C4}">
      <dgm:prSet/>
      <dgm:spPr/>
      <dgm:t>
        <a:bodyPr/>
        <a:lstStyle/>
        <a:p>
          <a:pPr algn="just"/>
          <a:endParaRPr lang="es-ES"/>
        </a:p>
      </dgm:t>
    </dgm:pt>
    <dgm:pt modelId="{6C91BAFB-F6F7-4990-B9BC-22778226C0FD}">
      <dgm:prSet phldrT="[Texto]"/>
      <dgm:spPr/>
      <dgm:t>
        <a:bodyPr/>
        <a:lstStyle/>
        <a:p>
          <a:pPr algn="just">
            <a:buFontTx/>
            <a:buChar char="-"/>
          </a:pPr>
          <a:r>
            <a:rPr lang="es-PE" b="1" dirty="0">
              <a:solidFill>
                <a:srgbClr val="FF0000"/>
              </a:solidFill>
            </a:rPr>
            <a:t>Convención Interamericana para Prevenir, Sancionar y Erradicar la Violencia contra la Mujer (Belem do Para). </a:t>
          </a:r>
          <a:endParaRPr lang="es-ES" b="1" dirty="0">
            <a:solidFill>
              <a:srgbClr val="FF0000"/>
            </a:solidFill>
          </a:endParaRPr>
        </a:p>
      </dgm:t>
    </dgm:pt>
    <dgm:pt modelId="{15F948A0-4E7B-4C1C-9A6E-3F8ADA6871B7}" type="parTrans" cxnId="{26ED08EB-CFBD-4551-8CD3-71A95D328C66}">
      <dgm:prSet/>
      <dgm:spPr/>
      <dgm:t>
        <a:bodyPr/>
        <a:lstStyle/>
        <a:p>
          <a:pPr algn="just"/>
          <a:endParaRPr lang="es-ES"/>
        </a:p>
      </dgm:t>
    </dgm:pt>
    <dgm:pt modelId="{F23283B4-9963-4DE7-B3A7-450B9633DB8F}" type="sibTrans" cxnId="{26ED08EB-CFBD-4551-8CD3-71A95D328C66}">
      <dgm:prSet/>
      <dgm:spPr/>
      <dgm:t>
        <a:bodyPr/>
        <a:lstStyle/>
        <a:p>
          <a:pPr algn="just"/>
          <a:endParaRPr lang="es-ES"/>
        </a:p>
      </dgm:t>
    </dgm:pt>
    <dgm:pt modelId="{B5420CF2-AB87-462D-8735-F0D61F7A88D8}">
      <dgm:prSet phldrT="[Texto]"/>
      <dgm:spPr/>
      <dgm:t>
        <a:bodyPr/>
        <a:lstStyle/>
        <a:p>
          <a:pPr algn="just">
            <a:buFontTx/>
            <a:buChar char="-"/>
          </a:pPr>
          <a:r>
            <a:rPr lang="es-PE" b="0" dirty="0"/>
            <a:t>Otros.</a:t>
          </a:r>
          <a:endParaRPr lang="es-ES" b="0" dirty="0"/>
        </a:p>
      </dgm:t>
    </dgm:pt>
    <dgm:pt modelId="{C71DC77F-A9B7-4B20-B7F7-F351948A8039}" type="parTrans" cxnId="{E834043D-A360-4F10-851B-A25B3AA92C39}">
      <dgm:prSet/>
      <dgm:spPr/>
      <dgm:t>
        <a:bodyPr/>
        <a:lstStyle/>
        <a:p>
          <a:pPr algn="just"/>
          <a:endParaRPr lang="es-ES"/>
        </a:p>
      </dgm:t>
    </dgm:pt>
    <dgm:pt modelId="{07D02940-1007-498E-BEE4-55922F4844B4}" type="sibTrans" cxnId="{E834043D-A360-4F10-851B-A25B3AA92C39}">
      <dgm:prSet/>
      <dgm:spPr/>
      <dgm:t>
        <a:bodyPr/>
        <a:lstStyle/>
        <a:p>
          <a:pPr algn="just"/>
          <a:endParaRPr lang="es-ES"/>
        </a:p>
      </dgm:t>
    </dgm:pt>
    <dgm:pt modelId="{64B384AB-AAE5-49F6-811C-0DCAEFB63BEF}">
      <dgm:prSet phldrT="[Texto]"/>
      <dgm:spPr/>
      <dgm:t>
        <a:bodyPr/>
        <a:lstStyle/>
        <a:p>
          <a:pPr algn="just">
            <a:buFontTx/>
            <a:buChar char="-"/>
          </a:pPr>
          <a:r>
            <a:rPr lang="es-PE" b="0" dirty="0"/>
            <a:t> Jurisprudencia (Caso Campo Algodonero, </a:t>
          </a:r>
          <a:endParaRPr lang="es-ES" b="0" dirty="0"/>
        </a:p>
      </dgm:t>
    </dgm:pt>
    <dgm:pt modelId="{F21A2A73-F990-40EA-872F-FCE1F1D24C83}" type="parTrans" cxnId="{90728302-3FF3-4F70-90E4-F580ECAF17A2}">
      <dgm:prSet/>
      <dgm:spPr/>
      <dgm:t>
        <a:bodyPr/>
        <a:lstStyle/>
        <a:p>
          <a:pPr algn="just"/>
          <a:endParaRPr lang="es-ES"/>
        </a:p>
      </dgm:t>
    </dgm:pt>
    <dgm:pt modelId="{5CFE7EBA-73EA-4FD3-92E7-BAC456136546}" type="sibTrans" cxnId="{90728302-3FF3-4F70-90E4-F580ECAF17A2}">
      <dgm:prSet/>
      <dgm:spPr/>
      <dgm:t>
        <a:bodyPr/>
        <a:lstStyle/>
        <a:p>
          <a:pPr algn="just"/>
          <a:endParaRPr lang="es-ES"/>
        </a:p>
      </dgm:t>
    </dgm:pt>
    <dgm:pt modelId="{3F5D5E73-D46D-4AEB-A1EF-E5DA507D983F}" type="pres">
      <dgm:prSet presAssocID="{198BCE62-96B7-4378-A6DE-64061F2DA7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5FCE6072-3FFD-4AC9-B97D-04229EC65420}" type="pres">
      <dgm:prSet presAssocID="{0C353CD4-1E5C-489F-B97A-E86BCEAEB808}" presName="composite" presStyleCnt="0"/>
      <dgm:spPr/>
    </dgm:pt>
    <dgm:pt modelId="{8786575F-DF1B-4875-AA9B-7466BE505B0F}" type="pres">
      <dgm:prSet presAssocID="{0C353CD4-1E5C-489F-B97A-E86BCEAEB80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7C1B99E-5144-459D-B8DA-0BDA0E2FE408}" type="pres">
      <dgm:prSet presAssocID="{0C353CD4-1E5C-489F-B97A-E86BCEAEB80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F65F44C-8669-4EE2-A667-A68A12268D7F}" type="pres">
      <dgm:prSet presAssocID="{5DAA1378-BB84-480B-AD80-EB2CCC0D4309}" presName="space" presStyleCnt="0"/>
      <dgm:spPr/>
    </dgm:pt>
    <dgm:pt modelId="{9EC34C17-6C41-456E-BC98-1ECC377FD8C6}" type="pres">
      <dgm:prSet presAssocID="{22BA91EC-505B-4912-A93A-29C9F227564C}" presName="composite" presStyleCnt="0"/>
      <dgm:spPr/>
    </dgm:pt>
    <dgm:pt modelId="{E03E2A95-2198-4D17-A7B3-155DB98EB6B1}" type="pres">
      <dgm:prSet presAssocID="{22BA91EC-505B-4912-A93A-29C9F227564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62CC552-05F5-4AAF-92EE-7C4400129017}" type="pres">
      <dgm:prSet presAssocID="{22BA91EC-505B-4912-A93A-29C9F227564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F53A4F51-21CA-43B2-9CEC-136E69925B6F}" type="presOf" srcId="{7186D929-5953-4435-979D-0D615A90172D}" destId="{17C1B99E-5144-459D-B8DA-0BDA0E2FE408}" srcOrd="0" destOrd="3" presId="urn:microsoft.com/office/officeart/2005/8/layout/hList1"/>
    <dgm:cxn modelId="{4BEBA54D-21C0-4674-A792-357AF6CEA489}" type="presOf" srcId="{6C91BAFB-F6F7-4990-B9BC-22778226C0FD}" destId="{17C1B99E-5144-459D-B8DA-0BDA0E2FE408}" srcOrd="0" destOrd="1" presId="urn:microsoft.com/office/officeart/2005/8/layout/hList1"/>
    <dgm:cxn modelId="{26ED08EB-CFBD-4551-8CD3-71A95D328C66}" srcId="{0C353CD4-1E5C-489F-B97A-E86BCEAEB808}" destId="{6C91BAFB-F6F7-4990-B9BC-22778226C0FD}" srcOrd="1" destOrd="0" parTransId="{15F948A0-4E7B-4C1C-9A6E-3F8ADA6871B7}" sibTransId="{F23283B4-9963-4DE7-B3A7-450B9633DB8F}"/>
    <dgm:cxn modelId="{B2819EC7-311E-45DB-9C22-9466ED075E0B}" srcId="{22BA91EC-505B-4912-A93A-29C9F227564C}" destId="{9BF18156-A062-4E71-A832-5FAA04A43585}" srcOrd="0" destOrd="0" parTransId="{2695B500-6E97-4872-8898-C0931A34A577}" sibTransId="{DD2C98F6-86B5-411B-A7B5-A450099E46F3}"/>
    <dgm:cxn modelId="{5F8CAD7E-A597-4FDC-9670-D46B5F5EAD02}" type="presOf" srcId="{B5420CF2-AB87-462D-8735-F0D61F7A88D8}" destId="{17C1B99E-5144-459D-B8DA-0BDA0E2FE408}" srcOrd="0" destOrd="2" presId="urn:microsoft.com/office/officeart/2005/8/layout/hList1"/>
    <dgm:cxn modelId="{F47B77CD-B469-43C9-AB6F-4A5FE12E19FB}" srcId="{22BA91EC-505B-4912-A93A-29C9F227564C}" destId="{DE927CB1-6BCB-45C2-8676-B1C3F05D0CA8}" srcOrd="2" destOrd="0" parTransId="{241C5F12-874C-486D-8D5D-34E18D7C3C36}" sibTransId="{742D7913-A687-4CBC-B857-FC573E1CF470}"/>
    <dgm:cxn modelId="{3CDB4CA4-9B34-4ACC-929B-3F6481D4840E}" srcId="{198BCE62-96B7-4378-A6DE-64061F2DA7A2}" destId="{0C353CD4-1E5C-489F-B97A-E86BCEAEB808}" srcOrd="0" destOrd="0" parTransId="{01232056-B70A-4EA0-A5F0-D113FD0A45EA}" sibTransId="{5DAA1378-BB84-480B-AD80-EB2CCC0D4309}"/>
    <dgm:cxn modelId="{738FCCB0-EC2F-4A72-A635-6049D93F4FE5}" type="presOf" srcId="{198BCE62-96B7-4378-A6DE-64061F2DA7A2}" destId="{3F5D5E73-D46D-4AEB-A1EF-E5DA507D983F}" srcOrd="0" destOrd="0" presId="urn:microsoft.com/office/officeart/2005/8/layout/hList1"/>
    <dgm:cxn modelId="{8679091C-C68A-4C24-8D84-1E3E157ADC2C}" srcId="{198BCE62-96B7-4378-A6DE-64061F2DA7A2}" destId="{22BA91EC-505B-4912-A93A-29C9F227564C}" srcOrd="1" destOrd="0" parTransId="{FFF8BCF3-2792-4420-B3B9-68A103452BCA}" sibTransId="{39E4FA64-0E34-4BF5-AD3A-08854584C713}"/>
    <dgm:cxn modelId="{C770D7B3-F02B-4152-A058-75AABB9D0D53}" type="presOf" srcId="{2F52F770-6E76-40BF-B098-34C3EE00A0AE}" destId="{17C1B99E-5144-459D-B8DA-0BDA0E2FE408}" srcOrd="0" destOrd="0" presId="urn:microsoft.com/office/officeart/2005/8/layout/hList1"/>
    <dgm:cxn modelId="{B02E2F91-882E-4094-9403-DAD0C7E2348A}" type="presOf" srcId="{64B384AB-AAE5-49F6-811C-0DCAEFB63BEF}" destId="{662CC552-05F5-4AAF-92EE-7C4400129017}" srcOrd="0" destOrd="1" presId="urn:microsoft.com/office/officeart/2005/8/layout/hList1"/>
    <dgm:cxn modelId="{90728302-3FF3-4F70-90E4-F580ECAF17A2}" srcId="{22BA91EC-505B-4912-A93A-29C9F227564C}" destId="{64B384AB-AAE5-49F6-811C-0DCAEFB63BEF}" srcOrd="1" destOrd="0" parTransId="{F21A2A73-F990-40EA-872F-FCE1F1D24C83}" sibTransId="{5CFE7EBA-73EA-4FD3-92E7-BAC456136546}"/>
    <dgm:cxn modelId="{E33D71F0-37D8-49C0-84D0-DFB183A42D26}" type="presOf" srcId="{9BF18156-A062-4E71-A832-5FAA04A43585}" destId="{662CC552-05F5-4AAF-92EE-7C4400129017}" srcOrd="0" destOrd="0" presId="urn:microsoft.com/office/officeart/2005/8/layout/hList1"/>
    <dgm:cxn modelId="{8A19BBA5-E911-424E-A858-9F3C5C0184F5}" type="presOf" srcId="{22BA91EC-505B-4912-A93A-29C9F227564C}" destId="{E03E2A95-2198-4D17-A7B3-155DB98EB6B1}" srcOrd="0" destOrd="0" presId="urn:microsoft.com/office/officeart/2005/8/layout/hList1"/>
    <dgm:cxn modelId="{4688349E-75EA-4EA1-8CFD-0D5A1F33A19C}" type="presOf" srcId="{0C353CD4-1E5C-489F-B97A-E86BCEAEB808}" destId="{8786575F-DF1B-4875-AA9B-7466BE505B0F}" srcOrd="0" destOrd="0" presId="urn:microsoft.com/office/officeart/2005/8/layout/hList1"/>
    <dgm:cxn modelId="{C41AC300-8125-467A-931C-D52A338C3AB8}" srcId="{0C353CD4-1E5C-489F-B97A-E86BCEAEB808}" destId="{2F52F770-6E76-40BF-B098-34C3EE00A0AE}" srcOrd="0" destOrd="0" parTransId="{9AF08249-57C3-44FF-8565-8FA2533D8B65}" sibTransId="{DCA079FA-2483-4DB4-B898-5A3C6C05B3D0}"/>
    <dgm:cxn modelId="{E834043D-A360-4F10-851B-A25B3AA92C39}" srcId="{0C353CD4-1E5C-489F-B97A-E86BCEAEB808}" destId="{B5420CF2-AB87-462D-8735-F0D61F7A88D8}" srcOrd="2" destOrd="0" parTransId="{C71DC77F-A9B7-4B20-B7F7-F351948A8039}" sibTransId="{07D02940-1007-498E-BEE4-55922F4844B4}"/>
    <dgm:cxn modelId="{0A1C03E4-1EFF-4331-A72E-BBA00DB2F1C4}" srcId="{0C353CD4-1E5C-489F-B97A-E86BCEAEB808}" destId="{7186D929-5953-4435-979D-0D615A90172D}" srcOrd="3" destOrd="0" parTransId="{7BF8F6FD-04FB-4FF3-9626-5DE532E4B950}" sibTransId="{EDA345D8-5388-4B32-A54B-D5D56DDEFFA4}"/>
    <dgm:cxn modelId="{6480401C-799B-43BD-8320-3D609BB059E6}" type="presOf" srcId="{DE927CB1-6BCB-45C2-8676-B1C3F05D0CA8}" destId="{662CC552-05F5-4AAF-92EE-7C4400129017}" srcOrd="0" destOrd="2" presId="urn:microsoft.com/office/officeart/2005/8/layout/hList1"/>
    <dgm:cxn modelId="{4DA32FDA-DFC7-4D35-8039-DA718500A73E}" type="presParOf" srcId="{3F5D5E73-D46D-4AEB-A1EF-E5DA507D983F}" destId="{5FCE6072-3FFD-4AC9-B97D-04229EC65420}" srcOrd="0" destOrd="0" presId="urn:microsoft.com/office/officeart/2005/8/layout/hList1"/>
    <dgm:cxn modelId="{4B49199A-4353-4CA6-B078-81ACA67A38F1}" type="presParOf" srcId="{5FCE6072-3FFD-4AC9-B97D-04229EC65420}" destId="{8786575F-DF1B-4875-AA9B-7466BE505B0F}" srcOrd="0" destOrd="0" presId="urn:microsoft.com/office/officeart/2005/8/layout/hList1"/>
    <dgm:cxn modelId="{A76D02FD-E658-4B96-953A-0A024FA751B9}" type="presParOf" srcId="{5FCE6072-3FFD-4AC9-B97D-04229EC65420}" destId="{17C1B99E-5144-459D-B8DA-0BDA0E2FE408}" srcOrd="1" destOrd="0" presId="urn:microsoft.com/office/officeart/2005/8/layout/hList1"/>
    <dgm:cxn modelId="{C1ADCE5A-BB48-4E21-ABB9-89F2BDFCE7ED}" type="presParOf" srcId="{3F5D5E73-D46D-4AEB-A1EF-E5DA507D983F}" destId="{BF65F44C-8669-4EE2-A667-A68A12268D7F}" srcOrd="1" destOrd="0" presId="urn:microsoft.com/office/officeart/2005/8/layout/hList1"/>
    <dgm:cxn modelId="{B43D3CA5-8132-4DDE-81E6-64C94236D46A}" type="presParOf" srcId="{3F5D5E73-D46D-4AEB-A1EF-E5DA507D983F}" destId="{9EC34C17-6C41-456E-BC98-1ECC377FD8C6}" srcOrd="2" destOrd="0" presId="urn:microsoft.com/office/officeart/2005/8/layout/hList1"/>
    <dgm:cxn modelId="{12DA8535-5736-4B85-87C9-9A7774BE61BB}" type="presParOf" srcId="{9EC34C17-6C41-456E-BC98-1ECC377FD8C6}" destId="{E03E2A95-2198-4D17-A7B3-155DB98EB6B1}" srcOrd="0" destOrd="0" presId="urn:microsoft.com/office/officeart/2005/8/layout/hList1"/>
    <dgm:cxn modelId="{A9FD58DD-88FF-4C70-B2C3-1C9723D0028A}" type="presParOf" srcId="{9EC34C17-6C41-456E-BC98-1ECC377FD8C6}" destId="{662CC552-05F5-4AAF-92EE-7C44001290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488593-7BE1-FB40-9EB9-070F5F469959}" type="doc">
      <dgm:prSet loTypeId="urn:microsoft.com/office/officeart/2005/8/layout/hierarchy2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73F25862-0C75-6442-8876-991285C8381C}">
      <dgm:prSet phldrT="[Texto]" custT="1"/>
      <dgm:spPr/>
      <dgm:t>
        <a:bodyPr/>
        <a:lstStyle/>
        <a:p>
          <a:r>
            <a:rPr lang="es-ES" sz="2000" b="1" dirty="0"/>
            <a:t>Violencia</a:t>
          </a:r>
          <a:endParaRPr lang="es-ES" sz="1200" b="1" dirty="0"/>
        </a:p>
      </dgm:t>
    </dgm:pt>
    <dgm:pt modelId="{75EE9CE7-4E68-7D4F-BDFC-D8CCC6177EF6}" type="parTrans" cxnId="{7DA80380-CEF8-5048-AFFA-CB527D50FC19}">
      <dgm:prSet/>
      <dgm:spPr/>
      <dgm:t>
        <a:bodyPr/>
        <a:lstStyle/>
        <a:p>
          <a:endParaRPr lang="es-ES"/>
        </a:p>
      </dgm:t>
    </dgm:pt>
    <dgm:pt modelId="{33E5DBB2-52BA-EC42-8F9E-793A9E52EFBF}" type="sibTrans" cxnId="{7DA80380-CEF8-5048-AFFA-CB527D50FC19}">
      <dgm:prSet/>
      <dgm:spPr/>
      <dgm:t>
        <a:bodyPr/>
        <a:lstStyle/>
        <a:p>
          <a:endParaRPr lang="es-ES"/>
        </a:p>
      </dgm:t>
    </dgm:pt>
    <dgm:pt modelId="{6F917C16-8AAF-5A4B-B19E-0EE0C701C19F}">
      <dgm:prSet phldrT="[Texto]" custT="1"/>
      <dgm:spPr/>
      <dgm:t>
        <a:bodyPr/>
        <a:lstStyle/>
        <a:p>
          <a:r>
            <a:rPr lang="es-ES" sz="1600" dirty="0"/>
            <a:t>Dentro de la familia</a:t>
          </a:r>
        </a:p>
      </dgm:t>
    </dgm:pt>
    <dgm:pt modelId="{89B697CC-D0C0-E543-91CD-FE83FC231D93}" type="parTrans" cxnId="{B2D5C9D1-9BEE-3A4A-8D87-B27E3228AF1B}">
      <dgm:prSet/>
      <dgm:spPr/>
      <dgm:t>
        <a:bodyPr/>
        <a:lstStyle/>
        <a:p>
          <a:endParaRPr lang="es-ES"/>
        </a:p>
      </dgm:t>
    </dgm:pt>
    <dgm:pt modelId="{25812428-DC39-2F4F-8B26-16A4B7BD8FCB}" type="sibTrans" cxnId="{B2D5C9D1-9BEE-3A4A-8D87-B27E3228AF1B}">
      <dgm:prSet/>
      <dgm:spPr/>
      <dgm:t>
        <a:bodyPr/>
        <a:lstStyle/>
        <a:p>
          <a:endParaRPr lang="es-ES"/>
        </a:p>
      </dgm:t>
    </dgm:pt>
    <dgm:pt modelId="{716A963F-DDAD-E747-AD2D-A02047B0023D}">
      <dgm:prSet phldrT="[Texto]" custT="1"/>
      <dgm:spPr/>
      <dgm:t>
        <a:bodyPr/>
        <a:lstStyle/>
        <a:p>
          <a:r>
            <a:rPr lang="es-ES" sz="1600" dirty="0"/>
            <a:t>En la comunidad</a:t>
          </a:r>
        </a:p>
      </dgm:t>
    </dgm:pt>
    <dgm:pt modelId="{2F4CC6AA-8741-FA43-BE2A-3835707F2E1E}" type="parTrans" cxnId="{3C0A88DB-7D64-D640-B459-B17332C9A5A0}">
      <dgm:prSet/>
      <dgm:spPr/>
      <dgm:t>
        <a:bodyPr/>
        <a:lstStyle/>
        <a:p>
          <a:endParaRPr lang="es-ES"/>
        </a:p>
      </dgm:t>
    </dgm:pt>
    <dgm:pt modelId="{B11B8098-B7FA-3540-BB06-80C0EBBE54D1}" type="sibTrans" cxnId="{3C0A88DB-7D64-D640-B459-B17332C9A5A0}">
      <dgm:prSet/>
      <dgm:spPr/>
      <dgm:t>
        <a:bodyPr/>
        <a:lstStyle/>
        <a:p>
          <a:endParaRPr lang="es-ES"/>
        </a:p>
      </dgm:t>
    </dgm:pt>
    <dgm:pt modelId="{F45ECA5A-7D16-41FC-B711-89CF50194BBF}">
      <dgm:prSet phldrT="[Texto]"/>
      <dgm:spPr/>
      <dgm:t>
        <a:bodyPr/>
        <a:lstStyle/>
        <a:p>
          <a:r>
            <a:rPr lang="es-ES" dirty="0"/>
            <a:t>Perpetrada o tolerado por el Estado </a:t>
          </a:r>
        </a:p>
      </dgm:t>
    </dgm:pt>
    <dgm:pt modelId="{957D3CFB-C7C9-4C7E-8C77-24A8EFD107CE}" type="parTrans" cxnId="{8CA891C1-5400-47F6-B91E-89D6D7EE5B5E}">
      <dgm:prSet/>
      <dgm:spPr/>
      <dgm:t>
        <a:bodyPr/>
        <a:lstStyle/>
        <a:p>
          <a:endParaRPr lang="es-ES"/>
        </a:p>
      </dgm:t>
    </dgm:pt>
    <dgm:pt modelId="{9662B83B-300D-4DA7-85F7-6B86BBE4E319}" type="sibTrans" cxnId="{8CA891C1-5400-47F6-B91E-89D6D7EE5B5E}">
      <dgm:prSet/>
      <dgm:spPr/>
      <dgm:t>
        <a:bodyPr/>
        <a:lstStyle/>
        <a:p>
          <a:endParaRPr lang="es-ES"/>
        </a:p>
      </dgm:t>
    </dgm:pt>
    <dgm:pt modelId="{0E798C6D-68C9-8544-9D12-007768139633}" type="pres">
      <dgm:prSet presAssocID="{B1488593-7BE1-FB40-9EB9-070F5F46995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96280C1A-80A7-FC4B-8609-EBA818DEDFD6}" type="pres">
      <dgm:prSet presAssocID="{73F25862-0C75-6442-8876-991285C8381C}" presName="root1" presStyleCnt="0"/>
      <dgm:spPr/>
    </dgm:pt>
    <dgm:pt modelId="{626B4951-088A-A045-8753-1B236065E333}" type="pres">
      <dgm:prSet presAssocID="{73F25862-0C75-6442-8876-991285C8381C}" presName="LevelOneTextNode" presStyleLbl="node0" presStyleIdx="0" presStyleCnt="1" custScaleX="155871" custScaleY="206843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02EBA82A-C47E-E743-8A87-B7522E6EC586}" type="pres">
      <dgm:prSet presAssocID="{73F25862-0C75-6442-8876-991285C8381C}" presName="level2hierChild" presStyleCnt="0"/>
      <dgm:spPr/>
    </dgm:pt>
    <dgm:pt modelId="{A8E43C09-E14D-9442-91AB-2DB3029E6F2B}" type="pres">
      <dgm:prSet presAssocID="{89B697CC-D0C0-E543-91CD-FE83FC231D93}" presName="conn2-1" presStyleLbl="parChTrans1D2" presStyleIdx="0" presStyleCnt="3"/>
      <dgm:spPr/>
      <dgm:t>
        <a:bodyPr/>
        <a:lstStyle/>
        <a:p>
          <a:endParaRPr lang="es-PE"/>
        </a:p>
      </dgm:t>
    </dgm:pt>
    <dgm:pt modelId="{34B8B7BD-E5D1-F347-91C0-F767D71376AA}" type="pres">
      <dgm:prSet presAssocID="{89B697CC-D0C0-E543-91CD-FE83FC231D93}" presName="connTx" presStyleLbl="parChTrans1D2" presStyleIdx="0" presStyleCnt="3"/>
      <dgm:spPr/>
      <dgm:t>
        <a:bodyPr/>
        <a:lstStyle/>
        <a:p>
          <a:endParaRPr lang="es-PE"/>
        </a:p>
      </dgm:t>
    </dgm:pt>
    <dgm:pt modelId="{A8635C9C-E3A2-B046-838C-15340C894C8F}" type="pres">
      <dgm:prSet presAssocID="{6F917C16-8AAF-5A4B-B19E-0EE0C701C19F}" presName="root2" presStyleCnt="0"/>
      <dgm:spPr/>
    </dgm:pt>
    <dgm:pt modelId="{6F0B7786-98E1-AC49-9DDD-42A06CC199B6}" type="pres">
      <dgm:prSet presAssocID="{6F917C16-8AAF-5A4B-B19E-0EE0C701C19F}" presName="LevelTwoTextNode" presStyleLbl="node2" presStyleIdx="0" presStyleCnt="3" custScaleX="332678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2CA66AE7-00B4-6946-BDEF-67722AC47C6F}" type="pres">
      <dgm:prSet presAssocID="{6F917C16-8AAF-5A4B-B19E-0EE0C701C19F}" presName="level3hierChild" presStyleCnt="0"/>
      <dgm:spPr/>
    </dgm:pt>
    <dgm:pt modelId="{2BFCDC42-0AF1-5E4E-AD9A-8F26C6554184}" type="pres">
      <dgm:prSet presAssocID="{2F4CC6AA-8741-FA43-BE2A-3835707F2E1E}" presName="conn2-1" presStyleLbl="parChTrans1D2" presStyleIdx="1" presStyleCnt="3"/>
      <dgm:spPr/>
      <dgm:t>
        <a:bodyPr/>
        <a:lstStyle/>
        <a:p>
          <a:endParaRPr lang="es-PE"/>
        </a:p>
      </dgm:t>
    </dgm:pt>
    <dgm:pt modelId="{A34B2B19-B9C2-4E42-8D3E-B2218BDB9346}" type="pres">
      <dgm:prSet presAssocID="{2F4CC6AA-8741-FA43-BE2A-3835707F2E1E}" presName="connTx" presStyleLbl="parChTrans1D2" presStyleIdx="1" presStyleCnt="3"/>
      <dgm:spPr/>
      <dgm:t>
        <a:bodyPr/>
        <a:lstStyle/>
        <a:p>
          <a:endParaRPr lang="es-PE"/>
        </a:p>
      </dgm:t>
    </dgm:pt>
    <dgm:pt modelId="{DFE19975-EF7A-2F42-B6D4-597D0D97E8EE}" type="pres">
      <dgm:prSet presAssocID="{716A963F-DDAD-E747-AD2D-A02047B0023D}" presName="root2" presStyleCnt="0"/>
      <dgm:spPr/>
    </dgm:pt>
    <dgm:pt modelId="{ABAED54B-72F8-3A4D-9EBF-FFCF734A9E74}" type="pres">
      <dgm:prSet presAssocID="{716A963F-DDAD-E747-AD2D-A02047B0023D}" presName="LevelTwoTextNode" presStyleLbl="node2" presStyleIdx="1" presStyleCnt="3" custScaleX="332678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2FCC5FAA-73C0-CD4B-BFF1-863AD1F30299}" type="pres">
      <dgm:prSet presAssocID="{716A963F-DDAD-E747-AD2D-A02047B0023D}" presName="level3hierChild" presStyleCnt="0"/>
      <dgm:spPr/>
    </dgm:pt>
    <dgm:pt modelId="{27F748C9-82EC-4E48-A512-8E20E87AA3EA}" type="pres">
      <dgm:prSet presAssocID="{957D3CFB-C7C9-4C7E-8C77-24A8EFD107CE}" presName="conn2-1" presStyleLbl="parChTrans1D2" presStyleIdx="2" presStyleCnt="3"/>
      <dgm:spPr/>
      <dgm:t>
        <a:bodyPr/>
        <a:lstStyle/>
        <a:p>
          <a:endParaRPr lang="es-PE"/>
        </a:p>
      </dgm:t>
    </dgm:pt>
    <dgm:pt modelId="{19584FA6-6BF7-478A-9408-77A89D43B8AC}" type="pres">
      <dgm:prSet presAssocID="{957D3CFB-C7C9-4C7E-8C77-24A8EFD107CE}" presName="connTx" presStyleLbl="parChTrans1D2" presStyleIdx="2" presStyleCnt="3"/>
      <dgm:spPr/>
      <dgm:t>
        <a:bodyPr/>
        <a:lstStyle/>
        <a:p>
          <a:endParaRPr lang="es-PE"/>
        </a:p>
      </dgm:t>
    </dgm:pt>
    <dgm:pt modelId="{4173968A-0C01-452B-BB66-F8660BEC7ECA}" type="pres">
      <dgm:prSet presAssocID="{F45ECA5A-7D16-41FC-B711-89CF50194BBF}" presName="root2" presStyleCnt="0"/>
      <dgm:spPr/>
    </dgm:pt>
    <dgm:pt modelId="{BCEA581A-ED4E-4FD8-87E3-18DC4F109159}" type="pres">
      <dgm:prSet presAssocID="{F45ECA5A-7D16-41FC-B711-89CF50194BBF}" presName="LevelTwoTextNode" presStyleLbl="node2" presStyleIdx="2" presStyleCnt="3" custScaleX="332678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CCA8CE73-22E9-46F0-A0FE-D3878EC23139}" type="pres">
      <dgm:prSet presAssocID="{F45ECA5A-7D16-41FC-B711-89CF50194BBF}" presName="level3hierChild" presStyleCnt="0"/>
      <dgm:spPr/>
    </dgm:pt>
  </dgm:ptLst>
  <dgm:cxnLst>
    <dgm:cxn modelId="{B2D5C9D1-9BEE-3A4A-8D87-B27E3228AF1B}" srcId="{73F25862-0C75-6442-8876-991285C8381C}" destId="{6F917C16-8AAF-5A4B-B19E-0EE0C701C19F}" srcOrd="0" destOrd="0" parTransId="{89B697CC-D0C0-E543-91CD-FE83FC231D93}" sibTransId="{25812428-DC39-2F4F-8B26-16A4B7BD8FCB}"/>
    <dgm:cxn modelId="{3C0A88DB-7D64-D640-B459-B17332C9A5A0}" srcId="{73F25862-0C75-6442-8876-991285C8381C}" destId="{716A963F-DDAD-E747-AD2D-A02047B0023D}" srcOrd="1" destOrd="0" parTransId="{2F4CC6AA-8741-FA43-BE2A-3835707F2E1E}" sibTransId="{B11B8098-B7FA-3540-BB06-80C0EBBE54D1}"/>
    <dgm:cxn modelId="{8B41F290-63AF-47D6-AD2A-1E40B181B622}" type="presOf" srcId="{2F4CC6AA-8741-FA43-BE2A-3835707F2E1E}" destId="{2BFCDC42-0AF1-5E4E-AD9A-8F26C6554184}" srcOrd="0" destOrd="0" presId="urn:microsoft.com/office/officeart/2005/8/layout/hierarchy2"/>
    <dgm:cxn modelId="{8CA891C1-5400-47F6-B91E-89D6D7EE5B5E}" srcId="{73F25862-0C75-6442-8876-991285C8381C}" destId="{F45ECA5A-7D16-41FC-B711-89CF50194BBF}" srcOrd="2" destOrd="0" parTransId="{957D3CFB-C7C9-4C7E-8C77-24A8EFD107CE}" sibTransId="{9662B83B-300D-4DA7-85F7-6B86BBE4E319}"/>
    <dgm:cxn modelId="{64B6718D-8426-403E-9CDA-6A4519D023BA}" type="presOf" srcId="{6F917C16-8AAF-5A4B-B19E-0EE0C701C19F}" destId="{6F0B7786-98E1-AC49-9DDD-42A06CC199B6}" srcOrd="0" destOrd="0" presId="urn:microsoft.com/office/officeart/2005/8/layout/hierarchy2"/>
    <dgm:cxn modelId="{F650C716-BEDD-4E06-8C38-A4D41F2DCF00}" type="presOf" srcId="{957D3CFB-C7C9-4C7E-8C77-24A8EFD107CE}" destId="{27F748C9-82EC-4E48-A512-8E20E87AA3EA}" srcOrd="0" destOrd="0" presId="urn:microsoft.com/office/officeart/2005/8/layout/hierarchy2"/>
    <dgm:cxn modelId="{C05DC4AF-74F1-4EB2-B4E3-55F973C1BA55}" type="presOf" srcId="{89B697CC-D0C0-E543-91CD-FE83FC231D93}" destId="{34B8B7BD-E5D1-F347-91C0-F767D71376AA}" srcOrd="1" destOrd="0" presId="urn:microsoft.com/office/officeart/2005/8/layout/hierarchy2"/>
    <dgm:cxn modelId="{7DA80380-CEF8-5048-AFFA-CB527D50FC19}" srcId="{B1488593-7BE1-FB40-9EB9-070F5F469959}" destId="{73F25862-0C75-6442-8876-991285C8381C}" srcOrd="0" destOrd="0" parTransId="{75EE9CE7-4E68-7D4F-BDFC-D8CCC6177EF6}" sibTransId="{33E5DBB2-52BA-EC42-8F9E-793A9E52EFBF}"/>
    <dgm:cxn modelId="{F14FEE9D-4883-4EFC-9EC2-1892035F7CB5}" type="presOf" srcId="{F45ECA5A-7D16-41FC-B711-89CF50194BBF}" destId="{BCEA581A-ED4E-4FD8-87E3-18DC4F109159}" srcOrd="0" destOrd="0" presId="urn:microsoft.com/office/officeart/2005/8/layout/hierarchy2"/>
    <dgm:cxn modelId="{81074381-9E09-401C-A894-181A8A32313B}" type="presOf" srcId="{2F4CC6AA-8741-FA43-BE2A-3835707F2E1E}" destId="{A34B2B19-B9C2-4E42-8D3E-B2218BDB9346}" srcOrd="1" destOrd="0" presId="urn:microsoft.com/office/officeart/2005/8/layout/hierarchy2"/>
    <dgm:cxn modelId="{AA41E651-21BC-4A42-A637-33271A3FFE25}" type="presOf" srcId="{89B697CC-D0C0-E543-91CD-FE83FC231D93}" destId="{A8E43C09-E14D-9442-91AB-2DB3029E6F2B}" srcOrd="0" destOrd="0" presId="urn:microsoft.com/office/officeart/2005/8/layout/hierarchy2"/>
    <dgm:cxn modelId="{5FAAD026-86C0-420A-9C00-5554FC4EA736}" type="presOf" srcId="{957D3CFB-C7C9-4C7E-8C77-24A8EFD107CE}" destId="{19584FA6-6BF7-478A-9408-77A89D43B8AC}" srcOrd="1" destOrd="0" presId="urn:microsoft.com/office/officeart/2005/8/layout/hierarchy2"/>
    <dgm:cxn modelId="{8FE18F65-D706-45B0-8CE9-80BCA6C4C54F}" type="presOf" srcId="{716A963F-DDAD-E747-AD2D-A02047B0023D}" destId="{ABAED54B-72F8-3A4D-9EBF-FFCF734A9E74}" srcOrd="0" destOrd="0" presId="urn:microsoft.com/office/officeart/2005/8/layout/hierarchy2"/>
    <dgm:cxn modelId="{40717E9A-6941-4EED-B1E3-6C9AD0568ADF}" type="presOf" srcId="{B1488593-7BE1-FB40-9EB9-070F5F469959}" destId="{0E798C6D-68C9-8544-9D12-007768139633}" srcOrd="0" destOrd="0" presId="urn:microsoft.com/office/officeart/2005/8/layout/hierarchy2"/>
    <dgm:cxn modelId="{66B9CE3D-4924-4592-8CFA-6829AE5A8FE6}" type="presOf" srcId="{73F25862-0C75-6442-8876-991285C8381C}" destId="{626B4951-088A-A045-8753-1B236065E333}" srcOrd="0" destOrd="0" presId="urn:microsoft.com/office/officeart/2005/8/layout/hierarchy2"/>
    <dgm:cxn modelId="{F957B337-28F9-4F9C-8AE2-3DF9F1B04B27}" type="presParOf" srcId="{0E798C6D-68C9-8544-9D12-007768139633}" destId="{96280C1A-80A7-FC4B-8609-EBA818DEDFD6}" srcOrd="0" destOrd="0" presId="urn:microsoft.com/office/officeart/2005/8/layout/hierarchy2"/>
    <dgm:cxn modelId="{E50F08E2-C39E-4C42-89FC-CB76538D23E9}" type="presParOf" srcId="{96280C1A-80A7-FC4B-8609-EBA818DEDFD6}" destId="{626B4951-088A-A045-8753-1B236065E333}" srcOrd="0" destOrd="0" presId="urn:microsoft.com/office/officeart/2005/8/layout/hierarchy2"/>
    <dgm:cxn modelId="{A0384C4F-C50B-4761-A23C-233E0795B83E}" type="presParOf" srcId="{96280C1A-80A7-FC4B-8609-EBA818DEDFD6}" destId="{02EBA82A-C47E-E743-8A87-B7522E6EC586}" srcOrd="1" destOrd="0" presId="urn:microsoft.com/office/officeart/2005/8/layout/hierarchy2"/>
    <dgm:cxn modelId="{61C65967-6483-4076-9027-B629509AE260}" type="presParOf" srcId="{02EBA82A-C47E-E743-8A87-B7522E6EC586}" destId="{A8E43C09-E14D-9442-91AB-2DB3029E6F2B}" srcOrd="0" destOrd="0" presId="urn:microsoft.com/office/officeart/2005/8/layout/hierarchy2"/>
    <dgm:cxn modelId="{997DAC20-7190-4CDA-8361-2AFD08A6503D}" type="presParOf" srcId="{A8E43C09-E14D-9442-91AB-2DB3029E6F2B}" destId="{34B8B7BD-E5D1-F347-91C0-F767D71376AA}" srcOrd="0" destOrd="0" presId="urn:microsoft.com/office/officeart/2005/8/layout/hierarchy2"/>
    <dgm:cxn modelId="{F27158CD-4C40-41C9-9E2E-AD21EB12245F}" type="presParOf" srcId="{02EBA82A-C47E-E743-8A87-B7522E6EC586}" destId="{A8635C9C-E3A2-B046-838C-15340C894C8F}" srcOrd="1" destOrd="0" presId="urn:microsoft.com/office/officeart/2005/8/layout/hierarchy2"/>
    <dgm:cxn modelId="{CA66AB40-111E-4316-8F03-CDC59C359EF5}" type="presParOf" srcId="{A8635C9C-E3A2-B046-838C-15340C894C8F}" destId="{6F0B7786-98E1-AC49-9DDD-42A06CC199B6}" srcOrd="0" destOrd="0" presId="urn:microsoft.com/office/officeart/2005/8/layout/hierarchy2"/>
    <dgm:cxn modelId="{1810B04A-2F57-4E5D-B76D-95C51724549D}" type="presParOf" srcId="{A8635C9C-E3A2-B046-838C-15340C894C8F}" destId="{2CA66AE7-00B4-6946-BDEF-67722AC47C6F}" srcOrd="1" destOrd="0" presId="urn:microsoft.com/office/officeart/2005/8/layout/hierarchy2"/>
    <dgm:cxn modelId="{9D9681E2-2AC1-46BE-8B0E-06F902799EE7}" type="presParOf" srcId="{02EBA82A-C47E-E743-8A87-B7522E6EC586}" destId="{2BFCDC42-0AF1-5E4E-AD9A-8F26C6554184}" srcOrd="2" destOrd="0" presId="urn:microsoft.com/office/officeart/2005/8/layout/hierarchy2"/>
    <dgm:cxn modelId="{4B438BBF-4887-4BDB-8C0D-9BB7077ED110}" type="presParOf" srcId="{2BFCDC42-0AF1-5E4E-AD9A-8F26C6554184}" destId="{A34B2B19-B9C2-4E42-8D3E-B2218BDB9346}" srcOrd="0" destOrd="0" presId="urn:microsoft.com/office/officeart/2005/8/layout/hierarchy2"/>
    <dgm:cxn modelId="{16969337-8A25-4EA4-AD05-76FF957D646A}" type="presParOf" srcId="{02EBA82A-C47E-E743-8A87-B7522E6EC586}" destId="{DFE19975-EF7A-2F42-B6D4-597D0D97E8EE}" srcOrd="3" destOrd="0" presId="urn:microsoft.com/office/officeart/2005/8/layout/hierarchy2"/>
    <dgm:cxn modelId="{11583D6C-66CC-40FD-A7ED-1A5576266DF5}" type="presParOf" srcId="{DFE19975-EF7A-2F42-B6D4-597D0D97E8EE}" destId="{ABAED54B-72F8-3A4D-9EBF-FFCF734A9E74}" srcOrd="0" destOrd="0" presId="urn:microsoft.com/office/officeart/2005/8/layout/hierarchy2"/>
    <dgm:cxn modelId="{4214DC6D-E4C6-483E-B2D8-9226CE65BF10}" type="presParOf" srcId="{DFE19975-EF7A-2F42-B6D4-597D0D97E8EE}" destId="{2FCC5FAA-73C0-CD4B-BFF1-863AD1F30299}" srcOrd="1" destOrd="0" presId="urn:microsoft.com/office/officeart/2005/8/layout/hierarchy2"/>
    <dgm:cxn modelId="{EE372975-E3F9-45A2-825E-0589F2609777}" type="presParOf" srcId="{02EBA82A-C47E-E743-8A87-B7522E6EC586}" destId="{27F748C9-82EC-4E48-A512-8E20E87AA3EA}" srcOrd="4" destOrd="0" presId="urn:microsoft.com/office/officeart/2005/8/layout/hierarchy2"/>
    <dgm:cxn modelId="{0AD5FACD-16A8-4F9C-B13A-BA3AE3FE9A02}" type="presParOf" srcId="{27F748C9-82EC-4E48-A512-8E20E87AA3EA}" destId="{19584FA6-6BF7-478A-9408-77A89D43B8AC}" srcOrd="0" destOrd="0" presId="urn:microsoft.com/office/officeart/2005/8/layout/hierarchy2"/>
    <dgm:cxn modelId="{4AFCB593-06AB-4B4D-B028-A956B3F11701}" type="presParOf" srcId="{02EBA82A-C47E-E743-8A87-B7522E6EC586}" destId="{4173968A-0C01-452B-BB66-F8660BEC7ECA}" srcOrd="5" destOrd="0" presId="urn:microsoft.com/office/officeart/2005/8/layout/hierarchy2"/>
    <dgm:cxn modelId="{04B7D6DA-BEDE-477B-A30B-B4AD4E2C70E2}" type="presParOf" srcId="{4173968A-0C01-452B-BB66-F8660BEC7ECA}" destId="{BCEA581A-ED4E-4FD8-87E3-18DC4F109159}" srcOrd="0" destOrd="0" presId="urn:microsoft.com/office/officeart/2005/8/layout/hierarchy2"/>
    <dgm:cxn modelId="{6EA454ED-AA62-405A-8693-270BC369FB10}" type="presParOf" srcId="{4173968A-0C01-452B-BB66-F8660BEC7ECA}" destId="{CCA8CE73-22E9-46F0-A0FE-D3878EC2313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8BCE62-96B7-4378-A6DE-64061F2DA7A2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CE4A662C-A51C-49CA-A413-277888C9BD29}">
      <dgm:prSet custT="1"/>
      <dgm:spPr/>
      <dgm:t>
        <a:bodyPr/>
        <a:lstStyle/>
        <a:p>
          <a:pPr algn="ctr"/>
          <a:r>
            <a:rPr lang="es-ES" sz="1800" b="1" dirty="0"/>
            <a:t>Ley N° 30364, Ley para prevenir, sancionar y erradicar la violencia contra las mujeres y los IGF, su reglamento y modificatorias</a:t>
          </a:r>
        </a:p>
      </dgm:t>
    </dgm:pt>
    <dgm:pt modelId="{D09F82F8-DB32-4B18-B6DF-54D54C6F7645}" type="parTrans" cxnId="{C6FA9117-2930-4F73-AF52-0F4CF418E7F5}">
      <dgm:prSet/>
      <dgm:spPr/>
      <dgm:t>
        <a:bodyPr/>
        <a:lstStyle/>
        <a:p>
          <a:endParaRPr lang="es-ES" sz="2800" b="1"/>
        </a:p>
      </dgm:t>
    </dgm:pt>
    <dgm:pt modelId="{78F6C627-7806-4F5E-AB98-5606828B4291}" type="sibTrans" cxnId="{C6FA9117-2930-4F73-AF52-0F4CF418E7F5}">
      <dgm:prSet/>
      <dgm:spPr/>
      <dgm:t>
        <a:bodyPr/>
        <a:lstStyle/>
        <a:p>
          <a:endParaRPr lang="es-ES" sz="2800" b="1"/>
        </a:p>
      </dgm:t>
    </dgm:pt>
    <dgm:pt modelId="{38BEF3EC-113F-4738-8940-AF6446393782}">
      <dgm:prSet custT="1"/>
      <dgm:spPr/>
      <dgm:t>
        <a:bodyPr/>
        <a:lstStyle/>
        <a:p>
          <a:pPr algn="ctr"/>
          <a:r>
            <a:rPr lang="es-ES" sz="2000" b="1" dirty="0"/>
            <a:t>Constitución Política del Perú</a:t>
          </a:r>
        </a:p>
      </dgm:t>
    </dgm:pt>
    <dgm:pt modelId="{71D38C39-8A39-41C2-854F-588A05AAC145}" type="parTrans" cxnId="{25D0A8FB-4624-438F-8FB2-8471E2937EAD}">
      <dgm:prSet/>
      <dgm:spPr/>
      <dgm:t>
        <a:bodyPr/>
        <a:lstStyle/>
        <a:p>
          <a:endParaRPr lang="es-ES" sz="2800" b="1"/>
        </a:p>
      </dgm:t>
    </dgm:pt>
    <dgm:pt modelId="{8D046AD0-9A1B-4746-A1BA-F33AC80A65A7}" type="sibTrans" cxnId="{25D0A8FB-4624-438F-8FB2-8471E2937EAD}">
      <dgm:prSet/>
      <dgm:spPr/>
      <dgm:t>
        <a:bodyPr/>
        <a:lstStyle/>
        <a:p>
          <a:endParaRPr lang="es-ES" sz="2800" b="1"/>
        </a:p>
      </dgm:t>
    </dgm:pt>
    <dgm:pt modelId="{2746A588-3D72-4F7F-BB33-9B898BA8A347}">
      <dgm:prSet phldrT="[Texto]" custT="1"/>
      <dgm:spPr/>
      <dgm:t>
        <a:bodyPr/>
        <a:lstStyle/>
        <a:p>
          <a:pPr algn="ctr"/>
          <a:r>
            <a:rPr lang="es-PE" sz="2000" b="1" dirty="0"/>
            <a:t>Código Penal Peruano y modificatorias</a:t>
          </a:r>
          <a:endParaRPr lang="es-ES" sz="2000" b="1" dirty="0"/>
        </a:p>
      </dgm:t>
    </dgm:pt>
    <dgm:pt modelId="{0CB4DB2B-8F5D-47F2-96B4-C2E9BF4139FF}" type="parTrans" cxnId="{E1D70AC1-7C86-40A5-80E3-318C067B31DF}">
      <dgm:prSet/>
      <dgm:spPr/>
      <dgm:t>
        <a:bodyPr/>
        <a:lstStyle/>
        <a:p>
          <a:endParaRPr lang="es-ES" sz="2800" b="1"/>
        </a:p>
      </dgm:t>
    </dgm:pt>
    <dgm:pt modelId="{87D15ECD-5082-4CCC-BD78-D70F80C55640}" type="sibTrans" cxnId="{E1D70AC1-7C86-40A5-80E3-318C067B31DF}">
      <dgm:prSet/>
      <dgm:spPr/>
      <dgm:t>
        <a:bodyPr/>
        <a:lstStyle/>
        <a:p>
          <a:endParaRPr lang="es-ES" sz="2800" b="1"/>
        </a:p>
      </dgm:t>
    </dgm:pt>
    <dgm:pt modelId="{36EAA3D7-7B62-4082-ACE7-D4E2E6D9EC2A}" type="pres">
      <dgm:prSet presAssocID="{198BCE62-96B7-4378-A6DE-64061F2DA7A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PE"/>
        </a:p>
      </dgm:t>
    </dgm:pt>
    <dgm:pt modelId="{D343E11A-8FC9-4BB0-91C0-1009127E6AD5}" type="pres">
      <dgm:prSet presAssocID="{198BCE62-96B7-4378-A6DE-64061F2DA7A2}" presName="Name1" presStyleCnt="0"/>
      <dgm:spPr/>
    </dgm:pt>
    <dgm:pt modelId="{04E30BD2-1365-4623-B2B8-EC9F9BF4703B}" type="pres">
      <dgm:prSet presAssocID="{198BCE62-96B7-4378-A6DE-64061F2DA7A2}" presName="cycle" presStyleCnt="0"/>
      <dgm:spPr/>
    </dgm:pt>
    <dgm:pt modelId="{FADE42E2-34E4-41CC-B904-C0C8040403FC}" type="pres">
      <dgm:prSet presAssocID="{198BCE62-96B7-4378-A6DE-64061F2DA7A2}" presName="srcNode" presStyleLbl="node1" presStyleIdx="0" presStyleCnt="3"/>
      <dgm:spPr/>
    </dgm:pt>
    <dgm:pt modelId="{FAF9A1A3-438D-4AE4-ACD7-2AB50BA28257}" type="pres">
      <dgm:prSet presAssocID="{198BCE62-96B7-4378-A6DE-64061F2DA7A2}" presName="conn" presStyleLbl="parChTrans1D2" presStyleIdx="0" presStyleCnt="1"/>
      <dgm:spPr/>
      <dgm:t>
        <a:bodyPr/>
        <a:lstStyle/>
        <a:p>
          <a:endParaRPr lang="es-PE"/>
        </a:p>
      </dgm:t>
    </dgm:pt>
    <dgm:pt modelId="{45D9BD27-5706-4C6D-82E4-C9A79C2DD8BE}" type="pres">
      <dgm:prSet presAssocID="{198BCE62-96B7-4378-A6DE-64061F2DA7A2}" presName="extraNode" presStyleLbl="node1" presStyleIdx="0" presStyleCnt="3"/>
      <dgm:spPr/>
    </dgm:pt>
    <dgm:pt modelId="{924B6CCC-12DD-4904-9151-85865163FE5F}" type="pres">
      <dgm:prSet presAssocID="{198BCE62-96B7-4378-A6DE-64061F2DA7A2}" presName="dstNode" presStyleLbl="node1" presStyleIdx="0" presStyleCnt="3"/>
      <dgm:spPr/>
    </dgm:pt>
    <dgm:pt modelId="{C418251D-8D0A-4AF9-BD2B-984509DF3D1A}" type="pres">
      <dgm:prSet presAssocID="{38BEF3EC-113F-4738-8940-AF644639378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D5F4CBCB-E51D-42F3-BEE6-5736087625FB}" type="pres">
      <dgm:prSet presAssocID="{38BEF3EC-113F-4738-8940-AF6446393782}" presName="accent_1" presStyleCnt="0"/>
      <dgm:spPr/>
    </dgm:pt>
    <dgm:pt modelId="{AEB96483-077D-406F-83CE-9C7C50E05F19}" type="pres">
      <dgm:prSet presAssocID="{38BEF3EC-113F-4738-8940-AF6446393782}" presName="accentRepeatNode" presStyleLbl="solidFgAcc1" presStyleIdx="0" presStyleCnt="3"/>
      <dgm:spPr/>
    </dgm:pt>
    <dgm:pt modelId="{63AC9027-CAD9-4EF8-A392-C9600E7C6EC1}" type="pres">
      <dgm:prSet presAssocID="{CE4A662C-A51C-49CA-A413-277888C9BD2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01BFFBE-0FBA-41AC-8A81-DFBB52E33A74}" type="pres">
      <dgm:prSet presAssocID="{CE4A662C-A51C-49CA-A413-277888C9BD29}" presName="accent_2" presStyleCnt="0"/>
      <dgm:spPr/>
    </dgm:pt>
    <dgm:pt modelId="{13F3B7F6-C987-4B36-B0C6-3BD005935C95}" type="pres">
      <dgm:prSet presAssocID="{CE4A662C-A51C-49CA-A413-277888C9BD29}" presName="accentRepeatNode" presStyleLbl="solidFgAcc1" presStyleIdx="1" presStyleCnt="3"/>
      <dgm:spPr/>
    </dgm:pt>
    <dgm:pt modelId="{0D7D2024-A95A-41B7-8A43-30422600AB93}" type="pres">
      <dgm:prSet presAssocID="{2746A588-3D72-4F7F-BB33-9B898BA8A347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81E2C44-9D3F-4B74-936F-94F7F332181E}" type="pres">
      <dgm:prSet presAssocID="{2746A588-3D72-4F7F-BB33-9B898BA8A347}" presName="accent_3" presStyleCnt="0"/>
      <dgm:spPr/>
    </dgm:pt>
    <dgm:pt modelId="{925EB15D-A3EC-490D-A45D-47DF38475EB1}" type="pres">
      <dgm:prSet presAssocID="{2746A588-3D72-4F7F-BB33-9B898BA8A347}" presName="accentRepeatNode" presStyleLbl="solidFgAcc1" presStyleIdx="2" presStyleCnt="3"/>
      <dgm:spPr/>
    </dgm:pt>
  </dgm:ptLst>
  <dgm:cxnLst>
    <dgm:cxn modelId="{E1D70AC1-7C86-40A5-80E3-318C067B31DF}" srcId="{198BCE62-96B7-4378-A6DE-64061F2DA7A2}" destId="{2746A588-3D72-4F7F-BB33-9B898BA8A347}" srcOrd="2" destOrd="0" parTransId="{0CB4DB2B-8F5D-47F2-96B4-C2E9BF4139FF}" sibTransId="{87D15ECD-5082-4CCC-BD78-D70F80C55640}"/>
    <dgm:cxn modelId="{25D0A8FB-4624-438F-8FB2-8471E2937EAD}" srcId="{198BCE62-96B7-4378-A6DE-64061F2DA7A2}" destId="{38BEF3EC-113F-4738-8940-AF6446393782}" srcOrd="0" destOrd="0" parTransId="{71D38C39-8A39-41C2-854F-588A05AAC145}" sibTransId="{8D046AD0-9A1B-4746-A1BA-F33AC80A65A7}"/>
    <dgm:cxn modelId="{1D0E6BC9-6022-4E22-B8E5-201C1D7A3FF3}" type="presOf" srcId="{8D046AD0-9A1B-4746-A1BA-F33AC80A65A7}" destId="{FAF9A1A3-438D-4AE4-ACD7-2AB50BA28257}" srcOrd="0" destOrd="0" presId="urn:microsoft.com/office/officeart/2008/layout/VerticalCurvedList"/>
    <dgm:cxn modelId="{6A0738B0-C444-489B-9682-E4B09E3ECA39}" type="presOf" srcId="{2746A588-3D72-4F7F-BB33-9B898BA8A347}" destId="{0D7D2024-A95A-41B7-8A43-30422600AB93}" srcOrd="0" destOrd="0" presId="urn:microsoft.com/office/officeart/2008/layout/VerticalCurvedList"/>
    <dgm:cxn modelId="{AA9A4689-1243-485A-8BFE-238ED518D6DA}" type="presOf" srcId="{38BEF3EC-113F-4738-8940-AF6446393782}" destId="{C418251D-8D0A-4AF9-BD2B-984509DF3D1A}" srcOrd="0" destOrd="0" presId="urn:microsoft.com/office/officeart/2008/layout/VerticalCurvedList"/>
    <dgm:cxn modelId="{B4B4DBEF-4C68-4700-AB16-27810B2502FB}" type="presOf" srcId="{198BCE62-96B7-4378-A6DE-64061F2DA7A2}" destId="{36EAA3D7-7B62-4082-ACE7-D4E2E6D9EC2A}" srcOrd="0" destOrd="0" presId="urn:microsoft.com/office/officeart/2008/layout/VerticalCurvedList"/>
    <dgm:cxn modelId="{C6FA9117-2930-4F73-AF52-0F4CF418E7F5}" srcId="{198BCE62-96B7-4378-A6DE-64061F2DA7A2}" destId="{CE4A662C-A51C-49CA-A413-277888C9BD29}" srcOrd="1" destOrd="0" parTransId="{D09F82F8-DB32-4B18-B6DF-54D54C6F7645}" sibTransId="{78F6C627-7806-4F5E-AB98-5606828B4291}"/>
    <dgm:cxn modelId="{8F1765E4-6695-4075-A293-27250A98D6CE}" type="presOf" srcId="{CE4A662C-A51C-49CA-A413-277888C9BD29}" destId="{63AC9027-CAD9-4EF8-A392-C9600E7C6EC1}" srcOrd="0" destOrd="0" presId="urn:microsoft.com/office/officeart/2008/layout/VerticalCurvedList"/>
    <dgm:cxn modelId="{29DEF1CC-1C9D-4417-AB49-5E9B045CA08B}" type="presParOf" srcId="{36EAA3D7-7B62-4082-ACE7-D4E2E6D9EC2A}" destId="{D343E11A-8FC9-4BB0-91C0-1009127E6AD5}" srcOrd="0" destOrd="0" presId="urn:microsoft.com/office/officeart/2008/layout/VerticalCurvedList"/>
    <dgm:cxn modelId="{2D441A0B-98DA-4957-8103-B1DCC53E6B5D}" type="presParOf" srcId="{D343E11A-8FC9-4BB0-91C0-1009127E6AD5}" destId="{04E30BD2-1365-4623-B2B8-EC9F9BF4703B}" srcOrd="0" destOrd="0" presId="urn:microsoft.com/office/officeart/2008/layout/VerticalCurvedList"/>
    <dgm:cxn modelId="{DA71962E-CD23-443D-A974-6B9ADFB73E0D}" type="presParOf" srcId="{04E30BD2-1365-4623-B2B8-EC9F9BF4703B}" destId="{FADE42E2-34E4-41CC-B904-C0C8040403FC}" srcOrd="0" destOrd="0" presId="urn:microsoft.com/office/officeart/2008/layout/VerticalCurvedList"/>
    <dgm:cxn modelId="{3F9FDE87-3C42-493E-AEE3-AD589C3C8FB6}" type="presParOf" srcId="{04E30BD2-1365-4623-B2B8-EC9F9BF4703B}" destId="{FAF9A1A3-438D-4AE4-ACD7-2AB50BA28257}" srcOrd="1" destOrd="0" presId="urn:microsoft.com/office/officeart/2008/layout/VerticalCurvedList"/>
    <dgm:cxn modelId="{AD0B5F69-4708-473E-8294-FED716CEFFBC}" type="presParOf" srcId="{04E30BD2-1365-4623-B2B8-EC9F9BF4703B}" destId="{45D9BD27-5706-4C6D-82E4-C9A79C2DD8BE}" srcOrd="2" destOrd="0" presId="urn:microsoft.com/office/officeart/2008/layout/VerticalCurvedList"/>
    <dgm:cxn modelId="{B1731314-90D9-4F6D-8301-5BF7682A7447}" type="presParOf" srcId="{04E30BD2-1365-4623-B2B8-EC9F9BF4703B}" destId="{924B6CCC-12DD-4904-9151-85865163FE5F}" srcOrd="3" destOrd="0" presId="urn:microsoft.com/office/officeart/2008/layout/VerticalCurvedList"/>
    <dgm:cxn modelId="{EB8E5EAD-1F26-48C9-8DC2-EC89DF33B919}" type="presParOf" srcId="{D343E11A-8FC9-4BB0-91C0-1009127E6AD5}" destId="{C418251D-8D0A-4AF9-BD2B-984509DF3D1A}" srcOrd="1" destOrd="0" presId="urn:microsoft.com/office/officeart/2008/layout/VerticalCurvedList"/>
    <dgm:cxn modelId="{8A2F1EBC-EF76-4C05-9136-730FEE232AB7}" type="presParOf" srcId="{D343E11A-8FC9-4BB0-91C0-1009127E6AD5}" destId="{D5F4CBCB-E51D-42F3-BEE6-5736087625FB}" srcOrd="2" destOrd="0" presId="urn:microsoft.com/office/officeart/2008/layout/VerticalCurvedList"/>
    <dgm:cxn modelId="{A5270299-E3A2-4C0F-9873-04B23389AE01}" type="presParOf" srcId="{D5F4CBCB-E51D-42F3-BEE6-5736087625FB}" destId="{AEB96483-077D-406F-83CE-9C7C50E05F19}" srcOrd="0" destOrd="0" presId="urn:microsoft.com/office/officeart/2008/layout/VerticalCurvedList"/>
    <dgm:cxn modelId="{3BA4224B-CBF7-45EE-9D7F-B5FF35C831CA}" type="presParOf" srcId="{D343E11A-8FC9-4BB0-91C0-1009127E6AD5}" destId="{63AC9027-CAD9-4EF8-A392-C9600E7C6EC1}" srcOrd="3" destOrd="0" presId="urn:microsoft.com/office/officeart/2008/layout/VerticalCurvedList"/>
    <dgm:cxn modelId="{A0BFF67B-B87C-4022-BEBB-A1DB38DB4144}" type="presParOf" srcId="{D343E11A-8FC9-4BB0-91C0-1009127E6AD5}" destId="{101BFFBE-0FBA-41AC-8A81-DFBB52E33A74}" srcOrd="4" destOrd="0" presId="urn:microsoft.com/office/officeart/2008/layout/VerticalCurvedList"/>
    <dgm:cxn modelId="{B018497A-B45C-4D37-93C4-60FC31ECFE0A}" type="presParOf" srcId="{101BFFBE-0FBA-41AC-8A81-DFBB52E33A74}" destId="{13F3B7F6-C987-4B36-B0C6-3BD005935C95}" srcOrd="0" destOrd="0" presId="urn:microsoft.com/office/officeart/2008/layout/VerticalCurvedList"/>
    <dgm:cxn modelId="{EF574178-45FA-4C97-893D-F733F311B0F8}" type="presParOf" srcId="{D343E11A-8FC9-4BB0-91C0-1009127E6AD5}" destId="{0D7D2024-A95A-41B7-8A43-30422600AB93}" srcOrd="5" destOrd="0" presId="urn:microsoft.com/office/officeart/2008/layout/VerticalCurvedList"/>
    <dgm:cxn modelId="{3E1596BB-D839-4252-B297-58C852FB43AC}" type="presParOf" srcId="{D343E11A-8FC9-4BB0-91C0-1009127E6AD5}" destId="{281E2C44-9D3F-4B74-936F-94F7F332181E}" srcOrd="6" destOrd="0" presId="urn:microsoft.com/office/officeart/2008/layout/VerticalCurvedList"/>
    <dgm:cxn modelId="{55A01772-F345-428F-B114-906D726A6DD0}" type="presParOf" srcId="{281E2C44-9D3F-4B74-936F-94F7F332181E}" destId="{925EB15D-A3EC-490D-A45D-47DF38475EB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8BCE62-96B7-4378-A6DE-64061F2DA7A2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0C353CD4-1E5C-489F-B97A-E86BCEAEB808}">
      <dgm:prSet phldrT="[Texto]" custT="1"/>
      <dgm:spPr/>
      <dgm:t>
        <a:bodyPr/>
        <a:lstStyle/>
        <a:p>
          <a:pPr algn="ctr"/>
          <a:r>
            <a:rPr lang="es-PE" sz="1600" b="1" dirty="0"/>
            <a:t>Código Penal </a:t>
          </a:r>
          <a:r>
            <a:rPr lang="es-PE" sz="1100" dirty="0"/>
            <a:t>	</a:t>
          </a:r>
          <a:endParaRPr lang="es-ES" sz="1100" dirty="0"/>
        </a:p>
      </dgm:t>
    </dgm:pt>
    <dgm:pt modelId="{01232056-B70A-4EA0-A5F0-D113FD0A45EA}" type="parTrans" cxnId="{3CDB4CA4-9B34-4ACC-929B-3F6481D4840E}">
      <dgm:prSet/>
      <dgm:spPr/>
      <dgm:t>
        <a:bodyPr/>
        <a:lstStyle/>
        <a:p>
          <a:pPr algn="just"/>
          <a:endParaRPr lang="es-ES"/>
        </a:p>
      </dgm:t>
    </dgm:pt>
    <dgm:pt modelId="{5DAA1378-BB84-480B-AD80-EB2CCC0D4309}" type="sibTrans" cxnId="{3CDB4CA4-9B34-4ACC-929B-3F6481D4840E}">
      <dgm:prSet/>
      <dgm:spPr/>
      <dgm:t>
        <a:bodyPr/>
        <a:lstStyle/>
        <a:p>
          <a:pPr algn="just"/>
          <a:endParaRPr lang="es-ES"/>
        </a:p>
      </dgm:t>
    </dgm:pt>
    <dgm:pt modelId="{2F52F770-6E76-40BF-B098-34C3EE00A0AE}">
      <dgm:prSet phldrT="[Texto]" custT="1"/>
      <dgm:spPr/>
      <dgm:t>
        <a:bodyPr/>
        <a:lstStyle/>
        <a:p>
          <a:pPr algn="just">
            <a:buFontTx/>
            <a:buChar char="-"/>
          </a:pPr>
          <a:r>
            <a:rPr lang="es-PE" sz="1600" b="0" dirty="0">
              <a:solidFill>
                <a:schemeClr val="tx1"/>
              </a:solidFill>
            </a:rPr>
            <a:t>Modificación de los artículos 46, 108 B, 121, 121 B, 122, 168, 208, 323 y 442.</a:t>
          </a:r>
          <a:endParaRPr lang="es-ES" sz="1600" b="0" dirty="0">
            <a:solidFill>
              <a:schemeClr val="tx1"/>
            </a:solidFill>
          </a:endParaRPr>
        </a:p>
      </dgm:t>
    </dgm:pt>
    <dgm:pt modelId="{9AF08249-57C3-44FF-8565-8FA2533D8B65}" type="parTrans" cxnId="{C41AC300-8125-467A-931C-D52A338C3AB8}">
      <dgm:prSet/>
      <dgm:spPr/>
      <dgm:t>
        <a:bodyPr/>
        <a:lstStyle/>
        <a:p>
          <a:pPr algn="just"/>
          <a:endParaRPr lang="es-ES"/>
        </a:p>
      </dgm:t>
    </dgm:pt>
    <dgm:pt modelId="{DCA079FA-2483-4DB4-B898-5A3C6C05B3D0}" type="sibTrans" cxnId="{C41AC300-8125-467A-931C-D52A338C3AB8}">
      <dgm:prSet/>
      <dgm:spPr/>
      <dgm:t>
        <a:bodyPr/>
        <a:lstStyle/>
        <a:p>
          <a:pPr algn="just"/>
          <a:endParaRPr lang="es-ES"/>
        </a:p>
      </dgm:t>
    </dgm:pt>
    <dgm:pt modelId="{22BA91EC-505B-4912-A93A-29C9F227564C}">
      <dgm:prSet phldrT="[Texto]" custT="1"/>
      <dgm:spPr/>
      <dgm:t>
        <a:bodyPr/>
        <a:lstStyle/>
        <a:p>
          <a:pPr algn="ctr"/>
          <a:r>
            <a:rPr lang="es-PE" sz="1600" b="1" dirty="0"/>
            <a:t>Ley 30364</a:t>
          </a:r>
          <a:endParaRPr lang="es-ES" sz="1400" b="1" dirty="0"/>
        </a:p>
      </dgm:t>
    </dgm:pt>
    <dgm:pt modelId="{FFF8BCF3-2792-4420-B3B9-68A103452BCA}" type="parTrans" cxnId="{8679091C-C68A-4C24-8D84-1E3E157ADC2C}">
      <dgm:prSet/>
      <dgm:spPr/>
      <dgm:t>
        <a:bodyPr/>
        <a:lstStyle/>
        <a:p>
          <a:pPr algn="just"/>
          <a:endParaRPr lang="es-ES"/>
        </a:p>
      </dgm:t>
    </dgm:pt>
    <dgm:pt modelId="{39E4FA64-0E34-4BF5-AD3A-08854584C713}" type="sibTrans" cxnId="{8679091C-C68A-4C24-8D84-1E3E157ADC2C}">
      <dgm:prSet/>
      <dgm:spPr/>
      <dgm:t>
        <a:bodyPr/>
        <a:lstStyle/>
        <a:p>
          <a:pPr algn="just"/>
          <a:endParaRPr lang="es-ES"/>
        </a:p>
      </dgm:t>
    </dgm:pt>
    <dgm:pt modelId="{9BF18156-A062-4E71-A832-5FAA04A43585}">
      <dgm:prSet phldrT="[Texto]" custT="1"/>
      <dgm:spPr/>
      <dgm:t>
        <a:bodyPr/>
        <a:lstStyle/>
        <a:p>
          <a:pPr algn="just">
            <a:buFontTx/>
            <a:buChar char="-"/>
          </a:pPr>
          <a:r>
            <a:rPr lang="es-ES" sz="2000" b="0" dirty="0"/>
            <a:t>Modificación del artículo 8 de la Ley. Tipos de violencia.</a:t>
          </a:r>
        </a:p>
      </dgm:t>
    </dgm:pt>
    <dgm:pt modelId="{2695B500-6E97-4872-8898-C0931A34A577}" type="parTrans" cxnId="{B2819EC7-311E-45DB-9C22-9466ED075E0B}">
      <dgm:prSet/>
      <dgm:spPr/>
      <dgm:t>
        <a:bodyPr/>
        <a:lstStyle/>
        <a:p>
          <a:pPr algn="just"/>
          <a:endParaRPr lang="es-ES"/>
        </a:p>
      </dgm:t>
    </dgm:pt>
    <dgm:pt modelId="{DD2C98F6-86B5-411B-A7B5-A450099E46F3}" type="sibTrans" cxnId="{B2819EC7-311E-45DB-9C22-9466ED075E0B}">
      <dgm:prSet/>
      <dgm:spPr/>
      <dgm:t>
        <a:bodyPr/>
        <a:lstStyle/>
        <a:p>
          <a:pPr algn="just"/>
          <a:endParaRPr lang="es-ES"/>
        </a:p>
      </dgm:t>
    </dgm:pt>
    <dgm:pt modelId="{35537F15-6FCC-4DFE-851B-D672663B0FB7}">
      <dgm:prSet phldrT="[Texto]"/>
      <dgm:spPr/>
      <dgm:t>
        <a:bodyPr/>
        <a:lstStyle/>
        <a:p>
          <a:pPr algn="l"/>
          <a:endParaRPr lang="es-PE" sz="1100" b="0" dirty="0">
            <a:solidFill>
              <a:schemeClr val="tx1"/>
            </a:solidFill>
          </a:endParaRPr>
        </a:p>
      </dgm:t>
    </dgm:pt>
    <dgm:pt modelId="{455A32FD-726D-4E29-982B-348D4B6E52C3}" type="parTrans" cxnId="{2B922302-E45E-42EC-BDA3-15955C65E74B}">
      <dgm:prSet/>
      <dgm:spPr/>
      <dgm:t>
        <a:bodyPr/>
        <a:lstStyle/>
        <a:p>
          <a:endParaRPr lang="es-PE"/>
        </a:p>
      </dgm:t>
    </dgm:pt>
    <dgm:pt modelId="{4FC76A5D-950A-428D-A77E-E583B878E2C4}" type="sibTrans" cxnId="{2B922302-E45E-42EC-BDA3-15955C65E74B}">
      <dgm:prSet/>
      <dgm:spPr/>
      <dgm:t>
        <a:bodyPr/>
        <a:lstStyle/>
        <a:p>
          <a:endParaRPr lang="es-PE"/>
        </a:p>
      </dgm:t>
    </dgm:pt>
    <dgm:pt modelId="{7978B39E-8A22-4BCC-A9E8-8758B1BC3E24}">
      <dgm:prSet/>
      <dgm:spPr/>
      <dgm:t>
        <a:bodyPr/>
        <a:lstStyle/>
        <a:p>
          <a:pPr algn="just"/>
          <a:endParaRPr lang="es-PE" sz="2700" b="0" dirty="0"/>
        </a:p>
      </dgm:t>
    </dgm:pt>
    <dgm:pt modelId="{2DC9296C-D582-4F29-A60C-99BA977BE128}" type="parTrans" cxnId="{6B6FAD77-27B9-4533-BA2B-486AEFF8E3C0}">
      <dgm:prSet/>
      <dgm:spPr/>
      <dgm:t>
        <a:bodyPr/>
        <a:lstStyle/>
        <a:p>
          <a:endParaRPr lang="es-PE"/>
        </a:p>
      </dgm:t>
    </dgm:pt>
    <dgm:pt modelId="{4C36176A-2A25-411D-939E-1A0D1C4E6D36}" type="sibTrans" cxnId="{6B6FAD77-27B9-4533-BA2B-486AEFF8E3C0}">
      <dgm:prSet/>
      <dgm:spPr/>
      <dgm:t>
        <a:bodyPr/>
        <a:lstStyle/>
        <a:p>
          <a:endParaRPr lang="es-PE"/>
        </a:p>
      </dgm:t>
    </dgm:pt>
    <dgm:pt modelId="{9C5D6E10-5DC5-4AC6-940F-E7F40732B134}">
      <dgm:prSet/>
      <dgm:spPr/>
      <dgm:t>
        <a:bodyPr/>
        <a:lstStyle/>
        <a:p>
          <a:pPr algn="just"/>
          <a:endParaRPr lang="es-PE" sz="2700" b="0" dirty="0"/>
        </a:p>
      </dgm:t>
    </dgm:pt>
    <dgm:pt modelId="{D74B2504-0FAA-423E-AC1A-10C5CAA19A5A}" type="parTrans" cxnId="{8F4A8C1A-6E08-449F-BE2F-447594341079}">
      <dgm:prSet/>
      <dgm:spPr/>
      <dgm:t>
        <a:bodyPr/>
        <a:lstStyle/>
        <a:p>
          <a:endParaRPr lang="es-PE"/>
        </a:p>
      </dgm:t>
    </dgm:pt>
    <dgm:pt modelId="{B71322B0-3638-40E4-A242-49CA73E6057A}" type="sibTrans" cxnId="{8F4A8C1A-6E08-449F-BE2F-447594341079}">
      <dgm:prSet/>
      <dgm:spPr/>
      <dgm:t>
        <a:bodyPr/>
        <a:lstStyle/>
        <a:p>
          <a:endParaRPr lang="es-PE"/>
        </a:p>
      </dgm:t>
    </dgm:pt>
    <dgm:pt modelId="{94B41C8C-64AC-4FED-83F2-AB1FD80B5503}">
      <dgm:prSet phldrT="[Texto]" custT="1"/>
      <dgm:spPr/>
      <dgm:t>
        <a:bodyPr/>
        <a:lstStyle/>
        <a:p>
          <a:pPr algn="just">
            <a:buFontTx/>
            <a:buChar char="-"/>
          </a:pPr>
          <a:endParaRPr lang="es-ES" sz="1600" b="0" dirty="0">
            <a:solidFill>
              <a:schemeClr val="tx1"/>
            </a:solidFill>
          </a:endParaRPr>
        </a:p>
      </dgm:t>
    </dgm:pt>
    <dgm:pt modelId="{1EB8D4A0-C6A8-4DC3-8AD8-BEE2133BBF2B}" type="parTrans" cxnId="{9636B8F4-0AB8-41DB-BB1D-B5A4303F64C3}">
      <dgm:prSet/>
      <dgm:spPr/>
      <dgm:t>
        <a:bodyPr/>
        <a:lstStyle/>
        <a:p>
          <a:endParaRPr lang="es-PE"/>
        </a:p>
      </dgm:t>
    </dgm:pt>
    <dgm:pt modelId="{812C4C0B-E641-4B24-9C15-145D713E05B2}" type="sibTrans" cxnId="{9636B8F4-0AB8-41DB-BB1D-B5A4303F64C3}">
      <dgm:prSet/>
      <dgm:spPr/>
      <dgm:t>
        <a:bodyPr/>
        <a:lstStyle/>
        <a:p>
          <a:endParaRPr lang="es-PE"/>
        </a:p>
      </dgm:t>
    </dgm:pt>
    <dgm:pt modelId="{3CF616BF-21A1-460B-B046-5E1FC66A32D2}">
      <dgm:prSet phldrT="[Texto]" custT="1"/>
      <dgm:spPr/>
      <dgm:t>
        <a:bodyPr/>
        <a:lstStyle/>
        <a:p>
          <a:pPr algn="just">
            <a:buFontTx/>
            <a:buChar char="-"/>
          </a:pPr>
          <a:r>
            <a:rPr lang="es-ES" sz="1600" b="0" dirty="0">
              <a:solidFill>
                <a:schemeClr val="tx1"/>
              </a:solidFill>
            </a:rPr>
            <a:t>Incorporaciones de los artículos 122 B, 153 C y 168 B.</a:t>
          </a:r>
        </a:p>
      </dgm:t>
    </dgm:pt>
    <dgm:pt modelId="{E733006D-2ADA-4784-88A3-2B8D6FA92422}" type="parTrans" cxnId="{073CF2D2-29A1-4B13-A28D-F625679451F4}">
      <dgm:prSet/>
      <dgm:spPr/>
      <dgm:t>
        <a:bodyPr/>
        <a:lstStyle/>
        <a:p>
          <a:endParaRPr lang="es-PE"/>
        </a:p>
      </dgm:t>
    </dgm:pt>
    <dgm:pt modelId="{C38D49D7-9A16-49C0-9353-F456D7F8387B}" type="sibTrans" cxnId="{073CF2D2-29A1-4B13-A28D-F625679451F4}">
      <dgm:prSet/>
      <dgm:spPr/>
      <dgm:t>
        <a:bodyPr/>
        <a:lstStyle/>
        <a:p>
          <a:endParaRPr lang="es-PE"/>
        </a:p>
      </dgm:t>
    </dgm:pt>
    <dgm:pt modelId="{A625EFD5-6808-4F4A-9220-1E828D7AB523}">
      <dgm:prSet phldrT="[Texto]" custT="1"/>
      <dgm:spPr/>
      <dgm:t>
        <a:bodyPr/>
        <a:lstStyle/>
        <a:p>
          <a:pPr algn="just">
            <a:buFontTx/>
            <a:buChar char="-"/>
          </a:pPr>
          <a:endParaRPr lang="es-ES" sz="1600" b="0" dirty="0">
            <a:solidFill>
              <a:schemeClr val="tx1"/>
            </a:solidFill>
          </a:endParaRPr>
        </a:p>
      </dgm:t>
    </dgm:pt>
    <dgm:pt modelId="{E886CA81-DE3D-4F6F-8086-FE1532E09A7C}" type="parTrans" cxnId="{5A396EEB-B672-45FB-8DBA-FA40F6B4CAC6}">
      <dgm:prSet/>
      <dgm:spPr/>
      <dgm:t>
        <a:bodyPr/>
        <a:lstStyle/>
        <a:p>
          <a:endParaRPr lang="es-PE"/>
        </a:p>
      </dgm:t>
    </dgm:pt>
    <dgm:pt modelId="{D53E059C-B728-4837-B432-24A2B17D93FE}" type="sibTrans" cxnId="{5A396EEB-B672-45FB-8DBA-FA40F6B4CAC6}">
      <dgm:prSet/>
      <dgm:spPr/>
      <dgm:t>
        <a:bodyPr/>
        <a:lstStyle/>
        <a:p>
          <a:endParaRPr lang="es-PE"/>
        </a:p>
      </dgm:t>
    </dgm:pt>
    <dgm:pt modelId="{3F5D5E73-D46D-4AEB-A1EF-E5DA507D983F}" type="pres">
      <dgm:prSet presAssocID="{198BCE62-96B7-4378-A6DE-64061F2DA7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5FCE6072-3FFD-4AC9-B97D-04229EC65420}" type="pres">
      <dgm:prSet presAssocID="{0C353CD4-1E5C-489F-B97A-E86BCEAEB808}" presName="composite" presStyleCnt="0"/>
      <dgm:spPr/>
    </dgm:pt>
    <dgm:pt modelId="{8786575F-DF1B-4875-AA9B-7466BE505B0F}" type="pres">
      <dgm:prSet presAssocID="{0C353CD4-1E5C-489F-B97A-E86BCEAEB80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7C1B99E-5144-459D-B8DA-0BDA0E2FE408}" type="pres">
      <dgm:prSet presAssocID="{0C353CD4-1E5C-489F-B97A-E86BCEAEB80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F65F44C-8669-4EE2-A667-A68A12268D7F}" type="pres">
      <dgm:prSet presAssocID="{5DAA1378-BB84-480B-AD80-EB2CCC0D4309}" presName="space" presStyleCnt="0"/>
      <dgm:spPr/>
    </dgm:pt>
    <dgm:pt modelId="{9EC34C17-6C41-456E-BC98-1ECC377FD8C6}" type="pres">
      <dgm:prSet presAssocID="{22BA91EC-505B-4912-A93A-29C9F227564C}" presName="composite" presStyleCnt="0"/>
      <dgm:spPr/>
    </dgm:pt>
    <dgm:pt modelId="{E03E2A95-2198-4D17-A7B3-155DB98EB6B1}" type="pres">
      <dgm:prSet presAssocID="{22BA91EC-505B-4912-A93A-29C9F227564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62CC552-05F5-4AAF-92EE-7C4400129017}" type="pres">
      <dgm:prSet presAssocID="{22BA91EC-505B-4912-A93A-29C9F227564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2B922302-E45E-42EC-BDA3-15955C65E74B}" srcId="{0C353CD4-1E5C-489F-B97A-E86BCEAEB808}" destId="{35537F15-6FCC-4DFE-851B-D672663B0FB7}" srcOrd="4" destOrd="0" parTransId="{455A32FD-726D-4E29-982B-348D4B6E52C3}" sibTransId="{4FC76A5D-950A-428D-A77E-E583B878E2C4}"/>
    <dgm:cxn modelId="{6B6FAD77-27B9-4533-BA2B-486AEFF8E3C0}" srcId="{22BA91EC-505B-4912-A93A-29C9F227564C}" destId="{7978B39E-8A22-4BCC-A9E8-8758B1BC3E24}" srcOrd="1" destOrd="0" parTransId="{2DC9296C-D582-4F29-A60C-99BA977BE128}" sibTransId="{4C36176A-2A25-411D-939E-1A0D1C4E6D36}"/>
    <dgm:cxn modelId="{B2819EC7-311E-45DB-9C22-9466ED075E0B}" srcId="{22BA91EC-505B-4912-A93A-29C9F227564C}" destId="{9BF18156-A062-4E71-A832-5FAA04A43585}" srcOrd="0" destOrd="0" parTransId="{2695B500-6E97-4872-8898-C0931A34A577}" sibTransId="{DD2C98F6-86B5-411B-A7B5-A450099E46F3}"/>
    <dgm:cxn modelId="{9636B8F4-0AB8-41DB-BB1D-B5A4303F64C3}" srcId="{0C353CD4-1E5C-489F-B97A-E86BCEAEB808}" destId="{94B41C8C-64AC-4FED-83F2-AB1FD80B5503}" srcOrd="3" destOrd="0" parTransId="{1EB8D4A0-C6A8-4DC3-8AD8-BEE2133BBF2B}" sibTransId="{812C4C0B-E641-4B24-9C15-145D713E05B2}"/>
    <dgm:cxn modelId="{123E348E-EB05-4192-8CC0-8D51B88A83A4}" type="presOf" srcId="{7978B39E-8A22-4BCC-A9E8-8758B1BC3E24}" destId="{662CC552-05F5-4AAF-92EE-7C4400129017}" srcOrd="0" destOrd="1" presId="urn:microsoft.com/office/officeart/2005/8/layout/hList1"/>
    <dgm:cxn modelId="{7FF18AD4-039F-43DF-AE94-309711946BD1}" type="presOf" srcId="{9BF18156-A062-4E71-A832-5FAA04A43585}" destId="{662CC552-05F5-4AAF-92EE-7C4400129017}" srcOrd="0" destOrd="0" presId="urn:microsoft.com/office/officeart/2005/8/layout/hList1"/>
    <dgm:cxn modelId="{66478A07-0B88-4817-980F-117686584327}" type="presOf" srcId="{35537F15-6FCC-4DFE-851B-D672663B0FB7}" destId="{17C1B99E-5144-459D-B8DA-0BDA0E2FE408}" srcOrd="0" destOrd="4" presId="urn:microsoft.com/office/officeart/2005/8/layout/hList1"/>
    <dgm:cxn modelId="{8F4A8C1A-6E08-449F-BE2F-447594341079}" srcId="{22BA91EC-505B-4912-A93A-29C9F227564C}" destId="{9C5D6E10-5DC5-4AC6-940F-E7F40732B134}" srcOrd="2" destOrd="0" parTransId="{D74B2504-0FAA-423E-AC1A-10C5CAA19A5A}" sibTransId="{B71322B0-3638-40E4-A242-49CA73E6057A}"/>
    <dgm:cxn modelId="{5166FDCC-ACF2-4A9C-A822-0F49DFAE9805}" type="presOf" srcId="{2F52F770-6E76-40BF-B098-34C3EE00A0AE}" destId="{17C1B99E-5144-459D-B8DA-0BDA0E2FE408}" srcOrd="0" destOrd="0" presId="urn:microsoft.com/office/officeart/2005/8/layout/hList1"/>
    <dgm:cxn modelId="{FA394A2E-E948-4871-A749-7D1E2CF1A70B}" type="presOf" srcId="{A625EFD5-6808-4F4A-9220-1E828D7AB523}" destId="{17C1B99E-5144-459D-B8DA-0BDA0E2FE408}" srcOrd="0" destOrd="1" presId="urn:microsoft.com/office/officeart/2005/8/layout/hList1"/>
    <dgm:cxn modelId="{D934E26B-5DAD-4EC7-A1EB-50F11687B614}" type="presOf" srcId="{3CF616BF-21A1-460B-B046-5E1FC66A32D2}" destId="{17C1B99E-5144-459D-B8DA-0BDA0E2FE408}" srcOrd="0" destOrd="2" presId="urn:microsoft.com/office/officeart/2005/8/layout/hList1"/>
    <dgm:cxn modelId="{3CDB4CA4-9B34-4ACC-929B-3F6481D4840E}" srcId="{198BCE62-96B7-4378-A6DE-64061F2DA7A2}" destId="{0C353CD4-1E5C-489F-B97A-E86BCEAEB808}" srcOrd="0" destOrd="0" parTransId="{01232056-B70A-4EA0-A5F0-D113FD0A45EA}" sibTransId="{5DAA1378-BB84-480B-AD80-EB2CCC0D4309}"/>
    <dgm:cxn modelId="{8679091C-C68A-4C24-8D84-1E3E157ADC2C}" srcId="{198BCE62-96B7-4378-A6DE-64061F2DA7A2}" destId="{22BA91EC-505B-4912-A93A-29C9F227564C}" srcOrd="1" destOrd="0" parTransId="{FFF8BCF3-2792-4420-B3B9-68A103452BCA}" sibTransId="{39E4FA64-0E34-4BF5-AD3A-08854584C713}"/>
    <dgm:cxn modelId="{900D4566-8500-45DB-8699-7751A29BCB9B}" type="presOf" srcId="{9C5D6E10-5DC5-4AC6-940F-E7F40732B134}" destId="{662CC552-05F5-4AAF-92EE-7C4400129017}" srcOrd="0" destOrd="2" presId="urn:microsoft.com/office/officeart/2005/8/layout/hList1"/>
    <dgm:cxn modelId="{0CE0DAB6-C93A-463B-80F8-C237EDA73E32}" type="presOf" srcId="{0C353CD4-1E5C-489F-B97A-E86BCEAEB808}" destId="{8786575F-DF1B-4875-AA9B-7466BE505B0F}" srcOrd="0" destOrd="0" presId="urn:microsoft.com/office/officeart/2005/8/layout/hList1"/>
    <dgm:cxn modelId="{7A2ED584-2221-4ED1-8C00-03FCA640BD06}" type="presOf" srcId="{94B41C8C-64AC-4FED-83F2-AB1FD80B5503}" destId="{17C1B99E-5144-459D-B8DA-0BDA0E2FE408}" srcOrd="0" destOrd="3" presId="urn:microsoft.com/office/officeart/2005/8/layout/hList1"/>
    <dgm:cxn modelId="{FABD37E2-E98E-4580-B9B0-8A3629EC0A96}" type="presOf" srcId="{198BCE62-96B7-4378-A6DE-64061F2DA7A2}" destId="{3F5D5E73-D46D-4AEB-A1EF-E5DA507D983F}" srcOrd="0" destOrd="0" presId="urn:microsoft.com/office/officeart/2005/8/layout/hList1"/>
    <dgm:cxn modelId="{C41AC300-8125-467A-931C-D52A338C3AB8}" srcId="{0C353CD4-1E5C-489F-B97A-E86BCEAEB808}" destId="{2F52F770-6E76-40BF-B098-34C3EE00A0AE}" srcOrd="0" destOrd="0" parTransId="{9AF08249-57C3-44FF-8565-8FA2533D8B65}" sibTransId="{DCA079FA-2483-4DB4-B898-5A3C6C05B3D0}"/>
    <dgm:cxn modelId="{073CF2D2-29A1-4B13-A28D-F625679451F4}" srcId="{0C353CD4-1E5C-489F-B97A-E86BCEAEB808}" destId="{3CF616BF-21A1-460B-B046-5E1FC66A32D2}" srcOrd="2" destOrd="0" parTransId="{E733006D-2ADA-4784-88A3-2B8D6FA92422}" sibTransId="{C38D49D7-9A16-49C0-9353-F456D7F8387B}"/>
    <dgm:cxn modelId="{5A396EEB-B672-45FB-8DBA-FA40F6B4CAC6}" srcId="{0C353CD4-1E5C-489F-B97A-E86BCEAEB808}" destId="{A625EFD5-6808-4F4A-9220-1E828D7AB523}" srcOrd="1" destOrd="0" parTransId="{E886CA81-DE3D-4F6F-8086-FE1532E09A7C}" sibTransId="{D53E059C-B728-4837-B432-24A2B17D93FE}"/>
    <dgm:cxn modelId="{1B1972D3-B865-4E3C-8338-140FA62687FA}" type="presOf" srcId="{22BA91EC-505B-4912-A93A-29C9F227564C}" destId="{E03E2A95-2198-4D17-A7B3-155DB98EB6B1}" srcOrd="0" destOrd="0" presId="urn:microsoft.com/office/officeart/2005/8/layout/hList1"/>
    <dgm:cxn modelId="{293C379E-5560-476D-ABA0-85399ED57DF5}" type="presParOf" srcId="{3F5D5E73-D46D-4AEB-A1EF-E5DA507D983F}" destId="{5FCE6072-3FFD-4AC9-B97D-04229EC65420}" srcOrd="0" destOrd="0" presId="urn:microsoft.com/office/officeart/2005/8/layout/hList1"/>
    <dgm:cxn modelId="{63F5C924-ED19-47E3-8EE7-B477596CD4E1}" type="presParOf" srcId="{5FCE6072-3FFD-4AC9-B97D-04229EC65420}" destId="{8786575F-DF1B-4875-AA9B-7466BE505B0F}" srcOrd="0" destOrd="0" presId="urn:microsoft.com/office/officeart/2005/8/layout/hList1"/>
    <dgm:cxn modelId="{4A427FA2-20DB-484E-A35B-E7A9658C6CF9}" type="presParOf" srcId="{5FCE6072-3FFD-4AC9-B97D-04229EC65420}" destId="{17C1B99E-5144-459D-B8DA-0BDA0E2FE408}" srcOrd="1" destOrd="0" presId="urn:microsoft.com/office/officeart/2005/8/layout/hList1"/>
    <dgm:cxn modelId="{CA12FC19-E4AA-4778-9B71-C5B5DC642912}" type="presParOf" srcId="{3F5D5E73-D46D-4AEB-A1EF-E5DA507D983F}" destId="{BF65F44C-8669-4EE2-A667-A68A12268D7F}" srcOrd="1" destOrd="0" presId="urn:microsoft.com/office/officeart/2005/8/layout/hList1"/>
    <dgm:cxn modelId="{3552474F-94FC-4EF5-B07A-DCE680006D9F}" type="presParOf" srcId="{3F5D5E73-D46D-4AEB-A1EF-E5DA507D983F}" destId="{9EC34C17-6C41-456E-BC98-1ECC377FD8C6}" srcOrd="2" destOrd="0" presId="urn:microsoft.com/office/officeart/2005/8/layout/hList1"/>
    <dgm:cxn modelId="{1932B8FC-0CA3-4B9D-A60E-8F797F54384E}" type="presParOf" srcId="{9EC34C17-6C41-456E-BC98-1ECC377FD8C6}" destId="{E03E2A95-2198-4D17-A7B3-155DB98EB6B1}" srcOrd="0" destOrd="0" presId="urn:microsoft.com/office/officeart/2005/8/layout/hList1"/>
    <dgm:cxn modelId="{1EDF38DF-4E1B-4B19-93C0-85FB67A6DA77}" type="presParOf" srcId="{9EC34C17-6C41-456E-BC98-1ECC377FD8C6}" destId="{662CC552-05F5-4AAF-92EE-7C44001290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8BCE62-96B7-4378-A6DE-64061F2DA7A2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0C353CD4-1E5C-489F-B97A-E86BCEAEB808}">
      <dgm:prSet phldrT="[Texto]" custT="1"/>
      <dgm:spPr/>
      <dgm:t>
        <a:bodyPr/>
        <a:lstStyle/>
        <a:p>
          <a:pPr algn="ctr"/>
          <a:r>
            <a:rPr lang="es-PE" sz="1600" b="1" dirty="0"/>
            <a:t>Principales modificaciones	</a:t>
          </a:r>
          <a:endParaRPr lang="es-ES" sz="1600" b="1" dirty="0"/>
        </a:p>
      </dgm:t>
    </dgm:pt>
    <dgm:pt modelId="{01232056-B70A-4EA0-A5F0-D113FD0A45EA}" type="parTrans" cxnId="{3CDB4CA4-9B34-4ACC-929B-3F6481D4840E}">
      <dgm:prSet/>
      <dgm:spPr/>
      <dgm:t>
        <a:bodyPr/>
        <a:lstStyle/>
        <a:p>
          <a:pPr algn="just"/>
          <a:endParaRPr lang="es-ES"/>
        </a:p>
      </dgm:t>
    </dgm:pt>
    <dgm:pt modelId="{5DAA1378-BB84-480B-AD80-EB2CCC0D4309}" type="sibTrans" cxnId="{3CDB4CA4-9B34-4ACC-929B-3F6481D4840E}">
      <dgm:prSet/>
      <dgm:spPr/>
      <dgm:t>
        <a:bodyPr/>
        <a:lstStyle/>
        <a:p>
          <a:pPr algn="just"/>
          <a:endParaRPr lang="es-ES"/>
        </a:p>
      </dgm:t>
    </dgm:pt>
    <dgm:pt modelId="{2F52F770-6E76-40BF-B098-34C3EE00A0AE}">
      <dgm:prSet phldrT="[Texto]"/>
      <dgm:spPr/>
      <dgm:t>
        <a:bodyPr/>
        <a:lstStyle/>
        <a:p>
          <a:pPr algn="just">
            <a:buFontTx/>
            <a:buChar char="-"/>
          </a:pPr>
          <a:r>
            <a:rPr lang="es-PE" b="0" dirty="0">
              <a:solidFill>
                <a:schemeClr val="tx1"/>
              </a:solidFill>
            </a:rPr>
            <a:t>Se establece que sea </a:t>
          </a:r>
          <a:r>
            <a:rPr lang="es-PE" b="1" dirty="0">
              <a:solidFill>
                <a:schemeClr val="tx1"/>
              </a:solidFill>
            </a:rPr>
            <a:t>en los mismos procesos penales de violencia donde se defina la suspensión y extinción de la patria potestad, </a:t>
          </a:r>
          <a:r>
            <a:rPr lang="es-PE" b="0" dirty="0">
              <a:solidFill>
                <a:schemeClr val="tx1"/>
              </a:solidFill>
            </a:rPr>
            <a:t>de acuerdo con el momento procesal, y no se obligue a las partes a ir a procesos judiciales adicionales.</a:t>
          </a:r>
          <a:endParaRPr lang="es-ES" b="0" dirty="0">
            <a:solidFill>
              <a:schemeClr val="tx1"/>
            </a:solidFill>
          </a:endParaRPr>
        </a:p>
      </dgm:t>
    </dgm:pt>
    <dgm:pt modelId="{9AF08249-57C3-44FF-8565-8FA2533D8B65}" type="parTrans" cxnId="{C41AC300-8125-467A-931C-D52A338C3AB8}">
      <dgm:prSet/>
      <dgm:spPr/>
      <dgm:t>
        <a:bodyPr/>
        <a:lstStyle/>
        <a:p>
          <a:pPr algn="just"/>
          <a:endParaRPr lang="es-ES"/>
        </a:p>
      </dgm:t>
    </dgm:pt>
    <dgm:pt modelId="{DCA079FA-2483-4DB4-B898-5A3C6C05B3D0}" type="sibTrans" cxnId="{C41AC300-8125-467A-931C-D52A338C3AB8}">
      <dgm:prSet/>
      <dgm:spPr/>
      <dgm:t>
        <a:bodyPr/>
        <a:lstStyle/>
        <a:p>
          <a:pPr algn="just"/>
          <a:endParaRPr lang="es-ES"/>
        </a:p>
      </dgm:t>
    </dgm:pt>
    <dgm:pt modelId="{859CFB20-6E51-4686-B58E-843EA5D97785}">
      <dgm:prSet phldrT="[Texto]"/>
      <dgm:spPr/>
      <dgm:t>
        <a:bodyPr/>
        <a:lstStyle/>
        <a:p>
          <a:pPr algn="just"/>
          <a:r>
            <a:rPr lang="es-PE" b="1" dirty="0">
              <a:solidFill>
                <a:srgbClr val="FF0000"/>
              </a:solidFill>
            </a:rPr>
            <a:t>Se varían los días de asistencia o descanso en los delitos de lesiones.</a:t>
          </a:r>
        </a:p>
      </dgm:t>
    </dgm:pt>
    <dgm:pt modelId="{59C3ECEE-0167-48B0-AD2E-7843F1A27AAB}" type="parTrans" cxnId="{24EBD670-54EA-4A4F-8734-A13844A891E9}">
      <dgm:prSet/>
      <dgm:spPr/>
      <dgm:t>
        <a:bodyPr/>
        <a:lstStyle/>
        <a:p>
          <a:endParaRPr lang="es-PE"/>
        </a:p>
      </dgm:t>
    </dgm:pt>
    <dgm:pt modelId="{B8725B86-17E2-4D1E-BE6C-D0DF612EE381}" type="sibTrans" cxnId="{24EBD670-54EA-4A4F-8734-A13844A891E9}">
      <dgm:prSet/>
      <dgm:spPr/>
      <dgm:t>
        <a:bodyPr/>
        <a:lstStyle/>
        <a:p>
          <a:endParaRPr lang="es-PE"/>
        </a:p>
      </dgm:t>
    </dgm:pt>
    <dgm:pt modelId="{FA1AE222-E095-475F-9E31-634D6A9C3825}">
      <dgm:prSet phldrT="[Texto]"/>
      <dgm:spPr/>
      <dgm:t>
        <a:bodyPr/>
        <a:lstStyle/>
        <a:p>
          <a:pPr algn="just"/>
          <a:r>
            <a:rPr lang="es-PE" b="1" dirty="0">
              <a:solidFill>
                <a:schemeClr val="tx1"/>
              </a:solidFill>
            </a:rPr>
            <a:t>Se agrava </a:t>
          </a:r>
          <a:r>
            <a:rPr lang="es-PE" b="0" dirty="0">
              <a:solidFill>
                <a:schemeClr val="tx1"/>
              </a:solidFill>
            </a:rPr>
            <a:t>el delito de </a:t>
          </a:r>
          <a:r>
            <a:rPr lang="es-PE" b="1" dirty="0">
              <a:solidFill>
                <a:schemeClr val="tx1"/>
              </a:solidFill>
            </a:rPr>
            <a:t>feminicidio</a:t>
          </a:r>
          <a:r>
            <a:rPr lang="es-PE" b="0" dirty="0">
              <a:solidFill>
                <a:schemeClr val="tx1"/>
              </a:solidFill>
            </a:rPr>
            <a:t> cuando se comete </a:t>
          </a:r>
          <a:r>
            <a:rPr lang="es-PE" b="1" dirty="0">
              <a:solidFill>
                <a:schemeClr val="tx1"/>
              </a:solidFill>
            </a:rPr>
            <a:t>en presencia de cualquier niño, niña o adolescente,</a:t>
          </a:r>
          <a:r>
            <a:rPr lang="es-PE" b="0" dirty="0">
              <a:solidFill>
                <a:schemeClr val="tx1"/>
              </a:solidFill>
            </a:rPr>
            <a:t> no solo hijos/as de la víctima.</a:t>
          </a:r>
        </a:p>
      </dgm:t>
    </dgm:pt>
    <dgm:pt modelId="{FA7839B3-521F-4178-A52A-09B6F13D4A6F}" type="parTrans" cxnId="{18413737-8B87-4C4B-AB91-58A41258178B}">
      <dgm:prSet/>
      <dgm:spPr/>
      <dgm:t>
        <a:bodyPr/>
        <a:lstStyle/>
        <a:p>
          <a:endParaRPr lang="es-PE"/>
        </a:p>
      </dgm:t>
    </dgm:pt>
    <dgm:pt modelId="{0B26EEA3-9B6C-4B74-9097-BCC663C05F75}" type="sibTrans" cxnId="{18413737-8B87-4C4B-AB91-58A41258178B}">
      <dgm:prSet/>
      <dgm:spPr/>
      <dgm:t>
        <a:bodyPr/>
        <a:lstStyle/>
        <a:p>
          <a:endParaRPr lang="es-PE"/>
        </a:p>
      </dgm:t>
    </dgm:pt>
    <dgm:pt modelId="{628C5DCC-B7C6-4D5F-82FE-5FC4F8AC4B66}">
      <dgm:prSet phldrT="[Texto]"/>
      <dgm:spPr/>
      <dgm:t>
        <a:bodyPr/>
        <a:lstStyle/>
        <a:p>
          <a:pPr algn="just"/>
          <a:r>
            <a:rPr lang="es-PE" b="0" dirty="0">
              <a:solidFill>
                <a:schemeClr val="tx1"/>
              </a:solidFill>
            </a:rPr>
            <a:t>Se corrige el agravante de los delitos de lesiones y la falta de maltrato cuando se producen dentro de las familias de acuerdo a los estándares de la Ley 30364.</a:t>
          </a:r>
        </a:p>
      </dgm:t>
    </dgm:pt>
    <dgm:pt modelId="{90A70CBD-35C9-4E68-AEC9-314DB2FA2F6A}" type="parTrans" cxnId="{DDFB722A-325B-48E7-81B8-CAD7F9E60CA3}">
      <dgm:prSet/>
      <dgm:spPr/>
      <dgm:t>
        <a:bodyPr/>
        <a:lstStyle/>
        <a:p>
          <a:endParaRPr lang="es-PE"/>
        </a:p>
      </dgm:t>
    </dgm:pt>
    <dgm:pt modelId="{75F95EEA-4C8A-4A60-99A4-97337367E7B6}" type="sibTrans" cxnId="{DDFB722A-325B-48E7-81B8-CAD7F9E60CA3}">
      <dgm:prSet/>
      <dgm:spPr/>
      <dgm:t>
        <a:bodyPr/>
        <a:lstStyle/>
        <a:p>
          <a:endParaRPr lang="es-PE"/>
        </a:p>
      </dgm:t>
    </dgm:pt>
    <dgm:pt modelId="{863B8076-1318-4C2A-A6FA-5C231651954C}">
      <dgm:prSet phldrT="[Texto]"/>
      <dgm:spPr/>
      <dgm:t>
        <a:bodyPr/>
        <a:lstStyle/>
        <a:p>
          <a:pPr algn="just"/>
          <a:r>
            <a:rPr lang="es-PE" b="1" dirty="0">
              <a:solidFill>
                <a:srgbClr val="C00000"/>
              </a:solidFill>
            </a:rPr>
            <a:t>Se especifica que la protección en los delitos de lesiones cubre la salud física y mental.</a:t>
          </a:r>
        </a:p>
      </dgm:t>
    </dgm:pt>
    <dgm:pt modelId="{EB84144A-E4C8-43AF-9A9A-7BA105416CDA}" type="parTrans" cxnId="{4D1EC2D4-E54C-438E-9590-59DD8F4F4F9B}">
      <dgm:prSet/>
      <dgm:spPr/>
      <dgm:t>
        <a:bodyPr/>
        <a:lstStyle/>
        <a:p>
          <a:endParaRPr lang="es-PE"/>
        </a:p>
      </dgm:t>
    </dgm:pt>
    <dgm:pt modelId="{23AE09E7-F1D3-4737-AE71-B58A20E27A31}" type="sibTrans" cxnId="{4D1EC2D4-E54C-438E-9590-59DD8F4F4F9B}">
      <dgm:prSet/>
      <dgm:spPr/>
      <dgm:t>
        <a:bodyPr/>
        <a:lstStyle/>
        <a:p>
          <a:endParaRPr lang="es-PE"/>
        </a:p>
      </dgm:t>
    </dgm:pt>
    <dgm:pt modelId="{D8FE31D5-0595-461B-AFD1-2F8D1A326C28}">
      <dgm:prSet phldrT="[Texto]"/>
      <dgm:spPr/>
      <dgm:t>
        <a:bodyPr/>
        <a:lstStyle/>
        <a:p>
          <a:pPr algn="just"/>
          <a:r>
            <a:rPr lang="es-PE" b="0" dirty="0">
              <a:solidFill>
                <a:schemeClr val="tx1"/>
              </a:solidFill>
            </a:rPr>
            <a:t>Se incluye como </a:t>
          </a:r>
          <a:r>
            <a:rPr lang="es-PE" b="1" dirty="0">
              <a:solidFill>
                <a:schemeClr val="tx1"/>
              </a:solidFill>
            </a:rPr>
            <a:t>agravante</a:t>
          </a:r>
          <a:r>
            <a:rPr lang="es-PE" b="0" dirty="0">
              <a:solidFill>
                <a:schemeClr val="tx1"/>
              </a:solidFill>
            </a:rPr>
            <a:t> que los delitos se cometan en </a:t>
          </a:r>
          <a:r>
            <a:rPr lang="es-PE" b="1" dirty="0">
              <a:solidFill>
                <a:schemeClr val="tx1"/>
              </a:solidFill>
            </a:rPr>
            <a:t>estado de ebriedad o consumo de sustancias tóxicas.</a:t>
          </a:r>
        </a:p>
      </dgm:t>
    </dgm:pt>
    <dgm:pt modelId="{5FAA4516-2402-4723-9B87-7AA163BA04DC}" type="parTrans" cxnId="{54A630AF-A581-4C38-B56D-34E3693069DA}">
      <dgm:prSet/>
      <dgm:spPr/>
      <dgm:t>
        <a:bodyPr/>
        <a:lstStyle/>
        <a:p>
          <a:endParaRPr lang="es-PE"/>
        </a:p>
      </dgm:t>
    </dgm:pt>
    <dgm:pt modelId="{28951E15-0C5D-4A3E-A14D-3E3F451A961E}" type="sibTrans" cxnId="{54A630AF-A581-4C38-B56D-34E3693069DA}">
      <dgm:prSet/>
      <dgm:spPr/>
      <dgm:t>
        <a:bodyPr/>
        <a:lstStyle/>
        <a:p>
          <a:endParaRPr lang="es-PE"/>
        </a:p>
      </dgm:t>
    </dgm:pt>
    <dgm:pt modelId="{CD9223DF-F0B3-4E26-A249-964389FE9456}">
      <dgm:prSet phldrT="[Texto]"/>
      <dgm:spPr/>
      <dgm:t>
        <a:bodyPr/>
        <a:lstStyle/>
        <a:p>
          <a:pPr algn="just"/>
          <a:r>
            <a:rPr lang="es-PE" b="0" dirty="0">
              <a:solidFill>
                <a:schemeClr val="tx1"/>
              </a:solidFill>
            </a:rPr>
            <a:t>Se suben las penas en el delito de feminicidio en atención al contenido de </a:t>
          </a:r>
          <a:r>
            <a:rPr lang="es-PE" b="1" dirty="0">
              <a:solidFill>
                <a:srgbClr val="FF0000"/>
              </a:solidFill>
            </a:rPr>
            <a:t>discriminación</a:t>
          </a:r>
          <a:r>
            <a:rPr lang="es-PE" b="0" dirty="0">
              <a:solidFill>
                <a:schemeClr val="tx1"/>
              </a:solidFill>
            </a:rPr>
            <a:t> por sexo que encierra.</a:t>
          </a:r>
        </a:p>
      </dgm:t>
    </dgm:pt>
    <dgm:pt modelId="{EC82BCA1-5166-4B1E-9D22-893980FFF9D3}" type="parTrans" cxnId="{42A6D1C8-F6C8-4957-B7C5-88BCC4431BCC}">
      <dgm:prSet/>
      <dgm:spPr/>
      <dgm:t>
        <a:bodyPr/>
        <a:lstStyle/>
        <a:p>
          <a:endParaRPr lang="es-PE"/>
        </a:p>
      </dgm:t>
    </dgm:pt>
    <dgm:pt modelId="{A5D0C802-E246-4D45-BE73-591354A619F4}" type="sibTrans" cxnId="{42A6D1C8-F6C8-4957-B7C5-88BCC4431BCC}">
      <dgm:prSet/>
      <dgm:spPr/>
      <dgm:t>
        <a:bodyPr/>
        <a:lstStyle/>
        <a:p>
          <a:endParaRPr lang="es-PE"/>
        </a:p>
      </dgm:t>
    </dgm:pt>
    <dgm:pt modelId="{3F5D5E73-D46D-4AEB-A1EF-E5DA507D983F}" type="pres">
      <dgm:prSet presAssocID="{198BCE62-96B7-4378-A6DE-64061F2DA7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5FCE6072-3FFD-4AC9-B97D-04229EC65420}" type="pres">
      <dgm:prSet presAssocID="{0C353CD4-1E5C-489F-B97A-E86BCEAEB808}" presName="composite" presStyleCnt="0"/>
      <dgm:spPr/>
    </dgm:pt>
    <dgm:pt modelId="{8786575F-DF1B-4875-AA9B-7466BE505B0F}" type="pres">
      <dgm:prSet presAssocID="{0C353CD4-1E5C-489F-B97A-E86BCEAEB808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7C1B99E-5144-459D-B8DA-0BDA0E2FE408}" type="pres">
      <dgm:prSet presAssocID="{0C353CD4-1E5C-489F-B97A-E86BCEAEB808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42A6D1C8-F6C8-4957-B7C5-88BCC4431BCC}" srcId="{0C353CD4-1E5C-489F-B97A-E86BCEAEB808}" destId="{CD9223DF-F0B3-4E26-A249-964389FE9456}" srcOrd="6" destOrd="0" parTransId="{EC82BCA1-5166-4B1E-9D22-893980FFF9D3}" sibTransId="{A5D0C802-E246-4D45-BE73-591354A619F4}"/>
    <dgm:cxn modelId="{D5A4054D-DA75-41D6-8BAE-E480AE98AAA3}" type="presOf" srcId="{628C5DCC-B7C6-4D5F-82FE-5FC4F8AC4B66}" destId="{17C1B99E-5144-459D-B8DA-0BDA0E2FE408}" srcOrd="0" destOrd="3" presId="urn:microsoft.com/office/officeart/2005/8/layout/hList1"/>
    <dgm:cxn modelId="{09CCAE00-970E-4FBF-B5DB-06116466A59C}" type="presOf" srcId="{CD9223DF-F0B3-4E26-A249-964389FE9456}" destId="{17C1B99E-5144-459D-B8DA-0BDA0E2FE408}" srcOrd="0" destOrd="6" presId="urn:microsoft.com/office/officeart/2005/8/layout/hList1"/>
    <dgm:cxn modelId="{11CD48F5-63F4-44B3-89A2-90ADDBA95E00}" type="presOf" srcId="{FA1AE222-E095-475F-9E31-634D6A9C3825}" destId="{17C1B99E-5144-459D-B8DA-0BDA0E2FE408}" srcOrd="0" destOrd="2" presId="urn:microsoft.com/office/officeart/2005/8/layout/hList1"/>
    <dgm:cxn modelId="{18413737-8B87-4C4B-AB91-58A41258178B}" srcId="{0C353CD4-1E5C-489F-B97A-E86BCEAEB808}" destId="{FA1AE222-E095-475F-9E31-634D6A9C3825}" srcOrd="2" destOrd="0" parTransId="{FA7839B3-521F-4178-A52A-09B6F13D4A6F}" sibTransId="{0B26EEA3-9B6C-4B74-9097-BCC663C05F75}"/>
    <dgm:cxn modelId="{45A70F8E-25F7-4FAA-8604-28C8974F3856}" type="presOf" srcId="{863B8076-1318-4C2A-A6FA-5C231651954C}" destId="{17C1B99E-5144-459D-B8DA-0BDA0E2FE408}" srcOrd="0" destOrd="4" presId="urn:microsoft.com/office/officeart/2005/8/layout/hList1"/>
    <dgm:cxn modelId="{4D1EC2D4-E54C-438E-9590-59DD8F4F4F9B}" srcId="{0C353CD4-1E5C-489F-B97A-E86BCEAEB808}" destId="{863B8076-1318-4C2A-A6FA-5C231651954C}" srcOrd="4" destOrd="0" parTransId="{EB84144A-E4C8-43AF-9A9A-7BA105416CDA}" sibTransId="{23AE09E7-F1D3-4737-AE71-B58A20E27A31}"/>
    <dgm:cxn modelId="{22D32FE3-4AC0-4FFC-9C11-CF52EB8E7DF7}" type="presOf" srcId="{859CFB20-6E51-4686-B58E-843EA5D97785}" destId="{17C1B99E-5144-459D-B8DA-0BDA0E2FE408}" srcOrd="0" destOrd="1" presId="urn:microsoft.com/office/officeart/2005/8/layout/hList1"/>
    <dgm:cxn modelId="{E5C3509E-514D-44D4-877E-27F7FD5E5612}" type="presOf" srcId="{2F52F770-6E76-40BF-B098-34C3EE00A0AE}" destId="{17C1B99E-5144-459D-B8DA-0BDA0E2FE408}" srcOrd="0" destOrd="0" presId="urn:microsoft.com/office/officeart/2005/8/layout/hList1"/>
    <dgm:cxn modelId="{3CDB4CA4-9B34-4ACC-929B-3F6481D4840E}" srcId="{198BCE62-96B7-4378-A6DE-64061F2DA7A2}" destId="{0C353CD4-1E5C-489F-B97A-E86BCEAEB808}" srcOrd="0" destOrd="0" parTransId="{01232056-B70A-4EA0-A5F0-D113FD0A45EA}" sibTransId="{5DAA1378-BB84-480B-AD80-EB2CCC0D4309}"/>
    <dgm:cxn modelId="{1A9AC9EC-464F-4C30-AF99-2239C73D0E3C}" type="presOf" srcId="{D8FE31D5-0595-461B-AFD1-2F8D1A326C28}" destId="{17C1B99E-5144-459D-B8DA-0BDA0E2FE408}" srcOrd="0" destOrd="5" presId="urn:microsoft.com/office/officeart/2005/8/layout/hList1"/>
    <dgm:cxn modelId="{50F96DBE-9EB9-4856-8BAC-8DB867D805C1}" type="presOf" srcId="{198BCE62-96B7-4378-A6DE-64061F2DA7A2}" destId="{3F5D5E73-D46D-4AEB-A1EF-E5DA507D983F}" srcOrd="0" destOrd="0" presId="urn:microsoft.com/office/officeart/2005/8/layout/hList1"/>
    <dgm:cxn modelId="{54A630AF-A581-4C38-B56D-34E3693069DA}" srcId="{0C353CD4-1E5C-489F-B97A-E86BCEAEB808}" destId="{D8FE31D5-0595-461B-AFD1-2F8D1A326C28}" srcOrd="5" destOrd="0" parTransId="{5FAA4516-2402-4723-9B87-7AA163BA04DC}" sibTransId="{28951E15-0C5D-4A3E-A14D-3E3F451A961E}"/>
    <dgm:cxn modelId="{24EBD670-54EA-4A4F-8734-A13844A891E9}" srcId="{0C353CD4-1E5C-489F-B97A-E86BCEAEB808}" destId="{859CFB20-6E51-4686-B58E-843EA5D97785}" srcOrd="1" destOrd="0" parTransId="{59C3ECEE-0167-48B0-AD2E-7843F1A27AAB}" sibTransId="{B8725B86-17E2-4D1E-BE6C-D0DF612EE381}"/>
    <dgm:cxn modelId="{1194E1F4-6C9C-4DDD-83D4-86F6D0C82586}" type="presOf" srcId="{0C353CD4-1E5C-489F-B97A-E86BCEAEB808}" destId="{8786575F-DF1B-4875-AA9B-7466BE505B0F}" srcOrd="0" destOrd="0" presId="urn:microsoft.com/office/officeart/2005/8/layout/hList1"/>
    <dgm:cxn modelId="{C41AC300-8125-467A-931C-D52A338C3AB8}" srcId="{0C353CD4-1E5C-489F-B97A-E86BCEAEB808}" destId="{2F52F770-6E76-40BF-B098-34C3EE00A0AE}" srcOrd="0" destOrd="0" parTransId="{9AF08249-57C3-44FF-8565-8FA2533D8B65}" sibTransId="{DCA079FA-2483-4DB4-B898-5A3C6C05B3D0}"/>
    <dgm:cxn modelId="{DDFB722A-325B-48E7-81B8-CAD7F9E60CA3}" srcId="{0C353CD4-1E5C-489F-B97A-E86BCEAEB808}" destId="{628C5DCC-B7C6-4D5F-82FE-5FC4F8AC4B66}" srcOrd="3" destOrd="0" parTransId="{90A70CBD-35C9-4E68-AEC9-314DB2FA2F6A}" sibTransId="{75F95EEA-4C8A-4A60-99A4-97337367E7B6}"/>
    <dgm:cxn modelId="{4965E313-5EC4-43E7-9971-5D28DF574B71}" type="presParOf" srcId="{3F5D5E73-D46D-4AEB-A1EF-E5DA507D983F}" destId="{5FCE6072-3FFD-4AC9-B97D-04229EC65420}" srcOrd="0" destOrd="0" presId="urn:microsoft.com/office/officeart/2005/8/layout/hList1"/>
    <dgm:cxn modelId="{E6F26DBA-51B3-4062-BF9C-CD8F913F031F}" type="presParOf" srcId="{5FCE6072-3FFD-4AC9-B97D-04229EC65420}" destId="{8786575F-DF1B-4875-AA9B-7466BE505B0F}" srcOrd="0" destOrd="0" presId="urn:microsoft.com/office/officeart/2005/8/layout/hList1"/>
    <dgm:cxn modelId="{7E4D20EF-C283-4FEB-A254-33FC4E853408}" type="presParOf" srcId="{5FCE6072-3FFD-4AC9-B97D-04229EC65420}" destId="{17C1B99E-5144-459D-B8DA-0BDA0E2FE40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98BCE62-96B7-4378-A6DE-64061F2DA7A2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0C353CD4-1E5C-489F-B97A-E86BCEAEB808}">
      <dgm:prSet phldrT="[Texto]" custT="1"/>
      <dgm:spPr/>
      <dgm:t>
        <a:bodyPr/>
        <a:lstStyle/>
        <a:p>
          <a:pPr algn="ctr"/>
          <a:r>
            <a:rPr lang="es-PE" sz="1200" b="1" dirty="0"/>
            <a:t>Integrantes</a:t>
          </a:r>
          <a:r>
            <a:rPr lang="es-PE" sz="1200" dirty="0"/>
            <a:t> </a:t>
          </a:r>
          <a:r>
            <a:rPr lang="es-PE" sz="1100" dirty="0"/>
            <a:t>	</a:t>
          </a:r>
          <a:endParaRPr lang="es-ES" sz="1100" dirty="0"/>
        </a:p>
      </dgm:t>
    </dgm:pt>
    <dgm:pt modelId="{01232056-B70A-4EA0-A5F0-D113FD0A45EA}" type="parTrans" cxnId="{3CDB4CA4-9B34-4ACC-929B-3F6481D4840E}">
      <dgm:prSet/>
      <dgm:spPr/>
      <dgm:t>
        <a:bodyPr/>
        <a:lstStyle/>
        <a:p>
          <a:pPr algn="just"/>
          <a:endParaRPr lang="es-ES"/>
        </a:p>
      </dgm:t>
    </dgm:pt>
    <dgm:pt modelId="{5DAA1378-BB84-480B-AD80-EB2CCC0D4309}" type="sibTrans" cxnId="{3CDB4CA4-9B34-4ACC-929B-3F6481D4840E}">
      <dgm:prSet/>
      <dgm:spPr/>
      <dgm:t>
        <a:bodyPr/>
        <a:lstStyle/>
        <a:p>
          <a:pPr algn="just"/>
          <a:endParaRPr lang="es-ES"/>
        </a:p>
      </dgm:t>
    </dgm:pt>
    <dgm:pt modelId="{2F52F770-6E76-40BF-B098-34C3EE00A0AE}">
      <dgm:prSet phldrT="[Texto]" custT="1"/>
      <dgm:spPr/>
      <dgm:t>
        <a:bodyPr/>
        <a:lstStyle/>
        <a:p>
          <a:pPr algn="just">
            <a:buFontTx/>
            <a:buNone/>
          </a:pPr>
          <a:r>
            <a:rPr lang="es-PE" sz="1600" b="0" dirty="0">
              <a:solidFill>
                <a:schemeClr val="tx1"/>
              </a:solidFill>
            </a:rPr>
            <a:t>a. El Poder Judicial.</a:t>
          </a:r>
          <a:endParaRPr lang="es-ES" sz="1600" b="0" dirty="0">
            <a:solidFill>
              <a:schemeClr val="tx1"/>
            </a:solidFill>
          </a:endParaRPr>
        </a:p>
      </dgm:t>
    </dgm:pt>
    <dgm:pt modelId="{9AF08249-57C3-44FF-8565-8FA2533D8B65}" type="parTrans" cxnId="{C41AC300-8125-467A-931C-D52A338C3AB8}">
      <dgm:prSet/>
      <dgm:spPr/>
      <dgm:t>
        <a:bodyPr/>
        <a:lstStyle/>
        <a:p>
          <a:pPr algn="just"/>
          <a:endParaRPr lang="es-ES"/>
        </a:p>
      </dgm:t>
    </dgm:pt>
    <dgm:pt modelId="{DCA079FA-2483-4DB4-B898-5A3C6C05B3D0}" type="sibTrans" cxnId="{C41AC300-8125-467A-931C-D52A338C3AB8}">
      <dgm:prSet/>
      <dgm:spPr/>
      <dgm:t>
        <a:bodyPr/>
        <a:lstStyle/>
        <a:p>
          <a:pPr algn="just"/>
          <a:endParaRPr lang="es-ES"/>
        </a:p>
      </dgm:t>
    </dgm:pt>
    <dgm:pt modelId="{22BA91EC-505B-4912-A93A-29C9F227564C}">
      <dgm:prSet phldrT="[Texto]" custT="1"/>
      <dgm:spPr/>
      <dgm:t>
        <a:bodyPr/>
        <a:lstStyle/>
        <a:p>
          <a:pPr algn="ctr"/>
          <a:r>
            <a:rPr lang="es-PE" sz="1200" b="1" dirty="0"/>
            <a:t>Temática </a:t>
          </a:r>
          <a:endParaRPr lang="es-ES" sz="1100" b="1" dirty="0"/>
        </a:p>
      </dgm:t>
    </dgm:pt>
    <dgm:pt modelId="{FFF8BCF3-2792-4420-B3B9-68A103452BCA}" type="parTrans" cxnId="{8679091C-C68A-4C24-8D84-1E3E157ADC2C}">
      <dgm:prSet/>
      <dgm:spPr/>
      <dgm:t>
        <a:bodyPr/>
        <a:lstStyle/>
        <a:p>
          <a:pPr algn="just"/>
          <a:endParaRPr lang="es-ES"/>
        </a:p>
      </dgm:t>
    </dgm:pt>
    <dgm:pt modelId="{39E4FA64-0E34-4BF5-AD3A-08854584C713}" type="sibTrans" cxnId="{8679091C-C68A-4C24-8D84-1E3E157ADC2C}">
      <dgm:prSet/>
      <dgm:spPr/>
      <dgm:t>
        <a:bodyPr/>
        <a:lstStyle/>
        <a:p>
          <a:pPr algn="just"/>
          <a:endParaRPr lang="es-ES"/>
        </a:p>
      </dgm:t>
    </dgm:pt>
    <dgm:pt modelId="{9BF18156-A062-4E71-A832-5FAA04A43585}">
      <dgm:prSet phldrT="[Texto]"/>
      <dgm:spPr/>
      <dgm:t>
        <a:bodyPr/>
        <a:lstStyle/>
        <a:p>
          <a:pPr algn="just">
            <a:buFontTx/>
            <a:buNone/>
          </a:pPr>
          <a:r>
            <a:rPr lang="es-PE" b="0" dirty="0"/>
            <a:t>a. Feminicidio.</a:t>
          </a:r>
          <a:endParaRPr lang="es-ES" b="0" dirty="0"/>
        </a:p>
      </dgm:t>
    </dgm:pt>
    <dgm:pt modelId="{2695B500-6E97-4872-8898-C0931A34A577}" type="parTrans" cxnId="{B2819EC7-311E-45DB-9C22-9466ED075E0B}">
      <dgm:prSet/>
      <dgm:spPr/>
      <dgm:t>
        <a:bodyPr/>
        <a:lstStyle/>
        <a:p>
          <a:pPr algn="just"/>
          <a:endParaRPr lang="es-ES"/>
        </a:p>
      </dgm:t>
    </dgm:pt>
    <dgm:pt modelId="{DD2C98F6-86B5-411B-A7B5-A450099E46F3}" type="sibTrans" cxnId="{B2819EC7-311E-45DB-9C22-9466ED075E0B}">
      <dgm:prSet/>
      <dgm:spPr/>
      <dgm:t>
        <a:bodyPr/>
        <a:lstStyle/>
        <a:p>
          <a:pPr algn="just"/>
          <a:endParaRPr lang="es-ES"/>
        </a:p>
      </dgm:t>
    </dgm:pt>
    <dgm:pt modelId="{35537F15-6FCC-4DFE-851B-D672663B0FB7}">
      <dgm:prSet phldrT="[Texto]"/>
      <dgm:spPr/>
      <dgm:t>
        <a:bodyPr/>
        <a:lstStyle/>
        <a:p>
          <a:pPr algn="l"/>
          <a:endParaRPr lang="es-PE" sz="1100" b="0" dirty="0">
            <a:solidFill>
              <a:schemeClr val="tx1"/>
            </a:solidFill>
          </a:endParaRPr>
        </a:p>
      </dgm:t>
    </dgm:pt>
    <dgm:pt modelId="{455A32FD-726D-4E29-982B-348D4B6E52C3}" type="parTrans" cxnId="{2B922302-E45E-42EC-BDA3-15955C65E74B}">
      <dgm:prSet/>
      <dgm:spPr/>
      <dgm:t>
        <a:bodyPr/>
        <a:lstStyle/>
        <a:p>
          <a:endParaRPr lang="es-PE"/>
        </a:p>
      </dgm:t>
    </dgm:pt>
    <dgm:pt modelId="{4FC76A5D-950A-428D-A77E-E583B878E2C4}" type="sibTrans" cxnId="{2B922302-E45E-42EC-BDA3-15955C65E74B}">
      <dgm:prSet/>
      <dgm:spPr/>
      <dgm:t>
        <a:bodyPr/>
        <a:lstStyle/>
        <a:p>
          <a:endParaRPr lang="es-PE"/>
        </a:p>
      </dgm:t>
    </dgm:pt>
    <dgm:pt modelId="{9C5D6E10-5DC5-4AC6-940F-E7F40732B134}">
      <dgm:prSet/>
      <dgm:spPr/>
      <dgm:t>
        <a:bodyPr/>
        <a:lstStyle/>
        <a:p>
          <a:pPr algn="just"/>
          <a:endParaRPr lang="es-PE" b="0" dirty="0"/>
        </a:p>
      </dgm:t>
    </dgm:pt>
    <dgm:pt modelId="{D74B2504-0FAA-423E-AC1A-10C5CAA19A5A}" type="parTrans" cxnId="{8F4A8C1A-6E08-449F-BE2F-447594341079}">
      <dgm:prSet/>
      <dgm:spPr/>
      <dgm:t>
        <a:bodyPr/>
        <a:lstStyle/>
        <a:p>
          <a:endParaRPr lang="es-PE"/>
        </a:p>
      </dgm:t>
    </dgm:pt>
    <dgm:pt modelId="{B71322B0-3638-40E4-A242-49CA73E6057A}" type="sibTrans" cxnId="{8F4A8C1A-6E08-449F-BE2F-447594341079}">
      <dgm:prSet/>
      <dgm:spPr/>
      <dgm:t>
        <a:bodyPr/>
        <a:lstStyle/>
        <a:p>
          <a:endParaRPr lang="es-PE"/>
        </a:p>
      </dgm:t>
    </dgm:pt>
    <dgm:pt modelId="{FABD86F7-D6CB-4F96-82B5-94D7F2EFB415}">
      <dgm:prSet phldrT="[Texto]" custT="1"/>
      <dgm:spPr/>
      <dgm:t>
        <a:bodyPr/>
        <a:lstStyle/>
        <a:p>
          <a:pPr algn="just">
            <a:buFontTx/>
            <a:buNone/>
          </a:pPr>
          <a:r>
            <a:rPr lang="es-PE" sz="1600" b="0" dirty="0">
              <a:solidFill>
                <a:schemeClr val="tx1"/>
              </a:solidFill>
            </a:rPr>
            <a:t>b. El Ministerio Público.</a:t>
          </a:r>
          <a:endParaRPr lang="es-ES" sz="1600" b="0" dirty="0">
            <a:solidFill>
              <a:schemeClr val="tx1"/>
            </a:solidFill>
          </a:endParaRPr>
        </a:p>
      </dgm:t>
    </dgm:pt>
    <dgm:pt modelId="{8B780A07-1674-4AEC-84B8-B7206340EDAF}" type="parTrans" cxnId="{BF05D70C-8BA9-47F7-A66B-F8183485819A}">
      <dgm:prSet/>
      <dgm:spPr/>
      <dgm:t>
        <a:bodyPr/>
        <a:lstStyle/>
        <a:p>
          <a:endParaRPr lang="es-ES"/>
        </a:p>
      </dgm:t>
    </dgm:pt>
    <dgm:pt modelId="{2550511B-247C-4364-851D-1B60E497E054}" type="sibTrans" cxnId="{BF05D70C-8BA9-47F7-A66B-F8183485819A}">
      <dgm:prSet/>
      <dgm:spPr/>
      <dgm:t>
        <a:bodyPr/>
        <a:lstStyle/>
        <a:p>
          <a:endParaRPr lang="es-ES"/>
        </a:p>
      </dgm:t>
    </dgm:pt>
    <dgm:pt modelId="{E6083F2B-C2AC-4A6E-92CB-E418416CE1C7}">
      <dgm:prSet phldrT="[Texto]" custT="1"/>
      <dgm:spPr/>
      <dgm:t>
        <a:bodyPr/>
        <a:lstStyle/>
        <a:p>
          <a:pPr algn="just">
            <a:buFontTx/>
            <a:buNone/>
          </a:pPr>
          <a:endParaRPr lang="es-ES" sz="1600" b="0" dirty="0">
            <a:solidFill>
              <a:schemeClr val="tx1"/>
            </a:solidFill>
          </a:endParaRPr>
        </a:p>
      </dgm:t>
    </dgm:pt>
    <dgm:pt modelId="{4591B8BB-E997-4460-A780-9A881739B6C9}" type="parTrans" cxnId="{A5AF1551-39A5-4E1E-81DF-2B4E84D59232}">
      <dgm:prSet/>
      <dgm:spPr/>
      <dgm:t>
        <a:bodyPr/>
        <a:lstStyle/>
        <a:p>
          <a:endParaRPr lang="es-ES"/>
        </a:p>
      </dgm:t>
    </dgm:pt>
    <dgm:pt modelId="{D73B4BEE-E4EE-41D8-8B9E-B6FA81D36FAE}" type="sibTrans" cxnId="{A5AF1551-39A5-4E1E-81DF-2B4E84D59232}">
      <dgm:prSet/>
      <dgm:spPr/>
      <dgm:t>
        <a:bodyPr/>
        <a:lstStyle/>
        <a:p>
          <a:endParaRPr lang="es-ES"/>
        </a:p>
      </dgm:t>
    </dgm:pt>
    <dgm:pt modelId="{F23F2D76-DB12-48A3-921F-CE2C17CA11C2}">
      <dgm:prSet phldrT="[Texto]" custT="1"/>
      <dgm:spPr/>
      <dgm:t>
        <a:bodyPr/>
        <a:lstStyle/>
        <a:p>
          <a:pPr algn="just">
            <a:buFontTx/>
            <a:buNone/>
          </a:pPr>
          <a:r>
            <a:rPr lang="es-PE" sz="1600" b="0" dirty="0">
              <a:solidFill>
                <a:schemeClr val="tx1"/>
              </a:solidFill>
            </a:rPr>
            <a:t>c. La Policía Nacional del Perú. </a:t>
          </a:r>
          <a:endParaRPr lang="es-ES" sz="1600" b="0" dirty="0">
            <a:solidFill>
              <a:schemeClr val="tx1"/>
            </a:solidFill>
          </a:endParaRPr>
        </a:p>
      </dgm:t>
    </dgm:pt>
    <dgm:pt modelId="{6439E413-C56A-4030-97B0-A9C31AD8C2FF}" type="parTrans" cxnId="{CA2D0AB0-E89D-4651-8733-8E6A8313D1EA}">
      <dgm:prSet/>
      <dgm:spPr/>
      <dgm:t>
        <a:bodyPr/>
        <a:lstStyle/>
        <a:p>
          <a:endParaRPr lang="es-ES"/>
        </a:p>
      </dgm:t>
    </dgm:pt>
    <dgm:pt modelId="{25644C74-2637-40B4-B212-776C6A49E726}" type="sibTrans" cxnId="{CA2D0AB0-E89D-4651-8733-8E6A8313D1EA}">
      <dgm:prSet/>
      <dgm:spPr/>
      <dgm:t>
        <a:bodyPr/>
        <a:lstStyle/>
        <a:p>
          <a:endParaRPr lang="es-ES"/>
        </a:p>
      </dgm:t>
    </dgm:pt>
    <dgm:pt modelId="{799B56A3-E9D1-41BB-BCC6-614F1A6123E1}">
      <dgm:prSet phldrT="[Texto]" custT="1"/>
      <dgm:spPr/>
      <dgm:t>
        <a:bodyPr/>
        <a:lstStyle/>
        <a:p>
          <a:pPr algn="just">
            <a:buFontTx/>
            <a:buNone/>
          </a:pPr>
          <a:endParaRPr lang="es-ES" sz="1600" b="0" dirty="0">
            <a:solidFill>
              <a:schemeClr val="tx1"/>
            </a:solidFill>
          </a:endParaRPr>
        </a:p>
      </dgm:t>
    </dgm:pt>
    <dgm:pt modelId="{004CFD8A-32EB-456C-BDFB-C2150D36FB45}" type="parTrans" cxnId="{E9CCC082-1541-4B92-BE36-6F0AEB79E5FD}">
      <dgm:prSet/>
      <dgm:spPr/>
      <dgm:t>
        <a:bodyPr/>
        <a:lstStyle/>
        <a:p>
          <a:endParaRPr lang="es-ES"/>
        </a:p>
      </dgm:t>
    </dgm:pt>
    <dgm:pt modelId="{F0DC6CBF-E030-45DA-A9C3-BDB773ECA054}" type="sibTrans" cxnId="{E9CCC082-1541-4B92-BE36-6F0AEB79E5FD}">
      <dgm:prSet/>
      <dgm:spPr/>
      <dgm:t>
        <a:bodyPr/>
        <a:lstStyle/>
        <a:p>
          <a:endParaRPr lang="es-ES"/>
        </a:p>
      </dgm:t>
    </dgm:pt>
    <dgm:pt modelId="{7D4D4082-CDEA-475F-8122-390788EB1F22}">
      <dgm:prSet phldrT="[Texto]" custT="1"/>
      <dgm:spPr/>
      <dgm:t>
        <a:bodyPr/>
        <a:lstStyle/>
        <a:p>
          <a:pPr algn="just">
            <a:buFontTx/>
            <a:buNone/>
          </a:pPr>
          <a:r>
            <a:rPr lang="es-PE" sz="1600" b="0" dirty="0">
              <a:solidFill>
                <a:schemeClr val="tx1"/>
              </a:solidFill>
            </a:rPr>
            <a:t>d. El Ministerio de Justicia y Derechos Humanos.</a:t>
          </a:r>
          <a:endParaRPr lang="es-ES" sz="1600" b="0" dirty="0">
            <a:solidFill>
              <a:schemeClr val="tx1"/>
            </a:solidFill>
          </a:endParaRPr>
        </a:p>
      </dgm:t>
    </dgm:pt>
    <dgm:pt modelId="{F148BAC8-CD00-4F11-A770-6FA678DDCCF7}" type="parTrans" cxnId="{4DB7E7F2-B95C-4B0E-8F3C-67EA43FE301A}">
      <dgm:prSet/>
      <dgm:spPr/>
      <dgm:t>
        <a:bodyPr/>
        <a:lstStyle/>
        <a:p>
          <a:endParaRPr lang="es-ES"/>
        </a:p>
      </dgm:t>
    </dgm:pt>
    <dgm:pt modelId="{DC03B321-1065-4A08-8DB2-E5534DA9948F}" type="sibTrans" cxnId="{4DB7E7F2-B95C-4B0E-8F3C-67EA43FE301A}">
      <dgm:prSet/>
      <dgm:spPr/>
      <dgm:t>
        <a:bodyPr/>
        <a:lstStyle/>
        <a:p>
          <a:endParaRPr lang="es-ES"/>
        </a:p>
      </dgm:t>
    </dgm:pt>
    <dgm:pt modelId="{C3733189-7B3A-4CB8-A46F-126FA589C622}">
      <dgm:prSet phldrT="[Texto]" custT="1"/>
      <dgm:spPr/>
      <dgm:t>
        <a:bodyPr/>
        <a:lstStyle/>
        <a:p>
          <a:pPr algn="just">
            <a:buFontTx/>
            <a:buNone/>
          </a:pPr>
          <a:endParaRPr lang="es-ES" sz="1600" b="0" dirty="0">
            <a:solidFill>
              <a:schemeClr val="tx1"/>
            </a:solidFill>
          </a:endParaRPr>
        </a:p>
      </dgm:t>
    </dgm:pt>
    <dgm:pt modelId="{B49C2676-2A38-4322-B33E-01F142587834}" type="parTrans" cxnId="{113855B9-F71C-40C7-8D4D-0CF298A9EA76}">
      <dgm:prSet/>
      <dgm:spPr/>
      <dgm:t>
        <a:bodyPr/>
        <a:lstStyle/>
        <a:p>
          <a:endParaRPr lang="es-ES"/>
        </a:p>
      </dgm:t>
    </dgm:pt>
    <dgm:pt modelId="{52A1C67C-709F-4BF7-99F2-5D2693F42006}" type="sibTrans" cxnId="{113855B9-F71C-40C7-8D4D-0CF298A9EA76}">
      <dgm:prSet/>
      <dgm:spPr/>
      <dgm:t>
        <a:bodyPr/>
        <a:lstStyle/>
        <a:p>
          <a:endParaRPr lang="es-ES"/>
        </a:p>
      </dgm:t>
    </dgm:pt>
    <dgm:pt modelId="{EE2017DF-91B6-40A7-AA72-C876D84EB544}">
      <dgm:prSet phldrT="[Texto]" custT="1"/>
      <dgm:spPr/>
      <dgm:t>
        <a:bodyPr/>
        <a:lstStyle/>
        <a:p>
          <a:pPr algn="just">
            <a:buFontTx/>
            <a:buNone/>
          </a:pPr>
          <a:r>
            <a:rPr lang="es-PE" sz="1600" b="0" dirty="0">
              <a:solidFill>
                <a:schemeClr val="tx1"/>
              </a:solidFill>
            </a:rPr>
            <a:t>e. El Ministerio de la Mujer y Poblaciones Vulnerables.</a:t>
          </a:r>
          <a:endParaRPr lang="es-ES" sz="1600" b="0" dirty="0">
            <a:solidFill>
              <a:schemeClr val="tx1"/>
            </a:solidFill>
          </a:endParaRPr>
        </a:p>
      </dgm:t>
    </dgm:pt>
    <dgm:pt modelId="{7321F568-CF8F-4E06-B68A-E00F20EABAB8}" type="parTrans" cxnId="{AAFBDC30-5EE1-4238-A8CA-380A9C473088}">
      <dgm:prSet/>
      <dgm:spPr/>
      <dgm:t>
        <a:bodyPr/>
        <a:lstStyle/>
        <a:p>
          <a:endParaRPr lang="es-ES"/>
        </a:p>
      </dgm:t>
    </dgm:pt>
    <dgm:pt modelId="{1A6DE3FA-FC4E-474F-97DE-EA54E9A62469}" type="sibTrans" cxnId="{AAFBDC30-5EE1-4238-A8CA-380A9C473088}">
      <dgm:prSet/>
      <dgm:spPr/>
      <dgm:t>
        <a:bodyPr/>
        <a:lstStyle/>
        <a:p>
          <a:endParaRPr lang="es-ES"/>
        </a:p>
      </dgm:t>
    </dgm:pt>
    <dgm:pt modelId="{8EDB48EA-CACD-476D-BA80-7DE6F13C5AC0}">
      <dgm:prSet phldrT="[Texto]" custT="1"/>
      <dgm:spPr/>
      <dgm:t>
        <a:bodyPr/>
        <a:lstStyle/>
        <a:p>
          <a:pPr algn="just">
            <a:buFontTx/>
            <a:buNone/>
          </a:pPr>
          <a:endParaRPr lang="es-ES" sz="1600" b="0" dirty="0">
            <a:solidFill>
              <a:schemeClr val="tx1"/>
            </a:solidFill>
          </a:endParaRPr>
        </a:p>
      </dgm:t>
    </dgm:pt>
    <dgm:pt modelId="{C503C647-3013-45B4-9C86-9679D6547E58}" type="parTrans" cxnId="{D0BDD969-485F-4AA6-96D3-ADB49C3D7CF9}">
      <dgm:prSet/>
      <dgm:spPr/>
      <dgm:t>
        <a:bodyPr/>
        <a:lstStyle/>
        <a:p>
          <a:endParaRPr lang="es-ES"/>
        </a:p>
      </dgm:t>
    </dgm:pt>
    <dgm:pt modelId="{E31EEBFF-2760-40DE-B8AD-7B22F30AE86D}" type="sibTrans" cxnId="{D0BDD969-485F-4AA6-96D3-ADB49C3D7CF9}">
      <dgm:prSet/>
      <dgm:spPr/>
      <dgm:t>
        <a:bodyPr/>
        <a:lstStyle/>
        <a:p>
          <a:endParaRPr lang="es-ES"/>
        </a:p>
      </dgm:t>
    </dgm:pt>
    <dgm:pt modelId="{EC42FCB5-3389-4CE9-82F1-C6747BA4961D}">
      <dgm:prSet phldrT="[Texto]"/>
      <dgm:spPr/>
      <dgm:t>
        <a:bodyPr/>
        <a:lstStyle/>
        <a:p>
          <a:pPr algn="just">
            <a:buFontTx/>
            <a:buNone/>
          </a:pPr>
          <a:r>
            <a:rPr lang="es-PE" b="0" dirty="0"/>
            <a:t>b. Lesiones, previstos en los artículos 121-B, 122, 122-B, en concordancia con el artículo 124-B del Código Penal.</a:t>
          </a:r>
          <a:endParaRPr lang="es-ES" b="0" dirty="0"/>
        </a:p>
      </dgm:t>
    </dgm:pt>
    <dgm:pt modelId="{84932AE2-157C-4B47-B9C9-FFEDF3FF7E9D}" type="parTrans" cxnId="{4BEF6E41-CDB8-46F3-A8FD-A3135033AC0A}">
      <dgm:prSet/>
      <dgm:spPr/>
      <dgm:t>
        <a:bodyPr/>
        <a:lstStyle/>
        <a:p>
          <a:endParaRPr lang="es-ES"/>
        </a:p>
      </dgm:t>
    </dgm:pt>
    <dgm:pt modelId="{5EFF3FA9-AD8B-4D05-9244-8595D71F6072}" type="sibTrans" cxnId="{4BEF6E41-CDB8-46F3-A8FD-A3135033AC0A}">
      <dgm:prSet/>
      <dgm:spPr/>
      <dgm:t>
        <a:bodyPr/>
        <a:lstStyle/>
        <a:p>
          <a:endParaRPr lang="es-ES"/>
        </a:p>
      </dgm:t>
    </dgm:pt>
    <dgm:pt modelId="{85191377-C1D8-48C6-8283-0F943BA13EF7}">
      <dgm:prSet phldrT="[Texto]"/>
      <dgm:spPr/>
      <dgm:t>
        <a:bodyPr/>
        <a:lstStyle/>
        <a:p>
          <a:pPr algn="just">
            <a:buFontTx/>
            <a:buNone/>
          </a:pPr>
          <a:endParaRPr lang="es-ES" b="0" dirty="0"/>
        </a:p>
      </dgm:t>
    </dgm:pt>
    <dgm:pt modelId="{045B59AE-F442-48CE-9432-53A0BA6E0A87}" type="parTrans" cxnId="{EC30C972-2E25-4B1B-AA65-260E084CF91E}">
      <dgm:prSet/>
      <dgm:spPr/>
      <dgm:t>
        <a:bodyPr/>
        <a:lstStyle/>
        <a:p>
          <a:endParaRPr lang="es-ES"/>
        </a:p>
      </dgm:t>
    </dgm:pt>
    <dgm:pt modelId="{F1FAD032-FE17-481D-9FB0-4691DA2AFB5E}" type="sibTrans" cxnId="{EC30C972-2E25-4B1B-AA65-260E084CF91E}">
      <dgm:prSet/>
      <dgm:spPr/>
      <dgm:t>
        <a:bodyPr/>
        <a:lstStyle/>
        <a:p>
          <a:endParaRPr lang="es-ES"/>
        </a:p>
      </dgm:t>
    </dgm:pt>
    <dgm:pt modelId="{7F79F420-59CE-461E-976E-DC738D4DBDA4}">
      <dgm:prSet phldrT="[Texto]"/>
      <dgm:spPr/>
      <dgm:t>
        <a:bodyPr/>
        <a:lstStyle/>
        <a:p>
          <a:pPr algn="just">
            <a:buFontTx/>
            <a:buNone/>
          </a:pPr>
          <a:r>
            <a:rPr lang="es-PE" b="0" dirty="0"/>
            <a:t>c. Violación sexual, previstos en los artículos 170, 171, 172, 173, 173-A y 174, y sus formas agravadas comprendidas en el artículo 177 del Código Penal.</a:t>
          </a:r>
          <a:endParaRPr lang="es-ES" b="0" dirty="0"/>
        </a:p>
      </dgm:t>
    </dgm:pt>
    <dgm:pt modelId="{8B89548E-2F53-4DE7-B5AE-33F43F17947C}" type="parTrans" cxnId="{6A5E0167-DCB4-4ED2-B6B1-3236CD950953}">
      <dgm:prSet/>
      <dgm:spPr/>
      <dgm:t>
        <a:bodyPr/>
        <a:lstStyle/>
        <a:p>
          <a:endParaRPr lang="es-ES"/>
        </a:p>
      </dgm:t>
    </dgm:pt>
    <dgm:pt modelId="{F48737D1-C894-4399-83D8-E8A86908BCDC}" type="sibTrans" cxnId="{6A5E0167-DCB4-4ED2-B6B1-3236CD950953}">
      <dgm:prSet/>
      <dgm:spPr/>
      <dgm:t>
        <a:bodyPr/>
        <a:lstStyle/>
        <a:p>
          <a:endParaRPr lang="es-ES"/>
        </a:p>
      </dgm:t>
    </dgm:pt>
    <dgm:pt modelId="{39F0C87E-F0AC-4E66-99C3-029557F861A7}">
      <dgm:prSet phldrT="[Texto]"/>
      <dgm:spPr/>
      <dgm:t>
        <a:bodyPr/>
        <a:lstStyle/>
        <a:p>
          <a:pPr algn="just">
            <a:buFontTx/>
            <a:buNone/>
          </a:pPr>
          <a:endParaRPr lang="es-ES" b="0" dirty="0"/>
        </a:p>
      </dgm:t>
    </dgm:pt>
    <dgm:pt modelId="{5A9EAFDF-A0E8-404A-BFC1-2A05E797649A}" type="parTrans" cxnId="{B67C784D-2553-480F-BB78-44DAEA93A23E}">
      <dgm:prSet/>
      <dgm:spPr/>
      <dgm:t>
        <a:bodyPr/>
        <a:lstStyle/>
        <a:p>
          <a:endParaRPr lang="es-ES"/>
        </a:p>
      </dgm:t>
    </dgm:pt>
    <dgm:pt modelId="{68CEBABA-67F3-47C0-9530-7B8DA565D58D}" type="sibTrans" cxnId="{B67C784D-2553-480F-BB78-44DAEA93A23E}">
      <dgm:prSet/>
      <dgm:spPr/>
      <dgm:t>
        <a:bodyPr/>
        <a:lstStyle/>
        <a:p>
          <a:endParaRPr lang="es-ES"/>
        </a:p>
      </dgm:t>
    </dgm:pt>
    <dgm:pt modelId="{F647676A-3FA9-4847-BCCB-94E7E8897D30}">
      <dgm:prSet phldrT="[Texto]"/>
      <dgm:spPr/>
      <dgm:t>
        <a:bodyPr/>
        <a:lstStyle/>
        <a:p>
          <a:pPr algn="just">
            <a:buFontTx/>
            <a:buNone/>
          </a:pPr>
          <a:r>
            <a:rPr lang="es-PE" b="0" dirty="0"/>
            <a:t>d. Actos contra el pudor en menores, previsto en el artículo 176-A del C.P.</a:t>
          </a:r>
          <a:endParaRPr lang="es-ES" b="0" dirty="0"/>
        </a:p>
      </dgm:t>
    </dgm:pt>
    <dgm:pt modelId="{48109AC5-3F1B-41BC-BB68-C2188EBC46ED}" type="parTrans" cxnId="{C9CACCBC-BDE6-4045-AE26-CF35BBD799A3}">
      <dgm:prSet/>
      <dgm:spPr/>
      <dgm:t>
        <a:bodyPr/>
        <a:lstStyle/>
        <a:p>
          <a:endParaRPr lang="es-ES"/>
        </a:p>
      </dgm:t>
    </dgm:pt>
    <dgm:pt modelId="{74B39D85-B9CD-4AD2-8C8F-FBB17A0C5503}" type="sibTrans" cxnId="{C9CACCBC-BDE6-4045-AE26-CF35BBD799A3}">
      <dgm:prSet/>
      <dgm:spPr/>
      <dgm:t>
        <a:bodyPr/>
        <a:lstStyle/>
        <a:p>
          <a:endParaRPr lang="es-ES"/>
        </a:p>
      </dgm:t>
    </dgm:pt>
    <dgm:pt modelId="{BDC8837F-3140-4366-AE05-EF33C8C12DE9}">
      <dgm:prSet phldrT="[Texto]"/>
      <dgm:spPr/>
      <dgm:t>
        <a:bodyPr/>
        <a:lstStyle/>
        <a:p>
          <a:pPr algn="just">
            <a:buFontTx/>
            <a:buNone/>
          </a:pPr>
          <a:endParaRPr lang="es-ES" b="0" dirty="0"/>
        </a:p>
      </dgm:t>
    </dgm:pt>
    <dgm:pt modelId="{B1227027-1701-4872-9EBD-7FCCC49A31DC}" type="parTrans" cxnId="{7D42272F-AC92-4519-AE38-5C6E42E749CF}">
      <dgm:prSet/>
      <dgm:spPr/>
      <dgm:t>
        <a:bodyPr/>
        <a:lstStyle/>
        <a:p>
          <a:endParaRPr lang="es-ES"/>
        </a:p>
      </dgm:t>
    </dgm:pt>
    <dgm:pt modelId="{F9BE0855-1DA4-426C-A5B6-BF4759574041}" type="sibTrans" cxnId="{7D42272F-AC92-4519-AE38-5C6E42E749CF}">
      <dgm:prSet/>
      <dgm:spPr/>
      <dgm:t>
        <a:bodyPr/>
        <a:lstStyle/>
        <a:p>
          <a:endParaRPr lang="es-ES"/>
        </a:p>
      </dgm:t>
    </dgm:pt>
    <dgm:pt modelId="{3F5D5E73-D46D-4AEB-A1EF-E5DA507D983F}" type="pres">
      <dgm:prSet presAssocID="{198BCE62-96B7-4378-A6DE-64061F2DA7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5FCE6072-3FFD-4AC9-B97D-04229EC65420}" type="pres">
      <dgm:prSet presAssocID="{0C353CD4-1E5C-489F-B97A-E86BCEAEB808}" presName="composite" presStyleCnt="0"/>
      <dgm:spPr/>
    </dgm:pt>
    <dgm:pt modelId="{8786575F-DF1B-4875-AA9B-7466BE505B0F}" type="pres">
      <dgm:prSet presAssocID="{0C353CD4-1E5C-489F-B97A-E86BCEAEB80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7C1B99E-5144-459D-B8DA-0BDA0E2FE408}" type="pres">
      <dgm:prSet presAssocID="{0C353CD4-1E5C-489F-B97A-E86BCEAEB80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F65F44C-8669-4EE2-A667-A68A12268D7F}" type="pres">
      <dgm:prSet presAssocID="{5DAA1378-BB84-480B-AD80-EB2CCC0D4309}" presName="space" presStyleCnt="0"/>
      <dgm:spPr/>
    </dgm:pt>
    <dgm:pt modelId="{9EC34C17-6C41-456E-BC98-1ECC377FD8C6}" type="pres">
      <dgm:prSet presAssocID="{22BA91EC-505B-4912-A93A-29C9F227564C}" presName="composite" presStyleCnt="0"/>
      <dgm:spPr/>
    </dgm:pt>
    <dgm:pt modelId="{E03E2A95-2198-4D17-A7B3-155DB98EB6B1}" type="pres">
      <dgm:prSet presAssocID="{22BA91EC-505B-4912-A93A-29C9F227564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62CC552-05F5-4AAF-92EE-7C4400129017}" type="pres">
      <dgm:prSet presAssocID="{22BA91EC-505B-4912-A93A-29C9F227564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0BD71DF0-D1B0-492F-9A87-4BCCB88B9A8C}" type="presOf" srcId="{E6083F2B-C2AC-4A6E-92CB-E418416CE1C7}" destId="{17C1B99E-5144-459D-B8DA-0BDA0E2FE408}" srcOrd="0" destOrd="1" presId="urn:microsoft.com/office/officeart/2005/8/layout/hList1"/>
    <dgm:cxn modelId="{A5AF1551-39A5-4E1E-81DF-2B4E84D59232}" srcId="{0C353CD4-1E5C-489F-B97A-E86BCEAEB808}" destId="{E6083F2B-C2AC-4A6E-92CB-E418416CE1C7}" srcOrd="1" destOrd="0" parTransId="{4591B8BB-E997-4460-A780-9A881739B6C9}" sibTransId="{D73B4BEE-E4EE-41D8-8B9E-B6FA81D36FAE}"/>
    <dgm:cxn modelId="{E9CCC082-1541-4B92-BE36-6F0AEB79E5FD}" srcId="{0C353CD4-1E5C-489F-B97A-E86BCEAEB808}" destId="{799B56A3-E9D1-41BB-BCC6-614F1A6123E1}" srcOrd="3" destOrd="0" parTransId="{004CFD8A-32EB-456C-BDFB-C2150D36FB45}" sibTransId="{F0DC6CBF-E030-45DA-A9C3-BDB773ECA054}"/>
    <dgm:cxn modelId="{8F4A8C1A-6E08-449F-BE2F-447594341079}" srcId="{22BA91EC-505B-4912-A93A-29C9F227564C}" destId="{9C5D6E10-5DC5-4AC6-940F-E7F40732B134}" srcOrd="7" destOrd="0" parTransId="{D74B2504-0FAA-423E-AC1A-10C5CAA19A5A}" sibTransId="{B71322B0-3638-40E4-A242-49CA73E6057A}"/>
    <dgm:cxn modelId="{2F47F2DF-41F7-4204-8918-85EED8B8B8B6}" type="presOf" srcId="{35537F15-6FCC-4DFE-851B-D672663B0FB7}" destId="{17C1B99E-5144-459D-B8DA-0BDA0E2FE408}" srcOrd="0" destOrd="9" presId="urn:microsoft.com/office/officeart/2005/8/layout/hList1"/>
    <dgm:cxn modelId="{EC30C972-2E25-4B1B-AA65-260E084CF91E}" srcId="{22BA91EC-505B-4912-A93A-29C9F227564C}" destId="{85191377-C1D8-48C6-8283-0F943BA13EF7}" srcOrd="1" destOrd="0" parTransId="{045B59AE-F442-48CE-9432-53A0BA6E0A87}" sibTransId="{F1FAD032-FE17-481D-9FB0-4691DA2AFB5E}"/>
    <dgm:cxn modelId="{1B573AEB-3CC0-4255-AF7E-C8A80E7F36F7}" type="presOf" srcId="{C3733189-7B3A-4CB8-A46F-126FA589C622}" destId="{17C1B99E-5144-459D-B8DA-0BDA0E2FE408}" srcOrd="0" destOrd="5" presId="urn:microsoft.com/office/officeart/2005/8/layout/hList1"/>
    <dgm:cxn modelId="{7D42272F-AC92-4519-AE38-5C6E42E749CF}" srcId="{22BA91EC-505B-4912-A93A-29C9F227564C}" destId="{BDC8837F-3140-4366-AE05-EF33C8C12DE9}" srcOrd="5" destOrd="0" parTransId="{B1227027-1701-4872-9EBD-7FCCC49A31DC}" sibTransId="{F9BE0855-1DA4-426C-A5B6-BF4759574041}"/>
    <dgm:cxn modelId="{9F4B899B-6753-4082-BFA3-EF5213AAD310}" type="presOf" srcId="{7F79F420-59CE-461E-976E-DC738D4DBDA4}" destId="{662CC552-05F5-4AAF-92EE-7C4400129017}" srcOrd="0" destOrd="4" presId="urn:microsoft.com/office/officeart/2005/8/layout/hList1"/>
    <dgm:cxn modelId="{A3A3A013-4613-406E-A393-76DF01AE06D1}" type="presOf" srcId="{FABD86F7-D6CB-4F96-82B5-94D7F2EFB415}" destId="{17C1B99E-5144-459D-B8DA-0BDA0E2FE408}" srcOrd="0" destOrd="2" presId="urn:microsoft.com/office/officeart/2005/8/layout/hList1"/>
    <dgm:cxn modelId="{6BC4EB5B-1C42-4B59-BD9B-B14E7AE557D4}" type="presOf" srcId="{7D4D4082-CDEA-475F-8122-390788EB1F22}" destId="{17C1B99E-5144-459D-B8DA-0BDA0E2FE408}" srcOrd="0" destOrd="6" presId="urn:microsoft.com/office/officeart/2005/8/layout/hList1"/>
    <dgm:cxn modelId="{C41AC300-8125-467A-931C-D52A338C3AB8}" srcId="{0C353CD4-1E5C-489F-B97A-E86BCEAEB808}" destId="{2F52F770-6E76-40BF-B098-34C3EE00A0AE}" srcOrd="0" destOrd="0" parTransId="{9AF08249-57C3-44FF-8565-8FA2533D8B65}" sibTransId="{DCA079FA-2483-4DB4-B898-5A3C6C05B3D0}"/>
    <dgm:cxn modelId="{0247F488-8C1F-4B41-B782-035B53B4128B}" type="presOf" srcId="{BDC8837F-3140-4366-AE05-EF33C8C12DE9}" destId="{662CC552-05F5-4AAF-92EE-7C4400129017}" srcOrd="0" destOrd="5" presId="urn:microsoft.com/office/officeart/2005/8/layout/hList1"/>
    <dgm:cxn modelId="{113855B9-F71C-40C7-8D4D-0CF298A9EA76}" srcId="{0C353CD4-1E5C-489F-B97A-E86BCEAEB808}" destId="{C3733189-7B3A-4CB8-A46F-126FA589C622}" srcOrd="5" destOrd="0" parTransId="{B49C2676-2A38-4322-B33E-01F142587834}" sibTransId="{52A1C67C-709F-4BF7-99F2-5D2693F42006}"/>
    <dgm:cxn modelId="{B2819EC7-311E-45DB-9C22-9466ED075E0B}" srcId="{22BA91EC-505B-4912-A93A-29C9F227564C}" destId="{9BF18156-A062-4E71-A832-5FAA04A43585}" srcOrd="0" destOrd="0" parTransId="{2695B500-6E97-4872-8898-C0931A34A577}" sibTransId="{DD2C98F6-86B5-411B-A7B5-A450099E46F3}"/>
    <dgm:cxn modelId="{DDD35A1C-914B-4579-AA6F-BC0EC014EE2F}" type="presOf" srcId="{F23F2D76-DB12-48A3-921F-CE2C17CA11C2}" destId="{17C1B99E-5144-459D-B8DA-0BDA0E2FE408}" srcOrd="0" destOrd="4" presId="urn:microsoft.com/office/officeart/2005/8/layout/hList1"/>
    <dgm:cxn modelId="{AAFBDC30-5EE1-4238-A8CA-380A9C473088}" srcId="{0C353CD4-1E5C-489F-B97A-E86BCEAEB808}" destId="{EE2017DF-91B6-40A7-AA72-C876D84EB544}" srcOrd="8" destOrd="0" parTransId="{7321F568-CF8F-4E06-B68A-E00F20EABAB8}" sibTransId="{1A6DE3FA-FC4E-474F-97DE-EA54E9A62469}"/>
    <dgm:cxn modelId="{8679091C-C68A-4C24-8D84-1E3E157ADC2C}" srcId="{198BCE62-96B7-4378-A6DE-64061F2DA7A2}" destId="{22BA91EC-505B-4912-A93A-29C9F227564C}" srcOrd="1" destOrd="0" parTransId="{FFF8BCF3-2792-4420-B3B9-68A103452BCA}" sibTransId="{39E4FA64-0E34-4BF5-AD3A-08854584C713}"/>
    <dgm:cxn modelId="{CA2D0AB0-E89D-4651-8733-8E6A8313D1EA}" srcId="{0C353CD4-1E5C-489F-B97A-E86BCEAEB808}" destId="{F23F2D76-DB12-48A3-921F-CE2C17CA11C2}" srcOrd="4" destOrd="0" parTransId="{6439E413-C56A-4030-97B0-A9C31AD8C2FF}" sibTransId="{25644C74-2637-40B4-B212-776C6A49E726}"/>
    <dgm:cxn modelId="{97C70B02-66A4-426C-A2BE-FC76A8825F97}" type="presOf" srcId="{2F52F770-6E76-40BF-B098-34C3EE00A0AE}" destId="{17C1B99E-5144-459D-B8DA-0BDA0E2FE408}" srcOrd="0" destOrd="0" presId="urn:microsoft.com/office/officeart/2005/8/layout/hList1"/>
    <dgm:cxn modelId="{2B922302-E45E-42EC-BDA3-15955C65E74B}" srcId="{0C353CD4-1E5C-489F-B97A-E86BCEAEB808}" destId="{35537F15-6FCC-4DFE-851B-D672663B0FB7}" srcOrd="9" destOrd="0" parTransId="{455A32FD-726D-4E29-982B-348D4B6E52C3}" sibTransId="{4FC76A5D-950A-428D-A77E-E583B878E2C4}"/>
    <dgm:cxn modelId="{E3467C03-A00C-4FC5-B98B-83F81D1BB73C}" type="presOf" srcId="{198BCE62-96B7-4378-A6DE-64061F2DA7A2}" destId="{3F5D5E73-D46D-4AEB-A1EF-E5DA507D983F}" srcOrd="0" destOrd="0" presId="urn:microsoft.com/office/officeart/2005/8/layout/hList1"/>
    <dgm:cxn modelId="{6FB13A16-71A3-4F6B-B629-47F5AE160EE6}" type="presOf" srcId="{9BF18156-A062-4E71-A832-5FAA04A43585}" destId="{662CC552-05F5-4AAF-92EE-7C4400129017}" srcOrd="0" destOrd="0" presId="urn:microsoft.com/office/officeart/2005/8/layout/hList1"/>
    <dgm:cxn modelId="{3CDB4CA4-9B34-4ACC-929B-3F6481D4840E}" srcId="{198BCE62-96B7-4378-A6DE-64061F2DA7A2}" destId="{0C353CD4-1E5C-489F-B97A-E86BCEAEB808}" srcOrd="0" destOrd="0" parTransId="{01232056-B70A-4EA0-A5F0-D113FD0A45EA}" sibTransId="{5DAA1378-BB84-480B-AD80-EB2CCC0D4309}"/>
    <dgm:cxn modelId="{BF05D70C-8BA9-47F7-A66B-F8183485819A}" srcId="{0C353CD4-1E5C-489F-B97A-E86BCEAEB808}" destId="{FABD86F7-D6CB-4F96-82B5-94D7F2EFB415}" srcOrd="2" destOrd="0" parTransId="{8B780A07-1674-4AEC-84B8-B7206340EDAF}" sibTransId="{2550511B-247C-4364-851D-1B60E497E054}"/>
    <dgm:cxn modelId="{6A5E0167-DCB4-4ED2-B6B1-3236CD950953}" srcId="{22BA91EC-505B-4912-A93A-29C9F227564C}" destId="{7F79F420-59CE-461E-976E-DC738D4DBDA4}" srcOrd="4" destOrd="0" parTransId="{8B89548E-2F53-4DE7-B5AE-33F43F17947C}" sibTransId="{F48737D1-C894-4399-83D8-E8A86908BCDC}"/>
    <dgm:cxn modelId="{B67C784D-2553-480F-BB78-44DAEA93A23E}" srcId="{22BA91EC-505B-4912-A93A-29C9F227564C}" destId="{39F0C87E-F0AC-4E66-99C3-029557F861A7}" srcOrd="3" destOrd="0" parTransId="{5A9EAFDF-A0E8-404A-BFC1-2A05E797649A}" sibTransId="{68CEBABA-67F3-47C0-9530-7B8DA565D58D}"/>
    <dgm:cxn modelId="{C1758FB1-4574-40E7-8AB9-E49AE31D44DA}" type="presOf" srcId="{9C5D6E10-5DC5-4AC6-940F-E7F40732B134}" destId="{662CC552-05F5-4AAF-92EE-7C4400129017}" srcOrd="0" destOrd="7" presId="urn:microsoft.com/office/officeart/2005/8/layout/hList1"/>
    <dgm:cxn modelId="{15F39CC9-A2AB-49B5-8462-7E08C74CAA82}" type="presOf" srcId="{F647676A-3FA9-4847-BCCB-94E7E8897D30}" destId="{662CC552-05F5-4AAF-92EE-7C4400129017}" srcOrd="0" destOrd="6" presId="urn:microsoft.com/office/officeart/2005/8/layout/hList1"/>
    <dgm:cxn modelId="{1DFBF04D-5D1A-4EDE-B451-0816E58F5523}" type="presOf" srcId="{EC42FCB5-3389-4CE9-82F1-C6747BA4961D}" destId="{662CC552-05F5-4AAF-92EE-7C4400129017}" srcOrd="0" destOrd="2" presId="urn:microsoft.com/office/officeart/2005/8/layout/hList1"/>
    <dgm:cxn modelId="{A514455F-3E75-4BF6-9EBC-D0C1C0C0C687}" type="presOf" srcId="{39F0C87E-F0AC-4E66-99C3-029557F861A7}" destId="{662CC552-05F5-4AAF-92EE-7C4400129017}" srcOrd="0" destOrd="3" presId="urn:microsoft.com/office/officeart/2005/8/layout/hList1"/>
    <dgm:cxn modelId="{D0BDD969-485F-4AA6-96D3-ADB49C3D7CF9}" srcId="{0C353CD4-1E5C-489F-B97A-E86BCEAEB808}" destId="{8EDB48EA-CACD-476D-BA80-7DE6F13C5AC0}" srcOrd="7" destOrd="0" parTransId="{C503C647-3013-45B4-9C86-9679D6547E58}" sibTransId="{E31EEBFF-2760-40DE-B8AD-7B22F30AE86D}"/>
    <dgm:cxn modelId="{16E36623-AA85-4FD8-8582-50113AC2D3E8}" type="presOf" srcId="{EE2017DF-91B6-40A7-AA72-C876D84EB544}" destId="{17C1B99E-5144-459D-B8DA-0BDA0E2FE408}" srcOrd="0" destOrd="8" presId="urn:microsoft.com/office/officeart/2005/8/layout/hList1"/>
    <dgm:cxn modelId="{8C2C1C76-1ED5-4F58-97E0-BA72CE24B3D5}" type="presOf" srcId="{22BA91EC-505B-4912-A93A-29C9F227564C}" destId="{E03E2A95-2198-4D17-A7B3-155DB98EB6B1}" srcOrd="0" destOrd="0" presId="urn:microsoft.com/office/officeart/2005/8/layout/hList1"/>
    <dgm:cxn modelId="{32AE9DB7-C3F4-444A-AF58-2C579109AEA1}" type="presOf" srcId="{799B56A3-E9D1-41BB-BCC6-614F1A6123E1}" destId="{17C1B99E-5144-459D-B8DA-0BDA0E2FE408}" srcOrd="0" destOrd="3" presId="urn:microsoft.com/office/officeart/2005/8/layout/hList1"/>
    <dgm:cxn modelId="{4BEF6E41-CDB8-46F3-A8FD-A3135033AC0A}" srcId="{22BA91EC-505B-4912-A93A-29C9F227564C}" destId="{EC42FCB5-3389-4CE9-82F1-C6747BA4961D}" srcOrd="2" destOrd="0" parTransId="{84932AE2-157C-4B47-B9C9-FFEDF3FF7E9D}" sibTransId="{5EFF3FA9-AD8B-4D05-9244-8595D71F6072}"/>
    <dgm:cxn modelId="{C9CACCBC-BDE6-4045-AE26-CF35BBD799A3}" srcId="{22BA91EC-505B-4912-A93A-29C9F227564C}" destId="{F647676A-3FA9-4847-BCCB-94E7E8897D30}" srcOrd="6" destOrd="0" parTransId="{48109AC5-3F1B-41BC-BB68-C2188EBC46ED}" sibTransId="{74B39D85-B9CD-4AD2-8C8F-FBB17A0C5503}"/>
    <dgm:cxn modelId="{4C641B13-CB43-4275-9EBD-7BA8404BBAE7}" type="presOf" srcId="{0C353CD4-1E5C-489F-B97A-E86BCEAEB808}" destId="{8786575F-DF1B-4875-AA9B-7466BE505B0F}" srcOrd="0" destOrd="0" presId="urn:microsoft.com/office/officeart/2005/8/layout/hList1"/>
    <dgm:cxn modelId="{90B97B8E-79D7-48D2-9037-5F9F5274DCE8}" type="presOf" srcId="{85191377-C1D8-48C6-8283-0F943BA13EF7}" destId="{662CC552-05F5-4AAF-92EE-7C4400129017}" srcOrd="0" destOrd="1" presId="urn:microsoft.com/office/officeart/2005/8/layout/hList1"/>
    <dgm:cxn modelId="{4DB7E7F2-B95C-4B0E-8F3C-67EA43FE301A}" srcId="{0C353CD4-1E5C-489F-B97A-E86BCEAEB808}" destId="{7D4D4082-CDEA-475F-8122-390788EB1F22}" srcOrd="6" destOrd="0" parTransId="{F148BAC8-CD00-4F11-A770-6FA678DDCCF7}" sibTransId="{DC03B321-1065-4A08-8DB2-E5534DA9948F}"/>
    <dgm:cxn modelId="{BAB09BC0-45CC-495A-B9C1-7CAFFCD7B71C}" type="presOf" srcId="{8EDB48EA-CACD-476D-BA80-7DE6F13C5AC0}" destId="{17C1B99E-5144-459D-B8DA-0BDA0E2FE408}" srcOrd="0" destOrd="7" presId="urn:microsoft.com/office/officeart/2005/8/layout/hList1"/>
    <dgm:cxn modelId="{E27BAD97-B9AF-49DE-98F8-886BB733BE1A}" type="presParOf" srcId="{3F5D5E73-D46D-4AEB-A1EF-E5DA507D983F}" destId="{5FCE6072-3FFD-4AC9-B97D-04229EC65420}" srcOrd="0" destOrd="0" presId="urn:microsoft.com/office/officeart/2005/8/layout/hList1"/>
    <dgm:cxn modelId="{DB936C75-46EE-4580-8FAD-A6C824F42440}" type="presParOf" srcId="{5FCE6072-3FFD-4AC9-B97D-04229EC65420}" destId="{8786575F-DF1B-4875-AA9B-7466BE505B0F}" srcOrd="0" destOrd="0" presId="urn:microsoft.com/office/officeart/2005/8/layout/hList1"/>
    <dgm:cxn modelId="{2A96CB06-FA2F-4C88-A6A1-C85B8D5507B8}" type="presParOf" srcId="{5FCE6072-3FFD-4AC9-B97D-04229EC65420}" destId="{17C1B99E-5144-459D-B8DA-0BDA0E2FE408}" srcOrd="1" destOrd="0" presId="urn:microsoft.com/office/officeart/2005/8/layout/hList1"/>
    <dgm:cxn modelId="{150AA6C0-9F6B-4CBA-9FBF-7594F5894529}" type="presParOf" srcId="{3F5D5E73-D46D-4AEB-A1EF-E5DA507D983F}" destId="{BF65F44C-8669-4EE2-A667-A68A12268D7F}" srcOrd="1" destOrd="0" presId="urn:microsoft.com/office/officeart/2005/8/layout/hList1"/>
    <dgm:cxn modelId="{644FCA02-1F84-4667-B4E1-01BE52858DFF}" type="presParOf" srcId="{3F5D5E73-D46D-4AEB-A1EF-E5DA507D983F}" destId="{9EC34C17-6C41-456E-BC98-1ECC377FD8C6}" srcOrd="2" destOrd="0" presId="urn:microsoft.com/office/officeart/2005/8/layout/hList1"/>
    <dgm:cxn modelId="{5E954817-DC89-4ADB-B4F3-68E3D7A6632F}" type="presParOf" srcId="{9EC34C17-6C41-456E-BC98-1ECC377FD8C6}" destId="{E03E2A95-2198-4D17-A7B3-155DB98EB6B1}" srcOrd="0" destOrd="0" presId="urn:microsoft.com/office/officeart/2005/8/layout/hList1"/>
    <dgm:cxn modelId="{1087655C-2C2F-4BA3-8914-D8009B25F79C}" type="presParOf" srcId="{9EC34C17-6C41-456E-BC98-1ECC377FD8C6}" destId="{662CC552-05F5-4AAF-92EE-7C44001290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98BCE62-96B7-4378-A6DE-64061F2DA7A2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0C353CD4-1E5C-489F-B97A-E86BCEAEB808}">
      <dgm:prSet phldrT="[Texto]"/>
      <dgm:spPr/>
      <dgm:t>
        <a:bodyPr/>
        <a:lstStyle/>
        <a:p>
          <a:pPr algn="ctr"/>
          <a:r>
            <a:rPr lang="es-PE" dirty="0"/>
            <a:t>Integrantes 	</a:t>
          </a:r>
          <a:endParaRPr lang="es-ES" dirty="0"/>
        </a:p>
      </dgm:t>
    </dgm:pt>
    <dgm:pt modelId="{01232056-B70A-4EA0-A5F0-D113FD0A45EA}" type="parTrans" cxnId="{3CDB4CA4-9B34-4ACC-929B-3F6481D4840E}">
      <dgm:prSet/>
      <dgm:spPr/>
      <dgm:t>
        <a:bodyPr/>
        <a:lstStyle/>
        <a:p>
          <a:pPr algn="just"/>
          <a:endParaRPr lang="es-ES"/>
        </a:p>
      </dgm:t>
    </dgm:pt>
    <dgm:pt modelId="{5DAA1378-BB84-480B-AD80-EB2CCC0D4309}" type="sibTrans" cxnId="{3CDB4CA4-9B34-4ACC-929B-3F6481D4840E}">
      <dgm:prSet/>
      <dgm:spPr/>
      <dgm:t>
        <a:bodyPr/>
        <a:lstStyle/>
        <a:p>
          <a:pPr algn="just"/>
          <a:endParaRPr lang="es-ES"/>
        </a:p>
      </dgm:t>
    </dgm:pt>
    <dgm:pt modelId="{2F52F770-6E76-40BF-B098-34C3EE00A0AE}">
      <dgm:prSet phldrT="[Texto]"/>
      <dgm:spPr/>
      <dgm:t>
        <a:bodyPr/>
        <a:lstStyle/>
        <a:p>
          <a:pPr algn="just">
            <a:buFontTx/>
            <a:buChar char="-"/>
          </a:pPr>
          <a:r>
            <a:rPr lang="es-PE" b="1" dirty="0">
              <a:solidFill>
                <a:schemeClr val="tx1"/>
              </a:solidFill>
            </a:rPr>
            <a:t>a. Artículo 161. Efecto de la confesión sincera (…). </a:t>
          </a:r>
          <a:r>
            <a:rPr lang="es-PE" b="0" dirty="0">
              <a:solidFill>
                <a:schemeClr val="tx1"/>
              </a:solidFill>
            </a:rPr>
            <a:t>Este beneficio también es inaplicable en los casos de delitos previstos en los artículos 108-B, 170, 171, 172, 173 y 174, así como en sus formas agravadas previstas en el artículo 177 del Código Penal.</a:t>
          </a:r>
          <a:endParaRPr lang="es-ES" b="0" dirty="0">
            <a:solidFill>
              <a:schemeClr val="tx1"/>
            </a:solidFill>
          </a:endParaRPr>
        </a:p>
      </dgm:t>
    </dgm:pt>
    <dgm:pt modelId="{9AF08249-57C3-44FF-8565-8FA2533D8B65}" type="parTrans" cxnId="{C41AC300-8125-467A-931C-D52A338C3AB8}">
      <dgm:prSet/>
      <dgm:spPr/>
      <dgm:t>
        <a:bodyPr/>
        <a:lstStyle/>
        <a:p>
          <a:pPr algn="just"/>
          <a:endParaRPr lang="es-ES"/>
        </a:p>
      </dgm:t>
    </dgm:pt>
    <dgm:pt modelId="{DCA079FA-2483-4DB4-B898-5A3C6C05B3D0}" type="sibTrans" cxnId="{C41AC300-8125-467A-931C-D52A338C3AB8}">
      <dgm:prSet/>
      <dgm:spPr/>
      <dgm:t>
        <a:bodyPr/>
        <a:lstStyle/>
        <a:p>
          <a:pPr algn="just"/>
          <a:endParaRPr lang="es-ES"/>
        </a:p>
      </dgm:t>
    </dgm:pt>
    <dgm:pt modelId="{539F2B64-50B5-497B-9719-C2AB8D1256E9}">
      <dgm:prSet/>
      <dgm:spPr/>
      <dgm:t>
        <a:bodyPr/>
        <a:lstStyle/>
        <a:p>
          <a:pPr algn="just"/>
          <a:r>
            <a:rPr lang="es-PE" b="1" dirty="0">
              <a:solidFill>
                <a:schemeClr val="tx1"/>
              </a:solidFill>
            </a:rPr>
            <a:t>Artículo 471. Reducción adicional acumulable (…).</a:t>
          </a:r>
          <a:r>
            <a:rPr lang="es-PE" b="0" dirty="0">
              <a:solidFill>
                <a:schemeClr val="tx1"/>
              </a:solidFill>
            </a:rPr>
            <a:t>La reducción de la pena por terminación anticipada tampoco procede en el caso del delito previsto en el artículo 108-B del Código Penal.</a:t>
          </a:r>
        </a:p>
      </dgm:t>
    </dgm:pt>
    <dgm:pt modelId="{407F36D6-4504-42CF-ADB0-581F399524EC}" type="parTrans" cxnId="{1318518B-7001-482A-8578-539D24F72AF3}">
      <dgm:prSet/>
      <dgm:spPr/>
      <dgm:t>
        <a:bodyPr/>
        <a:lstStyle/>
        <a:p>
          <a:endParaRPr lang="es-PE"/>
        </a:p>
      </dgm:t>
    </dgm:pt>
    <dgm:pt modelId="{B080E809-09B7-4096-BC4D-6929D3DECAD9}" type="sibTrans" cxnId="{1318518B-7001-482A-8578-539D24F72AF3}">
      <dgm:prSet/>
      <dgm:spPr/>
      <dgm:t>
        <a:bodyPr/>
        <a:lstStyle/>
        <a:p>
          <a:endParaRPr lang="es-PE"/>
        </a:p>
      </dgm:t>
    </dgm:pt>
    <dgm:pt modelId="{9223D158-CD6F-42C2-870C-7E10C106B0F0}">
      <dgm:prSet/>
      <dgm:spPr/>
      <dgm:t>
        <a:bodyPr/>
        <a:lstStyle/>
        <a:p>
          <a:pPr algn="just"/>
          <a:endParaRPr lang="es-PE" b="0" dirty="0">
            <a:solidFill>
              <a:schemeClr val="tx1"/>
            </a:solidFill>
          </a:endParaRPr>
        </a:p>
      </dgm:t>
    </dgm:pt>
    <dgm:pt modelId="{0BA99704-63E1-458B-918C-746BAEEFECB4}" type="parTrans" cxnId="{01440E9E-66F4-48A8-AB5E-FDE413E99CC1}">
      <dgm:prSet/>
      <dgm:spPr/>
      <dgm:t>
        <a:bodyPr/>
        <a:lstStyle/>
        <a:p>
          <a:endParaRPr lang="es-PE"/>
        </a:p>
      </dgm:t>
    </dgm:pt>
    <dgm:pt modelId="{EDBCA917-A10D-4E65-B257-290A300610F9}" type="sibTrans" cxnId="{01440E9E-66F4-48A8-AB5E-FDE413E99CC1}">
      <dgm:prSet/>
      <dgm:spPr/>
      <dgm:t>
        <a:bodyPr/>
        <a:lstStyle/>
        <a:p>
          <a:endParaRPr lang="es-PE"/>
        </a:p>
      </dgm:t>
    </dgm:pt>
    <dgm:pt modelId="{6631F4E2-7DB5-4C52-B2A7-96DC8201D94F}">
      <dgm:prSet/>
      <dgm:spPr/>
      <dgm:t>
        <a:bodyPr/>
        <a:lstStyle/>
        <a:p>
          <a:pPr algn="just"/>
          <a:endParaRPr lang="es-PE" b="0" dirty="0">
            <a:solidFill>
              <a:schemeClr val="tx1"/>
            </a:solidFill>
          </a:endParaRPr>
        </a:p>
      </dgm:t>
    </dgm:pt>
    <dgm:pt modelId="{7EACF653-EDDD-43A5-957D-FC971B5A927F}" type="parTrans" cxnId="{31954C26-B9E8-4948-9B30-418AF634C674}">
      <dgm:prSet/>
      <dgm:spPr/>
      <dgm:t>
        <a:bodyPr/>
        <a:lstStyle/>
        <a:p>
          <a:endParaRPr lang="es-PE"/>
        </a:p>
      </dgm:t>
    </dgm:pt>
    <dgm:pt modelId="{307E69F6-90BE-4070-8424-D0124396D8C7}" type="sibTrans" cxnId="{31954C26-B9E8-4948-9B30-418AF634C674}">
      <dgm:prSet/>
      <dgm:spPr/>
      <dgm:t>
        <a:bodyPr/>
        <a:lstStyle/>
        <a:p>
          <a:endParaRPr lang="es-PE"/>
        </a:p>
      </dgm:t>
    </dgm:pt>
    <dgm:pt modelId="{3F5D5E73-D46D-4AEB-A1EF-E5DA507D983F}" type="pres">
      <dgm:prSet presAssocID="{198BCE62-96B7-4378-A6DE-64061F2DA7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5FCE6072-3FFD-4AC9-B97D-04229EC65420}" type="pres">
      <dgm:prSet presAssocID="{0C353CD4-1E5C-489F-B97A-E86BCEAEB808}" presName="composite" presStyleCnt="0"/>
      <dgm:spPr/>
    </dgm:pt>
    <dgm:pt modelId="{8786575F-DF1B-4875-AA9B-7466BE505B0F}" type="pres">
      <dgm:prSet presAssocID="{0C353CD4-1E5C-489F-B97A-E86BCEAEB808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7C1B99E-5144-459D-B8DA-0BDA0E2FE408}" type="pres">
      <dgm:prSet presAssocID="{0C353CD4-1E5C-489F-B97A-E86BCEAEB808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72FC3E37-8ED8-4E71-A579-5C66A733D982}" type="presOf" srcId="{198BCE62-96B7-4378-A6DE-64061F2DA7A2}" destId="{3F5D5E73-D46D-4AEB-A1EF-E5DA507D983F}" srcOrd="0" destOrd="0" presId="urn:microsoft.com/office/officeart/2005/8/layout/hList1"/>
    <dgm:cxn modelId="{54F7E7CF-5BD3-474A-8A21-16C357A37048}" type="presOf" srcId="{539F2B64-50B5-497B-9719-C2AB8D1256E9}" destId="{17C1B99E-5144-459D-B8DA-0BDA0E2FE408}" srcOrd="0" destOrd="2" presId="urn:microsoft.com/office/officeart/2005/8/layout/hList1"/>
    <dgm:cxn modelId="{01440E9E-66F4-48A8-AB5E-FDE413E99CC1}" srcId="{0C353CD4-1E5C-489F-B97A-E86BCEAEB808}" destId="{9223D158-CD6F-42C2-870C-7E10C106B0F0}" srcOrd="3" destOrd="0" parTransId="{0BA99704-63E1-458B-918C-746BAEEFECB4}" sibTransId="{EDBCA917-A10D-4E65-B257-290A300610F9}"/>
    <dgm:cxn modelId="{EEE2335D-5D68-4A31-BDAF-6EE2B12E5C3E}" type="presOf" srcId="{0C353CD4-1E5C-489F-B97A-E86BCEAEB808}" destId="{8786575F-DF1B-4875-AA9B-7466BE505B0F}" srcOrd="0" destOrd="0" presId="urn:microsoft.com/office/officeart/2005/8/layout/hList1"/>
    <dgm:cxn modelId="{31954C26-B9E8-4948-9B30-418AF634C674}" srcId="{0C353CD4-1E5C-489F-B97A-E86BCEAEB808}" destId="{6631F4E2-7DB5-4C52-B2A7-96DC8201D94F}" srcOrd="1" destOrd="0" parTransId="{7EACF653-EDDD-43A5-957D-FC971B5A927F}" sibTransId="{307E69F6-90BE-4070-8424-D0124396D8C7}"/>
    <dgm:cxn modelId="{B8820683-9194-432F-AC42-FECD98C4734A}" type="presOf" srcId="{2F52F770-6E76-40BF-B098-34C3EE00A0AE}" destId="{17C1B99E-5144-459D-B8DA-0BDA0E2FE408}" srcOrd="0" destOrd="0" presId="urn:microsoft.com/office/officeart/2005/8/layout/hList1"/>
    <dgm:cxn modelId="{9BA76578-F88B-4398-A8D9-626D32FABBBB}" type="presOf" srcId="{9223D158-CD6F-42C2-870C-7E10C106B0F0}" destId="{17C1B99E-5144-459D-B8DA-0BDA0E2FE408}" srcOrd="0" destOrd="3" presId="urn:microsoft.com/office/officeart/2005/8/layout/hList1"/>
    <dgm:cxn modelId="{1318518B-7001-482A-8578-539D24F72AF3}" srcId="{0C353CD4-1E5C-489F-B97A-E86BCEAEB808}" destId="{539F2B64-50B5-497B-9719-C2AB8D1256E9}" srcOrd="2" destOrd="0" parTransId="{407F36D6-4504-42CF-ADB0-581F399524EC}" sibTransId="{B080E809-09B7-4096-BC4D-6929D3DECAD9}"/>
    <dgm:cxn modelId="{3CDB4CA4-9B34-4ACC-929B-3F6481D4840E}" srcId="{198BCE62-96B7-4378-A6DE-64061F2DA7A2}" destId="{0C353CD4-1E5C-489F-B97A-E86BCEAEB808}" srcOrd="0" destOrd="0" parTransId="{01232056-B70A-4EA0-A5F0-D113FD0A45EA}" sibTransId="{5DAA1378-BB84-480B-AD80-EB2CCC0D4309}"/>
    <dgm:cxn modelId="{286BBC0D-9258-42E5-9CA5-E88C03C6A86C}" type="presOf" srcId="{6631F4E2-7DB5-4C52-B2A7-96DC8201D94F}" destId="{17C1B99E-5144-459D-B8DA-0BDA0E2FE408}" srcOrd="0" destOrd="1" presId="urn:microsoft.com/office/officeart/2005/8/layout/hList1"/>
    <dgm:cxn modelId="{C41AC300-8125-467A-931C-D52A338C3AB8}" srcId="{0C353CD4-1E5C-489F-B97A-E86BCEAEB808}" destId="{2F52F770-6E76-40BF-B098-34C3EE00A0AE}" srcOrd="0" destOrd="0" parTransId="{9AF08249-57C3-44FF-8565-8FA2533D8B65}" sibTransId="{DCA079FA-2483-4DB4-B898-5A3C6C05B3D0}"/>
    <dgm:cxn modelId="{261589BE-CAD4-4A8B-8DF7-719D39A45539}" type="presParOf" srcId="{3F5D5E73-D46D-4AEB-A1EF-E5DA507D983F}" destId="{5FCE6072-3FFD-4AC9-B97D-04229EC65420}" srcOrd="0" destOrd="0" presId="urn:microsoft.com/office/officeart/2005/8/layout/hList1"/>
    <dgm:cxn modelId="{25C6BAD3-DA97-4044-9A6D-51DC88772949}" type="presParOf" srcId="{5FCE6072-3FFD-4AC9-B97D-04229EC65420}" destId="{8786575F-DF1B-4875-AA9B-7466BE505B0F}" srcOrd="0" destOrd="0" presId="urn:microsoft.com/office/officeart/2005/8/layout/hList1"/>
    <dgm:cxn modelId="{EE6D5761-D706-4E46-B817-DB7B504198C8}" type="presParOf" srcId="{5FCE6072-3FFD-4AC9-B97D-04229EC65420}" destId="{17C1B99E-5144-459D-B8DA-0BDA0E2FE40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3BCEC-E3E0-4124-9B0D-CCFF0B3C585F}" type="datetimeFigureOut">
              <a:rPr lang="es-PE" smtClean="0"/>
              <a:pPr/>
              <a:t>01/02/2019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C953C-A00A-4DC3-8EA0-A26A1C02CAF2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36806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C953C-A00A-4DC3-8EA0-A26A1C02CAF2}" type="slidenum">
              <a:rPr lang="es-PE" smtClean="0"/>
              <a:pPr/>
              <a:t>7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0685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84A-9338-4E99-A322-327733C88F82}" type="datetimeFigureOut">
              <a:rPr lang="es-PE" smtClean="0"/>
              <a:pPr/>
              <a:t>01/02/2019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428E2EE-D841-49FD-BFDF-EF5473348A3C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4688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84A-9338-4E99-A322-327733C88F82}" type="datetimeFigureOut">
              <a:rPr lang="es-PE" smtClean="0"/>
              <a:pPr/>
              <a:t>01/02/2019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428E2EE-D841-49FD-BFDF-EF5473348A3C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1046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84A-9338-4E99-A322-327733C88F82}" type="datetimeFigureOut">
              <a:rPr lang="es-PE" smtClean="0"/>
              <a:pPr/>
              <a:t>01/02/2019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428E2EE-D841-49FD-BFDF-EF5473348A3C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6426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84A-9338-4E99-A322-327733C88F82}" type="datetimeFigureOut">
              <a:rPr lang="es-PE" smtClean="0"/>
              <a:pPr/>
              <a:t>01/02/2019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428E2EE-D841-49FD-BFDF-EF5473348A3C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80369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84A-9338-4E99-A322-327733C88F82}" type="datetimeFigureOut">
              <a:rPr lang="es-PE" smtClean="0"/>
              <a:pPr/>
              <a:t>01/02/2019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428E2EE-D841-49FD-BFDF-EF5473348A3C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9064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84A-9338-4E99-A322-327733C88F82}" type="datetimeFigureOut">
              <a:rPr lang="es-PE" smtClean="0"/>
              <a:pPr/>
              <a:t>01/02/2019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428E2EE-D841-49FD-BFDF-EF5473348A3C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02996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84A-9338-4E99-A322-327733C88F82}" type="datetimeFigureOut">
              <a:rPr lang="es-PE" smtClean="0"/>
              <a:pPr/>
              <a:t>01/02/2019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E2EE-D841-49FD-BFDF-EF5473348A3C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09977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84A-9338-4E99-A322-327733C88F82}" type="datetimeFigureOut">
              <a:rPr lang="es-PE" smtClean="0"/>
              <a:pPr/>
              <a:t>01/02/2019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E2EE-D841-49FD-BFDF-EF5473348A3C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99493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84A-9338-4E99-A322-327733C88F82}" type="datetimeFigureOut">
              <a:rPr lang="es-PE" smtClean="0"/>
              <a:pPr/>
              <a:t>01/02/2019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E2EE-D841-49FD-BFDF-EF5473348A3C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3352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84A-9338-4E99-A322-327733C88F82}" type="datetimeFigureOut">
              <a:rPr lang="es-PE" smtClean="0"/>
              <a:pPr/>
              <a:t>01/02/2019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428E2EE-D841-49FD-BFDF-EF5473348A3C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3658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84A-9338-4E99-A322-327733C88F82}" type="datetimeFigureOut">
              <a:rPr lang="es-PE" smtClean="0"/>
              <a:pPr/>
              <a:t>01/02/2019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428E2EE-D841-49FD-BFDF-EF5473348A3C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91727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84A-9338-4E99-A322-327733C88F82}" type="datetimeFigureOut">
              <a:rPr lang="es-PE" smtClean="0"/>
              <a:pPr/>
              <a:t>01/02/2019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428E2EE-D841-49FD-BFDF-EF5473348A3C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6220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84A-9338-4E99-A322-327733C88F82}" type="datetimeFigureOut">
              <a:rPr lang="es-PE" smtClean="0"/>
              <a:pPr/>
              <a:t>01/02/2019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E2EE-D841-49FD-BFDF-EF5473348A3C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6391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84A-9338-4E99-A322-327733C88F82}" type="datetimeFigureOut">
              <a:rPr lang="es-PE" smtClean="0"/>
              <a:pPr/>
              <a:t>01/02/2019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E2EE-D841-49FD-BFDF-EF5473348A3C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0184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84A-9338-4E99-A322-327733C88F82}" type="datetimeFigureOut">
              <a:rPr lang="es-PE" smtClean="0"/>
              <a:pPr/>
              <a:t>01/02/2019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E2EE-D841-49FD-BFDF-EF5473348A3C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7114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E84A-9338-4E99-A322-327733C88F82}" type="datetimeFigureOut">
              <a:rPr lang="es-PE" smtClean="0"/>
              <a:pPr/>
              <a:t>01/02/2019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428E2EE-D841-49FD-BFDF-EF5473348A3C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3054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DE84A-9338-4E99-A322-327733C88F82}" type="datetimeFigureOut">
              <a:rPr lang="es-PE" smtClean="0"/>
              <a:pPr/>
              <a:t>01/02/2019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428E2EE-D841-49FD-BFDF-EF5473348A3C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7190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7" r:id="rId2"/>
    <p:sldLayoutId id="2147484298" r:id="rId3"/>
    <p:sldLayoutId id="2147484299" r:id="rId4"/>
    <p:sldLayoutId id="2147484300" r:id="rId5"/>
    <p:sldLayoutId id="2147484301" r:id="rId6"/>
    <p:sldLayoutId id="2147484302" r:id="rId7"/>
    <p:sldLayoutId id="2147484303" r:id="rId8"/>
    <p:sldLayoutId id="2147484304" r:id="rId9"/>
    <p:sldLayoutId id="2147484305" r:id="rId10"/>
    <p:sldLayoutId id="2147484306" r:id="rId11"/>
    <p:sldLayoutId id="2147484307" r:id="rId12"/>
    <p:sldLayoutId id="2147484308" r:id="rId13"/>
    <p:sldLayoutId id="2147484309" r:id="rId14"/>
    <p:sldLayoutId id="2147484310" r:id="rId15"/>
    <p:sldLayoutId id="21474843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124617" y="3861048"/>
            <a:ext cx="6894766" cy="1296144"/>
          </a:xfrm>
        </p:spPr>
        <p:txBody>
          <a:bodyPr>
            <a:noAutofit/>
          </a:bodyPr>
          <a:lstStyle/>
          <a:p>
            <a:pPr algn="ctr"/>
            <a:r>
              <a:rPr lang="es-PE" sz="3200" b="1" dirty="0">
                <a:solidFill>
                  <a:schemeClr val="tx1"/>
                </a:solidFill>
              </a:rPr>
              <a:t>ANÁLISIS DE LA LEY 30364 – LEY PARA PREVENIR, SANCIONAR Y ERRADICAR LA VIOLENCIA CONTRA LAS MUJERES Y LOS IGF Y SUS MODIFICATORIAS</a:t>
            </a:r>
            <a:r>
              <a:rPr lang="es-PE" b="1" dirty="0">
                <a:solidFill>
                  <a:schemeClr val="tx1"/>
                </a:solidFill>
              </a:rPr>
              <a:t/>
            </a:r>
            <a:br>
              <a:rPr lang="es-PE" b="1" dirty="0">
                <a:solidFill>
                  <a:schemeClr val="tx1"/>
                </a:solidFill>
              </a:rPr>
            </a:br>
            <a:r>
              <a:rPr lang="es-PE" sz="6000" b="1" dirty="0">
                <a:solidFill>
                  <a:schemeClr val="tx1"/>
                </a:solidFill>
              </a:rPr>
              <a:t/>
            </a:r>
            <a:br>
              <a:rPr lang="es-PE" sz="6000" b="1" dirty="0">
                <a:solidFill>
                  <a:schemeClr val="tx1"/>
                </a:solidFill>
              </a:rPr>
            </a:br>
            <a:r>
              <a:rPr lang="es-PE" sz="3200" b="1" dirty="0">
                <a:solidFill>
                  <a:schemeClr val="accent2">
                    <a:lumMod val="75000"/>
                  </a:schemeClr>
                </a:solidFill>
              </a:rPr>
              <a:t>María del Carmen </a:t>
            </a:r>
            <a:br>
              <a:rPr lang="es-PE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PE" sz="3200" b="1" dirty="0">
                <a:solidFill>
                  <a:schemeClr val="accent2">
                    <a:lumMod val="75000"/>
                  </a:schemeClr>
                </a:solidFill>
              </a:rPr>
              <a:t>Olivera Santa Cruz</a:t>
            </a:r>
            <a:endParaRPr lang="es-E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7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D9336F-1B14-4992-B7EB-3D591F23B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7" y="624110"/>
            <a:ext cx="6696743" cy="1364730"/>
          </a:xfrm>
        </p:spPr>
        <p:txBody>
          <a:bodyPr>
            <a:noAutofit/>
          </a:bodyPr>
          <a:lstStyle/>
          <a:p>
            <a:pPr algn="just"/>
            <a:r>
              <a:rPr lang="es-PE" sz="2400" b="1" dirty="0"/>
              <a:t>Convención Interamericana para Prevenir, Sancionar y Erradicar la Violencia contra la Mujer (Belem do Para).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B4EC6D4-7AB8-4BD7-B2DD-F4351A9F0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415" y="2133600"/>
            <a:ext cx="6591985" cy="2519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PE" b="1" dirty="0"/>
              <a:t>Esta Convención reconoce que la violencia contra las mujeres </a:t>
            </a:r>
            <a:r>
              <a:rPr lang="es-PE" b="1" dirty="0">
                <a:solidFill>
                  <a:schemeClr val="accent2">
                    <a:lumMod val="75000"/>
                  </a:schemeClr>
                </a:solidFill>
              </a:rPr>
              <a:t>“es una ofensa a la dignidad humana y una manifestación de las relaciones de poder históricamente desiguales entre mujeres y hombres”, </a:t>
            </a:r>
            <a:r>
              <a:rPr lang="es-PE" dirty="0"/>
              <a:t>y la </a:t>
            </a:r>
            <a:r>
              <a:rPr lang="es-PE" dirty="0" err="1"/>
              <a:t>dene</a:t>
            </a:r>
            <a:r>
              <a:rPr lang="es-PE" dirty="0"/>
              <a:t> como “cualquier acción o conducta, basada en su género, que cause muerte, daño o sufrimiento físico, sexual o psicológico a la mujer, tanto en el ámbito público como en el privado.</a:t>
            </a:r>
            <a:endParaRPr lang="es-E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90D3CB6B-F937-4848-A266-EF99BA0DE7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8789791"/>
              </p:ext>
            </p:extLst>
          </p:nvPr>
        </p:nvGraphicFramePr>
        <p:xfrm>
          <a:off x="1979712" y="4653136"/>
          <a:ext cx="5832648" cy="1554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617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B868CF4-6F7C-489F-BEE8-1C054F289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620688"/>
            <a:ext cx="7272808" cy="648072"/>
          </a:xfrm>
        </p:spPr>
        <p:txBody>
          <a:bodyPr>
            <a:normAutofit fontScale="90000"/>
          </a:bodyPr>
          <a:lstStyle/>
          <a:p>
            <a:r>
              <a:rPr lang="es-MX" sz="4000" b="1" dirty="0"/>
              <a:t>PROTECCIÓN JURÍDICA EN PERÚ</a:t>
            </a:r>
          </a:p>
        </p:txBody>
      </p:sp>
      <p:graphicFrame>
        <p:nvGraphicFramePr>
          <p:cNvPr id="12" name="Diagrama 11">
            <a:extLst>
              <a:ext uri="{FF2B5EF4-FFF2-40B4-BE49-F238E27FC236}">
                <a16:creationId xmlns:a16="http://schemas.microsoft.com/office/drawing/2014/main" xmlns="" id="{ADEF5C0A-A8CB-4DBD-BC15-FAF57BDBE5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5761604"/>
              </p:ext>
            </p:extLst>
          </p:nvPr>
        </p:nvGraphicFramePr>
        <p:xfrm>
          <a:off x="1403648" y="1412776"/>
          <a:ext cx="712879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1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E71A62-4B13-47A8-9792-68EB11E3B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908720"/>
            <a:ext cx="7344816" cy="1280890"/>
          </a:xfrm>
        </p:spPr>
        <p:txBody>
          <a:bodyPr>
            <a:normAutofit/>
          </a:bodyPr>
          <a:lstStyle/>
          <a:p>
            <a:pPr algn="ctr"/>
            <a:r>
              <a:rPr lang="es-MX" b="1" dirty="0">
                <a:solidFill>
                  <a:srgbClr val="FF0000"/>
                </a:solidFill>
              </a:rPr>
              <a:t>¿QUÉ ES LA VIOLENCIA CONTRA LAS MUJERES?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7C45D92-82AD-4258-B305-8B3B411B7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31640" y="2420888"/>
            <a:ext cx="7344816" cy="417646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MX" sz="2200" b="1" dirty="0"/>
              <a:t>La violencia contra las mujeres </a:t>
            </a:r>
            <a:r>
              <a:rPr lang="es-MX" sz="2200" dirty="0"/>
              <a:t>es cualquier acción o conducta que les causa muerte, daño o sufrimiento físico, sexual o psicológico por su condición de tales, tanto en el ámbito público como en el privado. 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sz="2300" dirty="0"/>
              <a:t>Se entiende por violencia contra las mujeres:</a:t>
            </a:r>
          </a:p>
          <a:p>
            <a:pPr algn="just">
              <a:buAutoNum type="alphaLcPeriod"/>
            </a:pPr>
            <a:r>
              <a:rPr lang="es-MX" sz="2100" b="1" dirty="0"/>
              <a:t>La que tenga lugar dentro de la familia o unidad doméstica o en cualquier otra relación interpersonal, </a:t>
            </a:r>
            <a:r>
              <a:rPr lang="es-MX" sz="2100" dirty="0"/>
              <a:t>ya sea que el agresor comparta o haya compartido el mismo domicilio que la mujer. </a:t>
            </a:r>
          </a:p>
          <a:p>
            <a:pPr algn="just">
              <a:buAutoNum type="alphaLcPeriod"/>
            </a:pPr>
            <a:r>
              <a:rPr lang="es-MX" sz="2100" b="1" dirty="0"/>
              <a:t>La que tenga lugar en la comunidad, </a:t>
            </a:r>
            <a:r>
              <a:rPr lang="es-MX" sz="2100" dirty="0"/>
              <a:t>sea perpetrada por cualquier persona y comprende, entre otros, violación, abuso sexual, tortura, trata de personas, prostitución forzada, secuestro y acoso sexual en el lugar de trabajo, así como en instituciones educativas, establecimientos de salud o cualquier otro lugar.</a:t>
            </a:r>
          </a:p>
          <a:p>
            <a:pPr algn="just">
              <a:buAutoNum type="alphaLcPeriod"/>
            </a:pPr>
            <a:r>
              <a:rPr lang="es-MX" sz="2100" b="1" dirty="0"/>
              <a:t>La que sea perpetrada o tolerada por los agentes del Estado</a:t>
            </a:r>
            <a:r>
              <a:rPr lang="es-MX" sz="2100" dirty="0"/>
              <a:t>, donde quiera que ocurra.</a:t>
            </a:r>
          </a:p>
        </p:txBody>
      </p:sp>
    </p:spTree>
    <p:extLst>
      <p:ext uri="{BB962C8B-B14F-4D97-AF65-F5344CB8AC3E}">
        <p14:creationId xmlns:p14="http://schemas.microsoft.com/office/powerpoint/2010/main" val="458001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E71A62-4B13-47A8-9792-68EB11E3B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995982"/>
            <a:ext cx="734481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solidFill>
                  <a:srgbClr val="FF0000"/>
                </a:solidFill>
              </a:rPr>
              <a:t>¿QUÉ ES LA VIOLENCIA CONTRA LOS INTEGRANTES DEL GRUPO FAMILIAR?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7C45D92-82AD-4258-B305-8B3B411B7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31640" y="2420888"/>
            <a:ext cx="7344816" cy="2376264"/>
          </a:xfrm>
        </p:spPr>
        <p:txBody>
          <a:bodyPr>
            <a:normAutofit/>
          </a:bodyPr>
          <a:lstStyle/>
          <a:p>
            <a:pPr algn="just"/>
            <a:r>
              <a:rPr lang="es-PE" dirty="0"/>
              <a:t>Es cualquier acción o conducta que le causa muerte, daño o sufrimiento físico, sexual o psicológico y que se produce en el contexto </a:t>
            </a:r>
            <a:r>
              <a:rPr lang="es-PE" b="1" dirty="0"/>
              <a:t>de una relación de responsabilidad, confianza o poder,</a:t>
            </a:r>
            <a:r>
              <a:rPr lang="es-PE" dirty="0"/>
              <a:t> de parte de un integrante a otro del grupo familiar.</a:t>
            </a:r>
            <a:endParaRPr lang="es-MX" dirty="0"/>
          </a:p>
          <a:p>
            <a:pPr algn="just"/>
            <a:r>
              <a:rPr lang="es-PE" b="1" dirty="0"/>
              <a:t>Se tiene especial consideración </a:t>
            </a:r>
            <a:r>
              <a:rPr lang="es-PE" dirty="0"/>
              <a:t>con las niñas, niños, adolescentes, adultos mayores y personas con discapacidad. </a:t>
            </a:r>
            <a:endParaRPr lang="es-MX" dirty="0"/>
          </a:p>
        </p:txBody>
      </p:sp>
      <p:pic>
        <p:nvPicPr>
          <p:cNvPr id="5" name="Picture 2" descr="Imagen relacionada">
            <a:extLst>
              <a:ext uri="{FF2B5EF4-FFF2-40B4-BE49-F238E27FC236}">
                <a16:creationId xmlns:a16="http://schemas.microsoft.com/office/drawing/2014/main" xmlns="" id="{ABF6AAF5-2D59-4913-9AAC-754DBCE4B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797152"/>
            <a:ext cx="6228184" cy="182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629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06387" y="548680"/>
            <a:ext cx="7658101" cy="857250"/>
          </a:xfrm>
        </p:spPr>
        <p:txBody>
          <a:bodyPr>
            <a:noAutofit/>
          </a:bodyPr>
          <a:lstStyle/>
          <a:p>
            <a:pPr algn="just"/>
            <a:r>
              <a:rPr lang="es-PE" sz="2400" b="1" dirty="0"/>
              <a:t>Ley Nº 30364, Ley para prevenir, sancionar y erradicar la violencia contra las mujeres y los IGF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13867" y="1556793"/>
            <a:ext cx="3030141" cy="936104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s-PE" sz="2625" b="1" dirty="0"/>
              <a:t>Violencia contra las </a:t>
            </a:r>
            <a:r>
              <a:rPr lang="es-PE" sz="2625" b="1" dirty="0">
                <a:solidFill>
                  <a:schemeClr val="accent4">
                    <a:lumMod val="75000"/>
                  </a:schemeClr>
                </a:solidFill>
              </a:rPr>
              <a:t>mujeres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85900" y="2942947"/>
            <a:ext cx="3030141" cy="229290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PE" sz="2250" dirty="0"/>
              <a:t>Violencia </a:t>
            </a:r>
            <a:r>
              <a:rPr lang="es-PE" sz="2250" dirty="0">
                <a:solidFill>
                  <a:schemeClr val="accent2">
                    <a:lumMod val="75000"/>
                  </a:schemeClr>
                </a:solidFill>
              </a:rPr>
              <a:t>de género</a:t>
            </a:r>
          </a:p>
          <a:p>
            <a:pPr marL="0" indent="0" algn="ctr">
              <a:buNone/>
            </a:pPr>
            <a:r>
              <a:rPr lang="es-PE" sz="2250" dirty="0"/>
              <a:t>“por ser mujer”</a:t>
            </a:r>
          </a:p>
          <a:p>
            <a:pPr marL="0" indent="0" algn="ctr">
              <a:buNone/>
            </a:pPr>
            <a:r>
              <a:rPr lang="es-PE" sz="2250" dirty="0"/>
              <a:t>Expresión de </a:t>
            </a:r>
            <a:r>
              <a:rPr lang="es-PE" sz="2250" dirty="0">
                <a:solidFill>
                  <a:schemeClr val="accent2">
                    <a:lumMod val="75000"/>
                  </a:schemeClr>
                </a:solidFill>
              </a:rPr>
              <a:t>discriminación sexual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357093" y="1592797"/>
            <a:ext cx="3031331" cy="1242137"/>
          </a:xfr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s-PE" sz="2625" b="1" dirty="0"/>
              <a:t>Violencia contra </a:t>
            </a:r>
            <a:r>
              <a:rPr lang="es-PE" sz="2625" b="1" dirty="0">
                <a:solidFill>
                  <a:schemeClr val="tx1"/>
                </a:solidFill>
              </a:rPr>
              <a:t>integrantes del grupo familiar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292080" y="2942947"/>
            <a:ext cx="3031331" cy="32223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PE" sz="1600" dirty="0"/>
              <a:t>Parejas</a:t>
            </a:r>
          </a:p>
          <a:p>
            <a:pPr marL="0" indent="0" algn="ctr">
              <a:buNone/>
            </a:pPr>
            <a:r>
              <a:rPr lang="es-PE" sz="1600" dirty="0"/>
              <a:t>Ex parejas</a:t>
            </a:r>
          </a:p>
          <a:p>
            <a:pPr marL="0" indent="0" algn="ctr">
              <a:buNone/>
            </a:pPr>
            <a:r>
              <a:rPr lang="es-PE" sz="1600" dirty="0"/>
              <a:t>Parientes consanguíneos, por afinidad (tanto ascendientes, descendientes y colaterales)</a:t>
            </a:r>
          </a:p>
          <a:p>
            <a:pPr marL="0" indent="0" algn="ctr">
              <a:buNone/>
            </a:pPr>
            <a:r>
              <a:rPr lang="es-PE" sz="1600" dirty="0"/>
              <a:t>Quienes tienen hijos/as en común</a:t>
            </a:r>
          </a:p>
          <a:p>
            <a:pPr marL="0" indent="0" algn="ctr">
              <a:buNone/>
            </a:pPr>
            <a:r>
              <a:rPr lang="es-PE" sz="1600" dirty="0"/>
              <a:t>Quienes comparten domicilio</a:t>
            </a:r>
          </a:p>
        </p:txBody>
      </p:sp>
      <p:pic>
        <p:nvPicPr>
          <p:cNvPr id="9" name="Picture 4" descr="Resultado de imagen para VIOLENCIA SEXUAL">
            <a:extLst>
              <a:ext uri="{FF2B5EF4-FFF2-40B4-BE49-F238E27FC236}">
                <a16:creationId xmlns:a16="http://schemas.microsoft.com/office/drawing/2014/main" xmlns="" id="{06BD25EB-3F3D-44C1-88C7-491093390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99" y="5235849"/>
            <a:ext cx="2266740" cy="148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72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692696"/>
            <a:ext cx="6805224" cy="864096"/>
          </a:xfrm>
        </p:spPr>
        <p:txBody>
          <a:bodyPr>
            <a:noAutofit/>
          </a:bodyPr>
          <a:lstStyle/>
          <a:p>
            <a:pPr algn="just"/>
            <a:r>
              <a:rPr lang="es-MX" sz="4000" b="1" dirty="0"/>
              <a:t>TIPOS DE VIOLENCIA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877217" y="2132856"/>
            <a:ext cx="691276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3200" b="1" dirty="0">
                <a:solidFill>
                  <a:srgbClr val="FF0000"/>
                </a:solidFill>
              </a:rPr>
              <a:t>La Ley N° 30364 </a:t>
            </a:r>
            <a:r>
              <a:rPr lang="es-PE" sz="2400" dirty="0"/>
              <a:t>establece los siguientes tipos de violencia: </a:t>
            </a:r>
          </a:p>
          <a:p>
            <a:pPr algn="just"/>
            <a:endParaRPr lang="es-PE" dirty="0"/>
          </a:p>
          <a:p>
            <a:pPr algn="ctr"/>
            <a:r>
              <a:rPr lang="es-PE" sz="2800" b="1" dirty="0">
                <a:solidFill>
                  <a:srgbClr val="FF0000"/>
                </a:solidFill>
              </a:rPr>
              <a:t>Violencia física</a:t>
            </a:r>
          </a:p>
          <a:p>
            <a:pPr algn="ctr"/>
            <a:endParaRPr lang="es-PE" sz="2800" dirty="0"/>
          </a:p>
          <a:p>
            <a:pPr algn="ctr"/>
            <a:r>
              <a:rPr lang="es-PE" sz="2800" b="1" dirty="0">
                <a:solidFill>
                  <a:srgbClr val="002060"/>
                </a:solidFill>
              </a:rPr>
              <a:t>Violencia psicológica</a:t>
            </a:r>
          </a:p>
          <a:p>
            <a:pPr algn="ctr"/>
            <a:endParaRPr lang="es-PE" sz="2800" dirty="0"/>
          </a:p>
          <a:p>
            <a:pPr algn="ctr"/>
            <a:r>
              <a:rPr lang="es-PE" sz="2800" b="1" dirty="0">
                <a:solidFill>
                  <a:srgbClr val="00B050"/>
                </a:solidFill>
              </a:rPr>
              <a:t>Violencia económica o patrimonial </a:t>
            </a:r>
          </a:p>
          <a:p>
            <a:pPr algn="ctr"/>
            <a:endParaRPr lang="es-PE" sz="2800" dirty="0">
              <a:solidFill>
                <a:srgbClr val="00B050"/>
              </a:solidFill>
            </a:endParaRPr>
          </a:p>
          <a:p>
            <a:pPr algn="ctr"/>
            <a:r>
              <a:rPr lang="es-PE" sz="2800" b="1" dirty="0"/>
              <a:t>Violencia sexual </a:t>
            </a:r>
          </a:p>
          <a:p>
            <a:pPr algn="ctr"/>
            <a:endParaRPr lang="es-PE" sz="2000" dirty="0"/>
          </a:p>
          <a:p>
            <a:pPr algn="just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93614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1302" y="548680"/>
            <a:ext cx="6589200" cy="1008112"/>
          </a:xfrm>
        </p:spPr>
        <p:txBody>
          <a:bodyPr>
            <a:noAutofit/>
          </a:bodyPr>
          <a:lstStyle/>
          <a:p>
            <a:pPr algn="just"/>
            <a:r>
              <a:rPr lang="es-MX" sz="4400" b="1" dirty="0"/>
              <a:t>VIOLENCIA FÍSICA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841302" y="1556792"/>
            <a:ext cx="6912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solidFill>
                  <a:srgbClr val="FF0000"/>
                </a:solidFill>
              </a:rPr>
              <a:t>Acción o conducta </a:t>
            </a:r>
          </a:p>
          <a:p>
            <a:pPr algn="ctr"/>
            <a:r>
              <a:rPr lang="es-MX" sz="3600" b="1" dirty="0">
                <a:solidFill>
                  <a:srgbClr val="FF0000"/>
                </a:solidFill>
              </a:rPr>
              <a:t>+</a:t>
            </a:r>
            <a:r>
              <a:rPr lang="es-MX" sz="3600" b="1" dirty="0"/>
              <a:t> </a:t>
            </a:r>
          </a:p>
          <a:p>
            <a:pPr algn="ctr"/>
            <a:r>
              <a:rPr lang="es-MX" sz="3600" b="1" dirty="0">
                <a:solidFill>
                  <a:srgbClr val="FF0000"/>
                </a:solidFill>
              </a:rPr>
              <a:t>causa daño a la integridad corporal o a la salud </a:t>
            </a:r>
            <a:endParaRPr lang="es-PE" sz="3600" b="1" dirty="0">
              <a:solidFill>
                <a:srgbClr val="FF000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330612"/>
            <a:ext cx="2699792" cy="197870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652" y="4297820"/>
            <a:ext cx="2137418" cy="2253088"/>
          </a:xfrm>
          <a:prstGeom prst="rect">
            <a:avLst/>
          </a:prstGeom>
        </p:spPr>
      </p:pic>
      <p:pic>
        <p:nvPicPr>
          <p:cNvPr id="1026" name="Picture 2" descr="Resultado de imagen para VIOLENCIA PSICOLOGICA CONTRA ADULTOS MAYOR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697" y="4771190"/>
            <a:ext cx="2628800" cy="175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121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5345" y="546092"/>
            <a:ext cx="7272808" cy="1008112"/>
          </a:xfrm>
        </p:spPr>
        <p:txBody>
          <a:bodyPr>
            <a:noAutofit/>
          </a:bodyPr>
          <a:lstStyle/>
          <a:p>
            <a:pPr algn="just"/>
            <a:r>
              <a:rPr lang="es-MX" sz="4400" b="1" dirty="0"/>
              <a:t>VIOLENCIA PSICOLÓGICA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841302" y="1556792"/>
            <a:ext cx="69127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2060"/>
                </a:solidFill>
              </a:rPr>
              <a:t>Acción u omisión</a:t>
            </a:r>
          </a:p>
          <a:p>
            <a:pPr algn="ctr"/>
            <a:r>
              <a:rPr lang="es-MX" sz="2400" b="1" dirty="0">
                <a:solidFill>
                  <a:srgbClr val="002060"/>
                </a:solidFill>
              </a:rPr>
              <a:t>+</a:t>
            </a:r>
          </a:p>
          <a:p>
            <a:pPr algn="ctr"/>
            <a:r>
              <a:rPr lang="es-MX" sz="2400" b="1" dirty="0">
                <a:solidFill>
                  <a:srgbClr val="002060"/>
                </a:solidFill>
              </a:rPr>
              <a:t>para controlar o aislar a la persona contra su voluntad, humillarla, avergonzarla, insultarla, estigmatizarla o estereotiparla, sin importar el tiempo que se requiera para su recuperación</a:t>
            </a:r>
            <a:endParaRPr lang="es-PE" sz="2400" b="1" dirty="0">
              <a:solidFill>
                <a:srgbClr val="00206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365" y="4365104"/>
            <a:ext cx="3571875" cy="224618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752" y="3978633"/>
            <a:ext cx="2232248" cy="263265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271751"/>
            <a:ext cx="2231210" cy="2302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118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7272808" cy="1370740"/>
          </a:xfrm>
        </p:spPr>
        <p:txBody>
          <a:bodyPr>
            <a:noAutofit/>
          </a:bodyPr>
          <a:lstStyle/>
          <a:p>
            <a:pPr algn="just"/>
            <a:r>
              <a:rPr lang="es-MX" sz="4400" b="1" dirty="0"/>
              <a:t>VIOLENCIA ECONÓMICA O PATRIMONIAL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9672" y="1947450"/>
            <a:ext cx="69127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rgbClr val="00B050"/>
                </a:solidFill>
              </a:rPr>
              <a:t>Acción u omisión</a:t>
            </a:r>
          </a:p>
          <a:p>
            <a:pPr algn="ctr"/>
            <a:r>
              <a:rPr lang="es-MX" sz="2400" b="1" dirty="0">
                <a:solidFill>
                  <a:srgbClr val="00B050"/>
                </a:solidFill>
              </a:rPr>
              <a:t>+</a:t>
            </a:r>
          </a:p>
          <a:p>
            <a:pPr algn="ctr"/>
            <a:r>
              <a:rPr lang="es-MX" sz="2400" b="1" dirty="0">
                <a:solidFill>
                  <a:srgbClr val="00B050"/>
                </a:solidFill>
              </a:rPr>
              <a:t>Daño o sufrimiento por menoscabo de recursos económicos/patrimoniales</a:t>
            </a:r>
          </a:p>
          <a:p>
            <a:pPr algn="ctr"/>
            <a:r>
              <a:rPr lang="es-MX" sz="2400" b="1" dirty="0">
                <a:solidFill>
                  <a:srgbClr val="00B050"/>
                </a:solidFill>
              </a:rPr>
              <a:t>+</a:t>
            </a:r>
          </a:p>
          <a:p>
            <a:pPr algn="ctr"/>
            <a:r>
              <a:rPr lang="es-MX" sz="2400" b="1" dirty="0">
                <a:solidFill>
                  <a:srgbClr val="00B050"/>
                </a:solidFill>
              </a:rPr>
              <a:t>en relaciones de poder (incluye confianza, responsabilidad, dependencia)</a:t>
            </a:r>
            <a:endParaRPr lang="es-PE" sz="2400" b="1" dirty="0">
              <a:solidFill>
                <a:srgbClr val="00B050"/>
              </a:solidFill>
            </a:endParaRPr>
          </a:p>
        </p:txBody>
      </p:sp>
      <p:pic>
        <p:nvPicPr>
          <p:cNvPr id="2050" name="Picture 2" descr="Resultado de imagen para VIOLENCIA ECONOMICA Y PATRIMONI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992270"/>
            <a:ext cx="2952328" cy="1468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sultado de imagen para VIOLENCIA ECONOMICA Y PATRIMONI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409" y="5104127"/>
            <a:ext cx="3417031" cy="124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993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672" y="548680"/>
            <a:ext cx="7272808" cy="936104"/>
          </a:xfrm>
        </p:spPr>
        <p:txBody>
          <a:bodyPr>
            <a:noAutofit/>
          </a:bodyPr>
          <a:lstStyle/>
          <a:p>
            <a:pPr algn="just"/>
            <a:r>
              <a:rPr lang="es-MX" sz="4400" b="1" dirty="0"/>
              <a:t>VIOLENCIA SEXUAL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19672" y="1697901"/>
            <a:ext cx="69127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>
                <a:solidFill>
                  <a:srgbClr val="FF0000"/>
                </a:solidFill>
              </a:rPr>
              <a:t>Acción</a:t>
            </a:r>
          </a:p>
          <a:p>
            <a:pPr algn="ctr"/>
            <a:r>
              <a:rPr lang="es-MX" sz="3200" b="1" dirty="0">
                <a:solidFill>
                  <a:srgbClr val="FF0000"/>
                </a:solidFill>
              </a:rPr>
              <a:t>+</a:t>
            </a:r>
          </a:p>
          <a:p>
            <a:pPr algn="ctr"/>
            <a:r>
              <a:rPr lang="es-MX" sz="3200" b="1" dirty="0">
                <a:solidFill>
                  <a:srgbClr val="FF0000"/>
                </a:solidFill>
              </a:rPr>
              <a:t>De naturaleza sexual (más allá de la penetración o contacto físico)</a:t>
            </a:r>
          </a:p>
        </p:txBody>
      </p:sp>
      <p:pic>
        <p:nvPicPr>
          <p:cNvPr id="3074" name="Picture 2" descr="Resultado de imagen para VIOLENCIA SEXU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666" y="4797152"/>
            <a:ext cx="2232819" cy="148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sultado de imagen para VIOLENCIA SEXU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65104"/>
            <a:ext cx="263842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Resultado de imagen para VIOLENCIA SEXUAL NIÑOS VARON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54833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38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6448" y="548680"/>
            <a:ext cx="7160007" cy="720080"/>
          </a:xfrm>
        </p:spPr>
        <p:txBody>
          <a:bodyPr>
            <a:normAutofit fontScale="90000"/>
          </a:bodyPr>
          <a:lstStyle/>
          <a:p>
            <a:r>
              <a:rPr lang="es-ES" sz="4400" b="1" dirty="0"/>
              <a:t>CONTENIDO DE LA SESIÓN</a:t>
            </a:r>
            <a:endParaRPr lang="es-PE" sz="4400" b="1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1516448" y="1772816"/>
            <a:ext cx="6568244" cy="4698522"/>
          </a:xfrm>
        </p:spPr>
        <p:txBody>
          <a:bodyPr>
            <a:normAutofit lnSpcReduction="10000"/>
          </a:bodyPr>
          <a:lstStyle/>
          <a:p>
            <a:pPr marL="385763" indent="-385763" algn="just">
              <a:buAutoNum type="arabicPeriod"/>
            </a:pPr>
            <a:r>
              <a:rPr lang="es-PE" sz="2400" dirty="0"/>
              <a:t>VIDEO.</a:t>
            </a:r>
          </a:p>
          <a:p>
            <a:pPr marL="385763" indent="-385763" algn="just">
              <a:buAutoNum type="arabicPeriod"/>
            </a:pPr>
            <a:r>
              <a:rPr lang="es-PE" sz="2400" dirty="0"/>
              <a:t>GÉNERO, SEXO Y PERSPECTIVA GÉNERO.</a:t>
            </a:r>
          </a:p>
          <a:p>
            <a:pPr marL="385763" indent="-385763" algn="just">
              <a:buFont typeface="Wingdings 3" charset="2"/>
              <a:buAutoNum type="arabicPeriod"/>
            </a:pPr>
            <a:r>
              <a:rPr lang="es-PE" sz="2400" dirty="0"/>
              <a:t>NORMAS INTERNACIONALES.</a:t>
            </a:r>
          </a:p>
          <a:p>
            <a:pPr marL="385763" indent="-385763" algn="just">
              <a:buAutoNum type="arabicPeriod"/>
            </a:pPr>
            <a:r>
              <a:rPr lang="es-PE" sz="2400" dirty="0"/>
              <a:t>VIOLENCIA CONTRA LAS MUJERES Y LOS INTEGRANTES DEL GRUPO FAMILIAR.</a:t>
            </a:r>
          </a:p>
          <a:p>
            <a:pPr marL="385763" indent="-385763" algn="just">
              <a:buFont typeface="Wingdings 3" charset="2"/>
              <a:buAutoNum type="arabicPeriod"/>
            </a:pPr>
            <a:r>
              <a:rPr lang="es-PE" sz="2400" dirty="0"/>
              <a:t>TIPOS DE VIOLENCIA. </a:t>
            </a:r>
          </a:p>
          <a:p>
            <a:pPr marL="385763" indent="-385763" algn="just">
              <a:buAutoNum type="arabicPeriod"/>
            </a:pPr>
            <a:r>
              <a:rPr lang="es-PE" sz="2400" dirty="0"/>
              <a:t>PROCESO ESPECIAL EN EL PERÚ.</a:t>
            </a:r>
          </a:p>
          <a:p>
            <a:pPr marL="385763" indent="-385763" algn="just">
              <a:buAutoNum type="arabicPeriod"/>
            </a:pPr>
            <a:r>
              <a:rPr lang="es-PE" sz="2400" dirty="0"/>
              <a:t>DESARROLLO DE CASOS.</a:t>
            </a:r>
          </a:p>
          <a:p>
            <a:pPr marL="385763" indent="-385763" algn="just">
              <a:buAutoNum type="arabicPeriod"/>
            </a:pPr>
            <a:r>
              <a:rPr lang="es-PE" sz="2400" dirty="0"/>
              <a:t>CONCLUSIONES.</a:t>
            </a:r>
          </a:p>
          <a:p>
            <a:pPr marL="385763" indent="-385763" algn="just">
              <a:buAutoNum type="arabicPeriod"/>
            </a:pPr>
            <a:r>
              <a:rPr lang="es-PE" sz="2400" dirty="0"/>
              <a:t>VIDEO FINAL.</a:t>
            </a:r>
          </a:p>
        </p:txBody>
      </p:sp>
    </p:spTree>
    <p:extLst>
      <p:ext uri="{BB962C8B-B14F-4D97-AF65-F5344CB8AC3E}">
        <p14:creationId xmlns:p14="http://schemas.microsoft.com/office/powerpoint/2010/main" val="157339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1259632" y="692696"/>
            <a:ext cx="7488832" cy="565679"/>
          </a:xfrm>
        </p:spPr>
        <p:txBody>
          <a:bodyPr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es-MX" altLang="es-MX" sz="2800" b="1" spc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+mn-cs"/>
              </a:rPr>
              <a:t>SUJETOS DE PROTECCIÓN – LEY 30862 (25.10.18) </a:t>
            </a:r>
            <a:endParaRPr lang="es-MX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3 Rectángulo"/>
          <p:cNvSpPr/>
          <p:nvPr/>
        </p:nvSpPr>
        <p:spPr>
          <a:xfrm>
            <a:off x="971600" y="1346102"/>
            <a:ext cx="4859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1800" b="1" i="0" u="none" strike="noStrike" kern="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ea typeface="Times New Roman" pitchFamily="18" charset="0"/>
                <a:cs typeface="Arial" pitchFamily="34" charset="0"/>
              </a:rPr>
              <a:t>Las mujeres durante todo su ciclo de vida</a:t>
            </a:r>
            <a:endParaRPr kumimoji="0" lang="es-MX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5" t="7559" r="29260" b="67039"/>
          <a:stretch>
            <a:fillRect/>
          </a:stretch>
        </p:blipFill>
        <p:spPr bwMode="auto">
          <a:xfrm>
            <a:off x="1115616" y="1802887"/>
            <a:ext cx="3311525" cy="97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971600" y="2899652"/>
            <a:ext cx="47577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solidFill>
                  <a:prstClr val="black"/>
                </a:solidFill>
                <a:ea typeface="Times New Roman" pitchFamily="18" charset="0"/>
                <a:cs typeface="Arial" pitchFamily="34" charset="0"/>
              </a:rPr>
              <a:t>Los miembros del grupo familiar: </a:t>
            </a:r>
            <a:endParaRPr lang="es-MX" altLang="es-MX" sz="10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Marcador de contenido 3">
            <a:extLst>
              <a:ext uri="{FF2B5EF4-FFF2-40B4-BE49-F238E27FC236}">
                <a16:creationId xmlns:a16="http://schemas.microsoft.com/office/drawing/2014/main" xmlns="" id="{ABC3991D-367D-45B0-9749-775E213C3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7343" y="3429000"/>
            <a:ext cx="5580881" cy="309634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dirty="0"/>
              <a:t>Cónyuges, excónyuges, convivientes, ex convivientes; padrastros, madrastras; o quienes tengan hijas o hijos en común; </a:t>
            </a:r>
            <a:r>
              <a:rPr lang="es-MX" b="1" dirty="0"/>
              <a:t>las y los ascendientes o descendientes por consanguinidad, adopción o por afinidad;</a:t>
            </a:r>
            <a:r>
              <a:rPr lang="es-MX" dirty="0"/>
              <a:t> </a:t>
            </a:r>
            <a:r>
              <a:rPr lang="es-MX" b="1" dirty="0">
                <a:solidFill>
                  <a:srgbClr val="FF0000"/>
                </a:solidFill>
              </a:rPr>
              <a:t>parientes colaterales hasta el cuarto grado de consanguinidad o adopción y segundo grado de afinidad; </a:t>
            </a:r>
            <a:r>
              <a:rPr lang="es-MX" dirty="0"/>
              <a:t>y quienes habiten en el mismo hogar siempre que no medien relaciones contractuales o laborales, al momento de producirse la violencia.</a:t>
            </a:r>
          </a:p>
        </p:txBody>
      </p:sp>
      <p:pic>
        <p:nvPicPr>
          <p:cNvPr id="1026" name="Picture 2" descr="Imagen relacionada">
            <a:extLst>
              <a:ext uri="{FF2B5EF4-FFF2-40B4-BE49-F238E27FC236}">
                <a16:creationId xmlns:a16="http://schemas.microsoft.com/office/drawing/2014/main" xmlns="" id="{0E1EA6FE-934B-41A1-B07C-4F81F01A9C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573016"/>
            <a:ext cx="223224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95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34BF310A-965E-4BAA-9F57-FC1E52D29967}"/>
              </a:ext>
            </a:extLst>
          </p:cNvPr>
          <p:cNvSpPr txBox="1">
            <a:spLocks/>
          </p:cNvSpPr>
          <p:nvPr/>
        </p:nvSpPr>
        <p:spPr>
          <a:xfrm>
            <a:off x="1331640" y="692696"/>
            <a:ext cx="7130752" cy="7200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es-PE" sz="3200" b="1" dirty="0"/>
              <a:t>Decreto Legislativo 1323 (6.01.17)</a:t>
            </a:r>
            <a:endParaRPr lang="es-ES" sz="3200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85178FCB-D2B2-496C-A0A9-3CA51D1B930A}"/>
              </a:ext>
            </a:extLst>
          </p:cNvPr>
          <p:cNvSpPr txBox="1"/>
          <p:nvPr/>
        </p:nvSpPr>
        <p:spPr>
          <a:xfrm>
            <a:off x="1664709" y="1412776"/>
            <a:ext cx="6095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b="1" dirty="0"/>
              <a:t>Que fortalece la lucha contra el FEMINICIDIO, la violencia familiar y la violencia de género</a:t>
            </a:r>
            <a:endParaRPr lang="es-ES" b="1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xmlns="" id="{ADEF5C0A-A8CB-4DBD-BC15-FAF57BDBE5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0884544"/>
              </p:ext>
            </p:extLst>
          </p:nvPr>
        </p:nvGraphicFramePr>
        <p:xfrm>
          <a:off x="1664709" y="2389336"/>
          <a:ext cx="6096000" cy="2479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1639629" y="5229200"/>
            <a:ext cx="6095999" cy="1224136"/>
            <a:chOff x="170" y="298018"/>
            <a:chExt cx="1459019" cy="1508940"/>
          </a:xfrm>
        </p:grpSpPr>
        <p:sp>
          <p:nvSpPr>
            <p:cNvPr id="7" name="Rectángulo redondeado 6"/>
            <p:cNvSpPr/>
            <p:nvPr/>
          </p:nvSpPr>
          <p:spPr>
            <a:xfrm>
              <a:off x="170" y="298018"/>
              <a:ext cx="1459019" cy="1508940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ángulo 8"/>
            <p:cNvSpPr/>
            <p:nvPr/>
          </p:nvSpPr>
          <p:spPr>
            <a:xfrm>
              <a:off x="42903" y="340751"/>
              <a:ext cx="1373553" cy="14234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285750" lvl="0" indent="-28575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s-PE" sz="1400" b="1" dirty="0"/>
                <a:t>Se incluye a la violencia psicológica como delito. </a:t>
              </a:r>
            </a:p>
            <a:p>
              <a:pPr marL="285750" lvl="0" indent="-28575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s-PE" sz="1400" b="1" dirty="0"/>
                <a:t>La sola afectación emocional es valida para acreditar delito. </a:t>
              </a:r>
            </a:p>
            <a:p>
              <a:pPr marL="285750" lvl="0" indent="-28575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es-PE" sz="1400" b="1" kern="1200" dirty="0"/>
                <a:t>Agravante de </a:t>
              </a:r>
              <a:r>
                <a:rPr lang="es-PE" sz="1400" b="1" kern="1200" dirty="0" err="1"/>
                <a:t>femicidio</a:t>
              </a:r>
              <a:r>
                <a:rPr lang="es-PE" sz="1400" b="1" kern="1200" dirty="0"/>
                <a:t> cuando sea en presencia de los hijos. </a:t>
              </a:r>
              <a:endParaRPr lang="es-ES" sz="1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7926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34BF310A-965E-4BAA-9F57-FC1E52D29967}"/>
              </a:ext>
            </a:extLst>
          </p:cNvPr>
          <p:cNvSpPr txBox="1">
            <a:spLocks/>
          </p:cNvSpPr>
          <p:nvPr/>
        </p:nvSpPr>
        <p:spPr>
          <a:xfrm>
            <a:off x="1331640" y="692696"/>
            <a:ext cx="7130752" cy="72008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es-PE" sz="3200" b="1" dirty="0"/>
              <a:t>Ley 30819, Ley que modifica el Código Penal y el Código de los Niños y Adolescentes (13.07.18)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xmlns="" id="{ADEF5C0A-A8CB-4DBD-BC15-FAF57BDBE5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4148719"/>
              </p:ext>
            </p:extLst>
          </p:nvPr>
        </p:nvGraphicFramePr>
        <p:xfrm>
          <a:off x="1331640" y="1404487"/>
          <a:ext cx="705678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268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34BF310A-965E-4BAA-9F57-FC1E52D29967}"/>
              </a:ext>
            </a:extLst>
          </p:cNvPr>
          <p:cNvSpPr txBox="1">
            <a:spLocks/>
          </p:cNvSpPr>
          <p:nvPr/>
        </p:nvSpPr>
        <p:spPr>
          <a:xfrm>
            <a:off x="1331640" y="692696"/>
            <a:ext cx="7130752" cy="7200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es-PE" sz="3200" b="1" dirty="0"/>
              <a:t>Decreto Legislativo 1368 (29.07.18)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85178FCB-D2B2-496C-A0A9-3CA51D1B930A}"/>
              </a:ext>
            </a:extLst>
          </p:cNvPr>
          <p:cNvSpPr txBox="1"/>
          <p:nvPr/>
        </p:nvSpPr>
        <p:spPr>
          <a:xfrm>
            <a:off x="1664709" y="1412776"/>
            <a:ext cx="6095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b="1" dirty="0"/>
              <a:t>SISTEMA NAC. ESPECIALIZADO DE JUSTICIA PARA LA PROTECCIÓN Y SANCIÓN DE LA VIOLENCIA CONTRA MUJERES E INTEGRANTES DEL GRUPO FAMILIAR</a:t>
            </a:r>
            <a:endParaRPr lang="es-ES" b="1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xmlns="" id="{ADEF5C0A-A8CB-4DBD-BC15-FAF57BDBE5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1332054"/>
              </p:ext>
            </p:extLst>
          </p:nvPr>
        </p:nvGraphicFramePr>
        <p:xfrm>
          <a:off x="1664709" y="23893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11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34BF310A-965E-4BAA-9F57-FC1E52D29967}"/>
              </a:ext>
            </a:extLst>
          </p:cNvPr>
          <p:cNvSpPr txBox="1">
            <a:spLocks/>
          </p:cNvSpPr>
          <p:nvPr/>
        </p:nvSpPr>
        <p:spPr>
          <a:xfrm>
            <a:off x="1331640" y="692696"/>
            <a:ext cx="7130752" cy="7200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es-PE" sz="3200" b="1" dirty="0"/>
              <a:t>Decreto Legislativo 1382 (28.08.18)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85178FCB-D2B2-496C-A0A9-3CA51D1B930A}"/>
              </a:ext>
            </a:extLst>
          </p:cNvPr>
          <p:cNvSpPr txBox="1"/>
          <p:nvPr/>
        </p:nvSpPr>
        <p:spPr>
          <a:xfrm>
            <a:off x="1475657" y="1558533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000" b="1" dirty="0"/>
              <a:t>DECRETO LEGISLATIVO QUE MODIFICA LOS ARTÍCULOS 161 Y 471 DEL CÓDIGO PROCESAL PENAL</a:t>
            </a:r>
            <a:endParaRPr lang="es-ES" sz="2000" b="1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xmlns="" id="{ADEF5C0A-A8CB-4DBD-BC15-FAF57BDBE5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9715543"/>
              </p:ext>
            </p:extLst>
          </p:nvPr>
        </p:nvGraphicFramePr>
        <p:xfrm>
          <a:off x="1664709" y="2574064"/>
          <a:ext cx="6096000" cy="3694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771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34BF310A-965E-4BAA-9F57-FC1E52D29967}"/>
              </a:ext>
            </a:extLst>
          </p:cNvPr>
          <p:cNvSpPr txBox="1">
            <a:spLocks/>
          </p:cNvSpPr>
          <p:nvPr/>
        </p:nvSpPr>
        <p:spPr>
          <a:xfrm>
            <a:off x="1331640" y="692696"/>
            <a:ext cx="7130752" cy="7200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es-PE" sz="3200" b="1" dirty="0"/>
              <a:t>Decreto Legislativo 1386 (4.09.18)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85178FCB-D2B2-496C-A0A9-3CA51D1B930A}"/>
              </a:ext>
            </a:extLst>
          </p:cNvPr>
          <p:cNvSpPr txBox="1"/>
          <p:nvPr/>
        </p:nvSpPr>
        <p:spPr>
          <a:xfrm>
            <a:off x="1664709" y="1412776"/>
            <a:ext cx="6095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b="1" dirty="0"/>
              <a:t>MODIFICA LA LEY Nº 30364, LEY PARA PREVENIR, SANCIONAR Y ERRADICAR LA VIOLENCIA CONTRA LAS MUJERES Y LOS INTEGRANTES DEL GF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xmlns="" id="{ADEF5C0A-A8CB-4DBD-BC15-FAF57BDBE5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0952293"/>
              </p:ext>
            </p:extLst>
          </p:nvPr>
        </p:nvGraphicFramePr>
        <p:xfrm>
          <a:off x="1664709" y="2389336"/>
          <a:ext cx="6096000" cy="3487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1655102" y="5949280"/>
            <a:ext cx="6095999" cy="716852"/>
            <a:chOff x="170" y="298018"/>
            <a:chExt cx="1459019" cy="1508940"/>
          </a:xfrm>
        </p:grpSpPr>
        <p:sp>
          <p:nvSpPr>
            <p:cNvPr id="6" name="Rectángulo redondeado 5"/>
            <p:cNvSpPr/>
            <p:nvPr/>
          </p:nvSpPr>
          <p:spPr>
            <a:xfrm>
              <a:off x="170" y="298018"/>
              <a:ext cx="1459019" cy="1508940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ángulo 6"/>
            <p:cNvSpPr/>
            <p:nvPr/>
          </p:nvSpPr>
          <p:spPr>
            <a:xfrm>
              <a:off x="42903" y="340751"/>
              <a:ext cx="1373553" cy="14234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E" sz="1400" dirty="0"/>
                <a:t>El Poder Ejecutivo, en un plazo no mayor de noventa (90) días hábiles adecuará el Reglamento de la Ley N° 30364</a:t>
              </a:r>
              <a:endParaRPr lang="es-ES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4397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331640" y="692696"/>
            <a:ext cx="6241605" cy="1008112"/>
          </a:xfrm>
        </p:spPr>
        <p:txBody>
          <a:bodyPr>
            <a:noAutofit/>
          </a:bodyPr>
          <a:lstStyle/>
          <a:p>
            <a:pPr algn="just"/>
            <a:r>
              <a:rPr lang="es-PE" sz="3200" b="1" dirty="0"/>
              <a:t>Denuncia por violencia contra las mujeres y los IGF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9205CE65-BB15-42A5-B786-8183CBD467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4640030"/>
              </p:ext>
            </p:extLst>
          </p:nvPr>
        </p:nvGraphicFramePr>
        <p:xfrm>
          <a:off x="1307976" y="1844824"/>
          <a:ext cx="708044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6F48B613-863B-4E03-985A-499B91C2FD33}"/>
              </a:ext>
            </a:extLst>
          </p:cNvPr>
          <p:cNvGrpSpPr/>
          <p:nvPr/>
        </p:nvGrpSpPr>
        <p:grpSpPr>
          <a:xfrm>
            <a:off x="1547664" y="6021288"/>
            <a:ext cx="7224464" cy="716852"/>
            <a:chOff x="170" y="298018"/>
            <a:chExt cx="1459019" cy="1508940"/>
          </a:xfrm>
          <a:solidFill>
            <a:schemeClr val="accent6">
              <a:lumMod val="75000"/>
            </a:schemeClr>
          </a:solidFill>
        </p:grpSpPr>
        <p:sp>
          <p:nvSpPr>
            <p:cNvPr id="6" name="Rectángulo redondeado 5">
              <a:extLst>
                <a:ext uri="{FF2B5EF4-FFF2-40B4-BE49-F238E27FC236}">
                  <a16:creationId xmlns:a16="http://schemas.microsoft.com/office/drawing/2014/main" xmlns="" id="{F6A0C12E-CF02-4F83-B3CD-F514B1824EFA}"/>
                </a:ext>
              </a:extLst>
            </p:cNvPr>
            <p:cNvSpPr/>
            <p:nvPr/>
          </p:nvSpPr>
          <p:spPr>
            <a:xfrm>
              <a:off x="170" y="298018"/>
              <a:ext cx="1459019" cy="1508940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xmlns="" id="{DC15E377-C7CF-4DDF-BC80-85C2625B782A}"/>
                </a:ext>
              </a:extLst>
            </p:cNvPr>
            <p:cNvSpPr/>
            <p:nvPr/>
          </p:nvSpPr>
          <p:spPr>
            <a:xfrm>
              <a:off x="42903" y="340751"/>
              <a:ext cx="1373553" cy="142347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E" sz="1400" b="1" dirty="0"/>
                <a:t>Artículo 15 de la Ley 30862: </a:t>
              </a:r>
              <a:r>
                <a:rPr lang="es-PE" sz="1400" dirty="0"/>
                <a:t>Para interponer una denuncia no es exigible presentar resultados de exámenes físicos, psicológicos, pericias de cualquier naturaleza o mostrar huellas visibles de violencia. </a:t>
              </a:r>
              <a:endParaRPr lang="es-ES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67637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561986" y="1268760"/>
            <a:ext cx="6241605" cy="1008112"/>
          </a:xfrm>
        </p:spPr>
        <p:txBody>
          <a:bodyPr>
            <a:noAutofit/>
          </a:bodyPr>
          <a:lstStyle/>
          <a:p>
            <a:pPr algn="just"/>
            <a:r>
              <a:rPr lang="es-PE" sz="3200" b="1" u="sng" dirty="0"/>
              <a:t>Denuncia</a:t>
            </a:r>
            <a:r>
              <a:rPr lang="es-PE" sz="3200" b="1" dirty="0"/>
              <a:t> por violencia contra las mujeres y los IGF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xmlns="" id="{9674F676-62C2-49EA-A941-5EFAE4B139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9369236"/>
              </p:ext>
            </p:extLst>
          </p:nvPr>
        </p:nvGraphicFramePr>
        <p:xfrm>
          <a:off x="1307976" y="2348880"/>
          <a:ext cx="679241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39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>
            <a:extLst>
              <a:ext uri="{FF2B5EF4-FFF2-40B4-BE49-F238E27FC236}">
                <a16:creationId xmlns:a16="http://schemas.microsoft.com/office/drawing/2014/main" xmlns="" id="{E08B3210-1AFD-43B7-809C-A22407383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136" y="356464"/>
            <a:ext cx="6964288" cy="1200328"/>
          </a:xfrm>
        </p:spPr>
        <p:txBody>
          <a:bodyPr>
            <a:normAutofit/>
          </a:bodyPr>
          <a:lstStyle/>
          <a:p>
            <a:pPr algn="just"/>
            <a:r>
              <a:rPr lang="es-PE" sz="3200" b="1" dirty="0"/>
              <a:t>¿QUE ES LA FICHA DE VALORACIÒN DE RIESGO?</a:t>
            </a:r>
            <a:endParaRPr lang="es-PE" sz="3200" b="1" dirty="0">
              <a:solidFill>
                <a:srgbClr val="7030A0"/>
              </a:solidFill>
            </a:endParaRPr>
          </a:p>
        </p:txBody>
      </p:sp>
      <p:sp>
        <p:nvSpPr>
          <p:cNvPr id="5" name="2 Marcador de contenido">
            <a:extLst>
              <a:ext uri="{FF2B5EF4-FFF2-40B4-BE49-F238E27FC236}">
                <a16:creationId xmlns:a16="http://schemas.microsoft.com/office/drawing/2014/main" xmlns="" id="{5A8DE970-ED40-471C-A538-103B6932C2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5656" y="1628800"/>
            <a:ext cx="6830516" cy="194421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PE" b="1" dirty="0"/>
              <a:t>Es un instrumento que se aplica con la finalidad de detectar y medir los riesgos a los que esta expuesta una persona respecto de su agresor/a.</a:t>
            </a:r>
          </a:p>
          <a:p>
            <a:pPr marL="0" indent="0" algn="just">
              <a:buNone/>
            </a:pPr>
            <a:r>
              <a:rPr lang="es-PE" dirty="0"/>
              <a:t>Las operadoras y los operadores del sistema de justicia (Policía Nacional del Perú, Poder Judicial y Ministerio Público) que reciban la denuncia son responsables de aplicar las fichas de valoración de riesgo (articulo 28 Ley Nª 30364 y 18 del reglamento). </a:t>
            </a:r>
          </a:p>
        </p:txBody>
      </p:sp>
      <p:graphicFrame>
        <p:nvGraphicFramePr>
          <p:cNvPr id="6" name="4 Diagrama">
            <a:extLst>
              <a:ext uri="{FF2B5EF4-FFF2-40B4-BE49-F238E27FC236}">
                <a16:creationId xmlns:a16="http://schemas.microsoft.com/office/drawing/2014/main" xmlns="" id="{A5D74ED7-8805-4225-979C-604FE57A9CFF}"/>
              </a:ext>
            </a:extLst>
          </p:cNvPr>
          <p:cNvGraphicFramePr/>
          <p:nvPr>
            <p:extLst/>
          </p:nvPr>
        </p:nvGraphicFramePr>
        <p:xfrm>
          <a:off x="1475656" y="3645024"/>
          <a:ext cx="5832648" cy="2752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1 Título">
            <a:extLst>
              <a:ext uri="{FF2B5EF4-FFF2-40B4-BE49-F238E27FC236}">
                <a16:creationId xmlns:a16="http://schemas.microsoft.com/office/drawing/2014/main" xmlns="" id="{CD0D24A8-EB81-4416-9154-46F74E86C7C1}"/>
              </a:ext>
            </a:extLst>
          </p:cNvPr>
          <p:cNvSpPr txBox="1">
            <a:spLocks/>
          </p:cNvSpPr>
          <p:nvPr/>
        </p:nvSpPr>
        <p:spPr>
          <a:xfrm>
            <a:off x="6948264" y="4292878"/>
            <a:ext cx="1589297" cy="14563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es-PE" sz="2800" b="1" dirty="0"/>
              <a:t>Nunca por la víctima</a:t>
            </a:r>
          </a:p>
        </p:txBody>
      </p:sp>
    </p:spTree>
    <p:extLst>
      <p:ext uri="{BB962C8B-B14F-4D97-AF65-F5344CB8AC3E}">
        <p14:creationId xmlns:p14="http://schemas.microsoft.com/office/powerpoint/2010/main" val="33036766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BC5165BD-A4EE-4B60-B87F-F46282A6AD71}"/>
              </a:ext>
            </a:extLst>
          </p:cNvPr>
          <p:cNvSpPr/>
          <p:nvPr/>
        </p:nvSpPr>
        <p:spPr>
          <a:xfrm>
            <a:off x="1380281" y="2406296"/>
            <a:ext cx="41245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b="1" dirty="0"/>
              <a:t>En casos de mujeres víctimas de violencia</a:t>
            </a:r>
            <a:r>
              <a:rPr lang="es-PE" dirty="0"/>
              <a:t>, está orientada a otorgar las medidas de protección con la finalidad de prevenir nuevos actos de violencia, como el feminicidio.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529213FA-6AFA-4651-BAB1-B38F7C31F91E}"/>
              </a:ext>
            </a:extLst>
          </p:cNvPr>
          <p:cNvSpPr/>
          <p:nvPr/>
        </p:nvSpPr>
        <p:spPr>
          <a:xfrm>
            <a:off x="4355976" y="4477482"/>
            <a:ext cx="41245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b="1" dirty="0"/>
              <a:t>En casos de otros integrantes del grupo familiar, </a:t>
            </a:r>
            <a:r>
              <a:rPr lang="es-PE" dirty="0"/>
              <a:t>permite identificar las vulnerabilidades y necesidades específicas de protección.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6526814D-706C-4932-9072-1CABAC8BE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620688"/>
            <a:ext cx="7618286" cy="1136205"/>
          </a:xfrm>
        </p:spPr>
        <p:txBody>
          <a:bodyPr>
            <a:noAutofit/>
          </a:bodyPr>
          <a:lstStyle/>
          <a:p>
            <a:pPr algn="ctr"/>
            <a:r>
              <a:rPr lang="es-PE" b="1" dirty="0"/>
              <a:t>F</a:t>
            </a:r>
            <a:r>
              <a:rPr lang="es-ES" b="1" dirty="0"/>
              <a:t>ICHA DE VALORACIÓN </a:t>
            </a:r>
            <a:br>
              <a:rPr lang="es-ES" b="1" dirty="0"/>
            </a:br>
            <a:r>
              <a:rPr lang="es-ES" b="1" dirty="0"/>
              <a:t>DE RIESGO</a:t>
            </a:r>
            <a:endParaRPr lang="es-PE" b="1" dirty="0"/>
          </a:p>
        </p:txBody>
      </p:sp>
      <p:pic>
        <p:nvPicPr>
          <p:cNvPr id="1026" name="Picture 2" descr="Resultado de imagen para valoracion riesgo en casos violencia">
            <a:extLst>
              <a:ext uri="{FF2B5EF4-FFF2-40B4-BE49-F238E27FC236}">
                <a16:creationId xmlns:a16="http://schemas.microsoft.com/office/drawing/2014/main" xmlns="" id="{467D2E8E-C43B-456C-81DA-FFB9A7150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719" y="4437112"/>
            <a:ext cx="256222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n relacionada">
            <a:extLst>
              <a:ext uri="{FF2B5EF4-FFF2-40B4-BE49-F238E27FC236}">
                <a16:creationId xmlns:a16="http://schemas.microsoft.com/office/drawing/2014/main" xmlns="" id="{C74556A5-27DB-48A2-8085-5707DDE3C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846" y="2406296"/>
            <a:ext cx="2653699" cy="136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95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20574B4F-1C10-4676-98D0-F4E5D1532C88}"/>
              </a:ext>
            </a:extLst>
          </p:cNvPr>
          <p:cNvSpPr/>
          <p:nvPr/>
        </p:nvSpPr>
        <p:spPr>
          <a:xfrm>
            <a:off x="1331640" y="673532"/>
            <a:ext cx="4464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rgbClr val="212121"/>
                </a:solidFill>
                <a:latin typeface="Segoe UI" panose="020B0502040204020203" pitchFamily="34" charset="0"/>
              </a:rPr>
              <a:t>VIDEO</a:t>
            </a:r>
            <a:r>
              <a:rPr lang="es-ES" sz="3200" dirty="0">
                <a:solidFill>
                  <a:srgbClr val="212121"/>
                </a:solidFill>
                <a:latin typeface="Segoe UI" panose="020B0502040204020203" pitchFamily="34" charset="0"/>
              </a:rPr>
              <a:t> </a:t>
            </a:r>
            <a:endParaRPr lang="es-ES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B278B5-03EB-446E-8135-6C44FA5DFF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149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>
            <a:extLst>
              <a:ext uri="{FF2B5EF4-FFF2-40B4-BE49-F238E27FC236}">
                <a16:creationId xmlns:a16="http://schemas.microsoft.com/office/drawing/2014/main" xmlns="" id="{EC030D78-7FAF-4157-B414-363E930D9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548680"/>
            <a:ext cx="7056784" cy="1080120"/>
          </a:xfrm>
        </p:spPr>
        <p:txBody>
          <a:bodyPr>
            <a:noAutofit/>
          </a:bodyPr>
          <a:lstStyle/>
          <a:p>
            <a:pPr algn="just"/>
            <a:r>
              <a:rPr lang="es-PE" sz="3200" b="1" u="sng" dirty="0"/>
              <a:t>Proceso especial</a:t>
            </a:r>
            <a:r>
              <a:rPr lang="es-PE" sz="3200" b="1" dirty="0"/>
              <a:t> de violencia contra las mujeres y los IGF  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686BA148-8B74-4017-9831-037079956B26}"/>
              </a:ext>
            </a:extLst>
          </p:cNvPr>
          <p:cNvGraphicFramePr/>
          <p:nvPr>
            <p:extLst/>
          </p:nvPr>
        </p:nvGraphicFramePr>
        <p:xfrm>
          <a:off x="1403648" y="1916832"/>
          <a:ext cx="679241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xmlns="" id="{E9467542-D32E-483A-B389-E753D889C5D2}"/>
              </a:ext>
            </a:extLst>
          </p:cNvPr>
          <p:cNvGraphicFramePr/>
          <p:nvPr>
            <p:extLst/>
          </p:nvPr>
        </p:nvGraphicFramePr>
        <p:xfrm>
          <a:off x="1403648" y="4005064"/>
          <a:ext cx="679241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4122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E71A62-4B13-47A8-9792-68EB11E3B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0" y="1284014"/>
            <a:ext cx="6589200" cy="1280890"/>
          </a:xfrm>
        </p:spPr>
        <p:txBody>
          <a:bodyPr>
            <a:normAutofit fontScale="90000"/>
          </a:bodyPr>
          <a:lstStyle/>
          <a:p>
            <a:pPr algn="just"/>
            <a:r>
              <a:rPr lang="es-MX" b="1" dirty="0">
                <a:solidFill>
                  <a:srgbClr val="FF0000"/>
                </a:solidFill>
              </a:rPr>
              <a:t>¿QUE PASA CUANDO NO SE PUEDE DETERMINAR EL RIESGO?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7C45D92-82AD-4258-B305-8B3B411B7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57876" y="3068959"/>
            <a:ext cx="5400600" cy="26016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b="1" dirty="0"/>
              <a:t>Ley 30862: </a:t>
            </a:r>
            <a:r>
              <a:rPr lang="es-MX" dirty="0"/>
              <a:t>Ley que fortalece diversas normas para prevenir, sancionar y erradicar la violencia contra las mujeres y los integrantes del grupo familiar. </a:t>
            </a:r>
          </a:p>
          <a:p>
            <a:pPr marL="0" indent="0" algn="just">
              <a:buNone/>
            </a:pPr>
            <a:r>
              <a:rPr lang="es-MX" b="1" dirty="0"/>
              <a:t>Articulo 16, literal c: </a:t>
            </a:r>
          </a:p>
          <a:p>
            <a:pPr marL="0" indent="0" algn="just">
              <a:buNone/>
            </a:pPr>
            <a:r>
              <a:rPr lang="es-MX" dirty="0"/>
              <a:t>En caso </a:t>
            </a:r>
            <a:r>
              <a:rPr lang="es-MX" b="1" u="sng" dirty="0"/>
              <a:t>no pueda</a:t>
            </a:r>
            <a:r>
              <a:rPr lang="es-MX" dirty="0"/>
              <a:t> determinarse el riesgo, el juzgado de familia en un plazo máximo de 72 horas evalúa el caso y resuelve en audiencia.</a:t>
            </a:r>
          </a:p>
        </p:txBody>
      </p:sp>
      <p:pic>
        <p:nvPicPr>
          <p:cNvPr id="7" name="Picture 2" descr="Resultado de imagen para SILUETAS DE IDEAS">
            <a:extLst>
              <a:ext uri="{FF2B5EF4-FFF2-40B4-BE49-F238E27FC236}">
                <a16:creationId xmlns:a16="http://schemas.microsoft.com/office/drawing/2014/main" xmlns="" id="{B5E7161E-FE5E-41B2-A6B3-9B1DE8D2D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656" y="2559522"/>
            <a:ext cx="1403648" cy="301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124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xmlns="" id="{18C65B70-4476-4EF9-B7E7-91B062D188CF}"/>
              </a:ext>
            </a:extLst>
          </p:cNvPr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1547664" y="1988840"/>
          <a:ext cx="705678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32255ABB-8DC9-4895-B043-B8D794DE2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620688"/>
            <a:ext cx="7056784" cy="1080120"/>
          </a:xfrm>
        </p:spPr>
        <p:txBody>
          <a:bodyPr>
            <a:noAutofit/>
          </a:bodyPr>
          <a:lstStyle/>
          <a:p>
            <a:pPr algn="just"/>
            <a:r>
              <a:rPr lang="es-MX" sz="3200" b="1" u="sng" dirty="0"/>
              <a:t>Apelación</a:t>
            </a:r>
            <a:r>
              <a:rPr lang="es-MX" sz="3200" b="1" dirty="0"/>
              <a:t> de la medida de protección o cautelar</a:t>
            </a:r>
            <a:endParaRPr lang="es-PE" sz="3200" b="1" dirty="0"/>
          </a:p>
        </p:txBody>
      </p:sp>
    </p:spTree>
    <p:extLst>
      <p:ext uri="{BB962C8B-B14F-4D97-AF65-F5344CB8AC3E}">
        <p14:creationId xmlns:p14="http://schemas.microsoft.com/office/powerpoint/2010/main" val="31621493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07705" y="620688"/>
            <a:ext cx="5976664" cy="720080"/>
          </a:xfrm>
        </p:spPr>
        <p:txBody>
          <a:bodyPr>
            <a:noAutofit/>
          </a:bodyPr>
          <a:lstStyle/>
          <a:p>
            <a:pPr algn="just"/>
            <a:r>
              <a:rPr lang="es-PE" sz="4000" b="1" dirty="0"/>
              <a:t>1. CASO DE VIOLENCIA</a:t>
            </a:r>
            <a:endParaRPr lang="es-MX" sz="4000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83BB8708-7EA5-409B-95B9-1326369AFEE0}"/>
              </a:ext>
            </a:extLst>
          </p:cNvPr>
          <p:cNvSpPr txBox="1"/>
          <p:nvPr/>
        </p:nvSpPr>
        <p:spPr>
          <a:xfrm>
            <a:off x="1115616" y="1700808"/>
            <a:ext cx="77768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/>
              <a:t>Usuario de 42 años se apersona a la Comisaría manifestando “… señorita vengo porque mi jefe, me ha dicho que si no soluciono mi problema me va a botar del trabajo y yo necesito trabajar. Yo trabajo de vigilante en una tienda de repuestos y ahora como a las 10:00 de la mañana, ella fue y empezó a insultarme a decirme que le de dinero, ella siempre dice que no le alcanza. Nosotros alquilamos una casita, ella tiene su bar, llegan hombres a tomar, ayer como a la cinco de la tarde ella estaba tomada y me empezó a insultar y me tiró un vaso con cerveza en la cara, me dijo que me largue que espantaba a los clientes, siempre me trata así delante de los clientes. Tengo 02 hijas una 06 y otra de 12 que ayudan en el bar, aunque yo no estoy de acuerdo. Yo les ayudo a mis hijas en el colegio, pero a veces ella no las manda porque está durmiendo”. Agradeceremos evaluar el riesgo, considerando esta breve información.</a:t>
            </a:r>
          </a:p>
          <a:p>
            <a:pPr algn="just"/>
            <a:endParaRPr lang="es-MX" sz="1600" dirty="0"/>
          </a:p>
          <a:p>
            <a:pPr marL="342900" indent="-342900" algn="just">
              <a:buAutoNum type="arabicPeriod"/>
            </a:pPr>
            <a:r>
              <a:rPr lang="es-MX" sz="1600" dirty="0"/>
              <a:t>¿Qué tipo de violencia identifican?</a:t>
            </a:r>
          </a:p>
          <a:p>
            <a:pPr marL="342900" indent="-342900" algn="just">
              <a:buAutoNum type="arabicPeriod"/>
            </a:pPr>
            <a:r>
              <a:rPr lang="es-MX" sz="1600" dirty="0"/>
              <a:t>¿Qué riesgo se presenta en e presente caso?</a:t>
            </a:r>
          </a:p>
          <a:p>
            <a:pPr marL="342900" indent="-342900" algn="just">
              <a:buAutoNum type="arabicPeriod"/>
            </a:pPr>
            <a:r>
              <a:rPr lang="es-MX" sz="1600" dirty="0"/>
              <a:t>¿Qué plazo tiene la/el juez para emitir medidas de protección y cuáles serian las medidas de protección idóneas?</a:t>
            </a:r>
          </a:p>
          <a:p>
            <a:pPr marL="342900" indent="-342900" algn="just">
              <a:buAutoNum type="arabicPeriod"/>
            </a:pPr>
            <a:r>
              <a:rPr lang="es-MX" sz="1600" dirty="0"/>
              <a:t>¿Qué acciones adicionales adoptarían en el presente caso?</a:t>
            </a:r>
          </a:p>
          <a:p>
            <a:pPr algn="just"/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86016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07705" y="620688"/>
            <a:ext cx="5976664" cy="720080"/>
          </a:xfrm>
        </p:spPr>
        <p:txBody>
          <a:bodyPr>
            <a:noAutofit/>
          </a:bodyPr>
          <a:lstStyle/>
          <a:p>
            <a:pPr algn="just"/>
            <a:r>
              <a:rPr lang="es-PE" sz="4000" b="1" dirty="0"/>
              <a:t>2. CASO DE VIOLENCIA</a:t>
            </a:r>
            <a:endParaRPr lang="es-MX" sz="4000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83BB8708-7EA5-409B-95B9-1326369AFEE0}"/>
              </a:ext>
            </a:extLst>
          </p:cNvPr>
          <p:cNvSpPr txBox="1"/>
          <p:nvPr/>
        </p:nvSpPr>
        <p:spPr>
          <a:xfrm>
            <a:off x="1115616" y="1700808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600" dirty="0"/>
              <a:t>El viernes 03 de enero a horas 3:37 p.m. adolescente de 14 años se apersona al CEM en compañía de su tía de 18 años, quién manifiesta que ella es mesera y que el sábado como a las 6:00 a.m. cuando ella llegaba de trabajar, encontró a su sobrina que tiene retardo mental estaba llorando, y que le dijo que varias veces había sido violada por su cuñado Alberto de 48 años y su sobrino Juan de 16 años. El efectivo policial le dice que retorne el día de mañana para que el psicólogo la entreviste porque ahora está ocupado y después interponer la denuncia respectiva. Asimismo, le recomienda que no les diga nada a los presuntos agresores ni a su hermana para que no se fuguen. La tía se compromete a cuidarla para que no le pase nada; manifestando que la madre de la adolescente no la apoya</a:t>
            </a:r>
            <a:r>
              <a:rPr lang="es-MX" sz="1600" dirty="0"/>
              <a:t>.</a:t>
            </a:r>
          </a:p>
          <a:p>
            <a:pPr algn="just"/>
            <a:endParaRPr lang="es-MX" sz="1600" dirty="0"/>
          </a:p>
          <a:p>
            <a:pPr marL="342900" indent="-342900" algn="just">
              <a:buAutoNum type="arabicPeriod"/>
            </a:pPr>
            <a:r>
              <a:rPr lang="es-MX" sz="1600" dirty="0"/>
              <a:t>¿Qué tipo de violencia identifican?</a:t>
            </a:r>
          </a:p>
          <a:p>
            <a:pPr marL="342900" indent="-342900" algn="just">
              <a:buAutoNum type="arabicPeriod"/>
            </a:pPr>
            <a:r>
              <a:rPr lang="es-MX" sz="1600" dirty="0"/>
              <a:t>¿Qué riesgo se presenta en e presente caso?</a:t>
            </a:r>
          </a:p>
          <a:p>
            <a:pPr marL="342900" indent="-342900" algn="just">
              <a:buAutoNum type="arabicPeriod"/>
            </a:pPr>
            <a:r>
              <a:rPr lang="es-MX" sz="1600" dirty="0"/>
              <a:t>¿Qué plazo tiene la/el juez para emitir medidas de protección y cuales serían las medidas de protección idóneas?</a:t>
            </a:r>
          </a:p>
          <a:p>
            <a:pPr marL="342900" indent="-342900" algn="just">
              <a:buAutoNum type="arabicPeriod"/>
            </a:pPr>
            <a:r>
              <a:rPr lang="es-MX" sz="1600" dirty="0"/>
              <a:t>¿Qué acciones adicionales adoptarían en el presente caso?</a:t>
            </a:r>
          </a:p>
          <a:p>
            <a:pPr algn="just"/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36343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646119" y="620688"/>
            <a:ext cx="4518169" cy="720080"/>
          </a:xfrm>
        </p:spPr>
        <p:txBody>
          <a:bodyPr>
            <a:noAutofit/>
          </a:bodyPr>
          <a:lstStyle/>
          <a:p>
            <a:pPr algn="just"/>
            <a:r>
              <a:rPr lang="es-PE" sz="4400" b="1" dirty="0"/>
              <a:t>CONCLUSIONES</a:t>
            </a:r>
            <a:endParaRPr lang="es-MX" sz="4400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83BB8708-7EA5-409B-95B9-1326369AFEE0}"/>
              </a:ext>
            </a:extLst>
          </p:cNvPr>
          <p:cNvSpPr txBox="1"/>
          <p:nvPr/>
        </p:nvSpPr>
        <p:spPr>
          <a:xfrm>
            <a:off x="1115616" y="1628800"/>
            <a:ext cx="777686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>
                <a:solidFill>
                  <a:srgbClr val="0070C0"/>
                </a:solidFill>
              </a:rPr>
              <a:t>La violencia contra la mujer no es un episodio aislado que irrumpe en el ámbito del hogar sino situaciones cronificadas, con características que implican altos niveles de riesgo y un profundo deterioro psicofísico y sexual de los miembros de la familia. </a:t>
            </a:r>
            <a:endParaRPr lang="es-PE" sz="2000" b="1" dirty="0">
              <a:solidFill>
                <a:srgbClr val="0070C0"/>
              </a:solidFill>
            </a:endParaRPr>
          </a:p>
          <a:p>
            <a:pPr algn="just"/>
            <a:endParaRPr lang="es-PE" sz="2000" b="1" dirty="0"/>
          </a:p>
          <a:p>
            <a:pPr algn="just"/>
            <a:r>
              <a:rPr lang="es-PE" sz="2000" b="1" dirty="0"/>
              <a:t>En la atención de los casos de violencia física, psicológica, sexual, económica y/o patrimonial se debe considerar el contexto de los hechos, debido a que ello permitirá atender adecuadamente los procesos de violencia ocurridos en nuestro país. </a:t>
            </a:r>
          </a:p>
          <a:p>
            <a:pPr algn="just"/>
            <a:endParaRPr lang="es-PE" sz="2000" b="1" dirty="0"/>
          </a:p>
          <a:p>
            <a:pPr algn="just"/>
            <a:r>
              <a:rPr lang="es-PE" sz="2000" b="1" dirty="0">
                <a:solidFill>
                  <a:srgbClr val="C00000"/>
                </a:solidFill>
              </a:rPr>
              <a:t>La violencia contra las mujeres cuenta con un amplío marco normativo nacional e internacional. Actualmente, el Perú cuenta con una Ley especifica para la atención y prevención de la violencia. </a:t>
            </a:r>
          </a:p>
          <a:p>
            <a:pPr algn="just"/>
            <a:endParaRPr lang="es-PE" sz="2000" b="1" dirty="0"/>
          </a:p>
        </p:txBody>
      </p:sp>
    </p:spTree>
    <p:extLst>
      <p:ext uri="{BB962C8B-B14F-4D97-AF65-F5344CB8AC3E}">
        <p14:creationId xmlns:p14="http://schemas.microsoft.com/office/powerpoint/2010/main" val="354183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D7B2BA45-796F-45A5-A8AE-D57F56C8C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953" y="552334"/>
            <a:ext cx="3779440" cy="788888"/>
          </a:xfrm>
        </p:spPr>
        <p:txBody>
          <a:bodyPr>
            <a:noAutofit/>
          </a:bodyPr>
          <a:lstStyle/>
          <a:p>
            <a:pPr algn="just"/>
            <a:r>
              <a:rPr lang="es-PE" b="1" dirty="0"/>
              <a:t>VIDEO FINAL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841199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6696744" cy="648072"/>
          </a:xfrm>
        </p:spPr>
        <p:txBody>
          <a:bodyPr>
            <a:noAutofit/>
          </a:bodyPr>
          <a:lstStyle/>
          <a:p>
            <a:r>
              <a:rPr lang="es-PE" sz="4000" b="1" dirty="0"/>
              <a:t>SEXO Y GÉNERO</a:t>
            </a:r>
            <a:br>
              <a:rPr lang="es-PE" sz="4000" b="1" dirty="0"/>
            </a:br>
            <a:endParaRPr lang="es-MX" sz="4000" b="1" dirty="0"/>
          </a:p>
        </p:txBody>
      </p:sp>
      <p:sp>
        <p:nvSpPr>
          <p:cNvPr id="5" name="2 Marcador de contenido">
            <a:extLst>
              <a:ext uri="{FF2B5EF4-FFF2-40B4-BE49-F238E27FC236}">
                <a16:creationId xmlns:a16="http://schemas.microsoft.com/office/drawing/2014/main" xmlns="" id="{F2FFDADB-11B7-4700-B2B9-66BEAFEB2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140" y="1628800"/>
            <a:ext cx="6856276" cy="489654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PE" sz="2200" b="1" dirty="0">
                <a:solidFill>
                  <a:schemeClr val="tx1"/>
                </a:solidFill>
              </a:rPr>
              <a:t>El término sexo </a:t>
            </a:r>
            <a:r>
              <a:rPr lang="es-PE" sz="2200" dirty="0"/>
              <a:t>se refiere a las diferencias biológicas entre el hombre y la mujer. </a:t>
            </a:r>
          </a:p>
          <a:p>
            <a:pPr marL="0" indent="0" algn="just">
              <a:buNone/>
            </a:pPr>
            <a:r>
              <a:rPr lang="es-PE" sz="2200" b="1" dirty="0">
                <a:solidFill>
                  <a:schemeClr val="tx1"/>
                </a:solidFill>
              </a:rPr>
              <a:t>El termino género </a:t>
            </a:r>
            <a:r>
              <a:rPr lang="es-PE" sz="2200" dirty="0"/>
              <a:t>se refiere a las identidades, las funciones y los atributos construidos socialmente de la mujer y el hombre, y al significado social y cultural que la sociedad atribuye a esas diferencias biológicas, lo que da lugar a relaciones jerárquicas entre hombres y mujeres y a la distribución de facultades y derechos en favor del hombre y en detrimento de la mujer.</a:t>
            </a:r>
          </a:p>
          <a:p>
            <a:pPr marL="0" indent="0" algn="just">
              <a:buNone/>
            </a:pPr>
            <a:endParaRPr lang="es-PE" i="1" dirty="0"/>
          </a:p>
          <a:p>
            <a:pPr marL="0" indent="0" algn="just">
              <a:buNone/>
            </a:pPr>
            <a:r>
              <a:rPr lang="es-PE" b="1" dirty="0">
                <a:solidFill>
                  <a:srgbClr val="0070C0"/>
                </a:solidFill>
              </a:rPr>
              <a:t>El lugar que la mujer y el hombre ocupan en la sociedad depende de factores políticos, económicos, culturales, sociales y otros, que la cultura, la sociedad y la comunidad pueden cambiar.</a:t>
            </a:r>
          </a:p>
          <a:p>
            <a:pPr marL="0" indent="0" algn="just">
              <a:buNone/>
            </a:pPr>
            <a:endParaRPr lang="es-PE" sz="2200" dirty="0"/>
          </a:p>
        </p:txBody>
      </p:sp>
    </p:spTree>
    <p:extLst>
      <p:ext uri="{BB962C8B-B14F-4D97-AF65-F5344CB8AC3E}">
        <p14:creationId xmlns:p14="http://schemas.microsoft.com/office/powerpoint/2010/main" val="246766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08044A-75B1-4C6F-A414-EC8B23AC3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624110"/>
            <a:ext cx="6589199" cy="860674"/>
          </a:xfrm>
        </p:spPr>
        <p:txBody>
          <a:bodyPr>
            <a:normAutofit/>
          </a:bodyPr>
          <a:lstStyle/>
          <a:p>
            <a:r>
              <a:rPr lang="es-PE" sz="4000" b="1" dirty="0"/>
              <a:t>PERSPECTIVA DE GÉNERO</a:t>
            </a:r>
            <a:endParaRPr lang="es-PE" sz="44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C3D3F5E-A897-4EF0-8222-A95183112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1700808"/>
            <a:ext cx="6336704" cy="388843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PE" sz="3500" b="1" dirty="0">
                <a:solidFill>
                  <a:schemeClr val="tx1"/>
                </a:solidFill>
              </a:rPr>
              <a:t>La perspectiva de género </a:t>
            </a:r>
            <a:r>
              <a:rPr lang="es-PE" sz="2800" dirty="0"/>
              <a:t>implica reconocer </a:t>
            </a:r>
            <a:r>
              <a:rPr lang="es-PE" sz="2800" b="1" dirty="0">
                <a:solidFill>
                  <a:srgbClr val="FF0000"/>
                </a:solidFill>
              </a:rPr>
              <a:t>las relaciones de poder y discriminación entre hombres y mujeres,</a:t>
            </a:r>
            <a:r>
              <a:rPr lang="es-PE" sz="2800" dirty="0"/>
              <a:t> que esas relaciones han sido constituidas social e históricamente, que están presentes en todos los espacios sociales, y que se articulan con otras relaciones como las de raza, edad, entre otras. </a:t>
            </a:r>
          </a:p>
        </p:txBody>
      </p:sp>
      <p:pic>
        <p:nvPicPr>
          <p:cNvPr id="1026" name="Picture 2" descr="Resultado de imagen para SILUETAS DE IDEAS">
            <a:extLst>
              <a:ext uri="{FF2B5EF4-FFF2-40B4-BE49-F238E27FC236}">
                <a16:creationId xmlns:a16="http://schemas.microsoft.com/office/drawing/2014/main" xmlns="" id="{A5D49E95-3E1A-44C7-9B0A-A8CBBE708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429000"/>
            <a:ext cx="1403648" cy="301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2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6448" y="548680"/>
            <a:ext cx="7160007" cy="864096"/>
          </a:xfrm>
        </p:spPr>
        <p:txBody>
          <a:bodyPr>
            <a:noAutofit/>
          </a:bodyPr>
          <a:lstStyle/>
          <a:p>
            <a:r>
              <a:rPr lang="es-ES" sz="4800" b="1" dirty="0"/>
              <a:t>VIOLENCIA</a:t>
            </a:r>
            <a:endParaRPr lang="es-PE" sz="4800" b="1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1516448" y="1700808"/>
            <a:ext cx="6943984" cy="44644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400" b="1" dirty="0"/>
              <a:t>La violencia presupone </a:t>
            </a:r>
            <a:r>
              <a:rPr lang="es-MX" sz="2400" b="1" dirty="0">
                <a:solidFill>
                  <a:schemeClr val="accent2">
                    <a:lumMod val="75000"/>
                  </a:schemeClr>
                </a:solidFill>
              </a:rPr>
              <a:t>una relación desigual de poder entre sujetos sociales</a:t>
            </a:r>
            <a:r>
              <a:rPr lang="es-MX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MX" sz="2400" dirty="0"/>
              <a:t>y, requiere para configurarse, el ejercicio de dicho poder en contra de la integridad física y/o mental de la parte sometida.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b="1" dirty="0"/>
              <a:t>La violencia contra la mujer </a:t>
            </a:r>
            <a:r>
              <a:rPr lang="es-MX" sz="2400" dirty="0"/>
              <a:t>no es un episodio aislado que irrumpe en el ámbito del hogar sino situaciones cronificadas, con características que implican altos niveles de riesgo y un profundo deterioro psicofísico y sexual de los miembros de la familia. </a:t>
            </a:r>
          </a:p>
        </p:txBody>
      </p:sp>
    </p:spTree>
    <p:extLst>
      <p:ext uri="{BB962C8B-B14F-4D97-AF65-F5344CB8AC3E}">
        <p14:creationId xmlns:p14="http://schemas.microsoft.com/office/powerpoint/2010/main" val="9245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B868CF4-6F7C-489F-BEE8-1C054F289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692696"/>
            <a:ext cx="7056784" cy="648072"/>
          </a:xfrm>
        </p:spPr>
        <p:txBody>
          <a:bodyPr>
            <a:normAutofit/>
          </a:bodyPr>
          <a:lstStyle/>
          <a:p>
            <a:r>
              <a:rPr lang="es-MX" b="1" dirty="0"/>
              <a:t>NORMAS INTERNACIONALES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85178FCB-D2B2-496C-A0A9-3CA51D1B930A}"/>
              </a:ext>
            </a:extLst>
          </p:cNvPr>
          <p:cNvSpPr txBox="1"/>
          <p:nvPr/>
        </p:nvSpPr>
        <p:spPr>
          <a:xfrm>
            <a:off x="1664709" y="1412776"/>
            <a:ext cx="6095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400" b="1" dirty="0"/>
              <a:t>Sistema Universal de protección de </a:t>
            </a:r>
            <a:r>
              <a:rPr lang="es-ES" sz="2400" b="1" dirty="0"/>
              <a:t>Derechos Humanos (Naciones Unidas)</a:t>
            </a:r>
          </a:p>
        </p:txBody>
      </p:sp>
      <p:graphicFrame>
        <p:nvGraphicFramePr>
          <p:cNvPr id="12" name="Diagrama 11">
            <a:extLst>
              <a:ext uri="{FF2B5EF4-FFF2-40B4-BE49-F238E27FC236}">
                <a16:creationId xmlns:a16="http://schemas.microsoft.com/office/drawing/2014/main" xmlns="" id="{ADEF5C0A-A8CB-4DBD-BC15-FAF57BDBE5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9513657"/>
              </p:ext>
            </p:extLst>
          </p:nvPr>
        </p:nvGraphicFramePr>
        <p:xfrm>
          <a:off x="1664709" y="218796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4593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D9336F-1B14-4992-B7EB-3D591F23B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7" y="624110"/>
            <a:ext cx="6696743" cy="1364730"/>
          </a:xfrm>
        </p:spPr>
        <p:txBody>
          <a:bodyPr>
            <a:noAutofit/>
          </a:bodyPr>
          <a:lstStyle/>
          <a:p>
            <a:pPr algn="just"/>
            <a:r>
              <a:rPr lang="es-PE" sz="2400" b="1" dirty="0"/>
              <a:t>Convención sobre la Eliminación de todas las Formas de Discriminación contra la Mujer- CEDAW y su Protocolo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B4EC6D4-7AB8-4BD7-B2DD-F4351A9F0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415" y="2133600"/>
            <a:ext cx="6591985" cy="2519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PE" b="1" dirty="0"/>
              <a:t>La CEDAW define la discriminación contra la mujer sobre la base de la igualdad del hombre y la mujer, </a:t>
            </a:r>
            <a:r>
              <a:rPr lang="es-PE" dirty="0"/>
              <a:t>de los derechos humanos y las libertades fundamentales en las esferas política, económica, social, cultural y civil o cualquier otra esfera y especificas que cada Estado debe tomar medidas legislativas y administrativas necesarias para prevenir, investigar y castigar la discriminación hacia las mujeres.</a:t>
            </a:r>
            <a:endParaRPr lang="es-E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90D3CB6B-F937-4848-A266-EF99BA0DE7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9016794"/>
              </p:ext>
            </p:extLst>
          </p:nvPr>
        </p:nvGraphicFramePr>
        <p:xfrm>
          <a:off x="2267744" y="4700873"/>
          <a:ext cx="5616624" cy="1554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127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85178FCB-D2B2-496C-A0A9-3CA51D1B930A}"/>
              </a:ext>
            </a:extLst>
          </p:cNvPr>
          <p:cNvSpPr txBox="1"/>
          <p:nvPr/>
        </p:nvSpPr>
        <p:spPr>
          <a:xfrm>
            <a:off x="1763688" y="797803"/>
            <a:ext cx="6095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400" b="1"/>
              <a:t>Sistema Interamericano de protección de Derechos Humanos (OEA)</a:t>
            </a:r>
            <a:endParaRPr lang="es-ES" sz="2400" b="1" dirty="0"/>
          </a:p>
        </p:txBody>
      </p:sp>
      <p:graphicFrame>
        <p:nvGraphicFramePr>
          <p:cNvPr id="12" name="Diagrama 11">
            <a:extLst>
              <a:ext uri="{FF2B5EF4-FFF2-40B4-BE49-F238E27FC236}">
                <a16:creationId xmlns:a16="http://schemas.microsoft.com/office/drawing/2014/main" xmlns="" id="{ADEF5C0A-A8CB-4DBD-BC15-FAF57BDBE5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2109543"/>
              </p:ext>
            </p:extLst>
          </p:nvPr>
        </p:nvGraphicFramePr>
        <p:xfrm>
          <a:off x="1763688" y="175592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984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8424</TotalTime>
  <Words>2942</Words>
  <Application>Microsoft Office PowerPoint</Application>
  <PresentationFormat>Presentación en pantalla (4:3)</PresentationFormat>
  <Paragraphs>233</Paragraphs>
  <Slides>36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3" baseType="lpstr">
      <vt:lpstr>Arial</vt:lpstr>
      <vt:lpstr>Calibri</vt:lpstr>
      <vt:lpstr>Century Gothic</vt:lpstr>
      <vt:lpstr>Segoe UI</vt:lpstr>
      <vt:lpstr>Times New Roman</vt:lpstr>
      <vt:lpstr>Wingdings 3</vt:lpstr>
      <vt:lpstr>Espiral</vt:lpstr>
      <vt:lpstr>ANÁLISIS DE LA LEY 30364 – LEY PARA PREVENIR, SANCIONAR Y ERRADICAR LA VIOLENCIA CONTRA LAS MUJERES Y LOS IGF Y SUS MODIFICATORIAS  María del Carmen  Olivera Santa Cruz</vt:lpstr>
      <vt:lpstr>CONTENIDO DE LA SESIÓN</vt:lpstr>
      <vt:lpstr>Presentación de PowerPoint</vt:lpstr>
      <vt:lpstr>SEXO Y GÉNERO </vt:lpstr>
      <vt:lpstr>PERSPECTIVA DE GÉNERO</vt:lpstr>
      <vt:lpstr>VIOLENCIA</vt:lpstr>
      <vt:lpstr>NORMAS INTERNACIONALES</vt:lpstr>
      <vt:lpstr>Convención sobre la Eliminación de todas las Formas de Discriminación contra la Mujer- CEDAW y su Protocolo</vt:lpstr>
      <vt:lpstr>Presentación de PowerPoint</vt:lpstr>
      <vt:lpstr>Convención Interamericana para Prevenir, Sancionar y Erradicar la Violencia contra la Mujer (Belem do Para). </vt:lpstr>
      <vt:lpstr>PROTECCIÓN JURÍDICA EN PERÚ</vt:lpstr>
      <vt:lpstr>¿QUÉ ES LA VIOLENCIA CONTRA LAS MUJERES?</vt:lpstr>
      <vt:lpstr>¿QUÉ ES LA VIOLENCIA CONTRA LOS INTEGRANTES DEL GRUPO FAMILIAR?</vt:lpstr>
      <vt:lpstr>Ley Nº 30364, Ley para prevenir, sancionar y erradicar la violencia contra las mujeres y los IGF</vt:lpstr>
      <vt:lpstr>TIPOS DE VIOLENCIA</vt:lpstr>
      <vt:lpstr>VIOLENCIA FÍSICA</vt:lpstr>
      <vt:lpstr>VIOLENCIA PSICOLÓGICA</vt:lpstr>
      <vt:lpstr>VIOLENCIA ECONÓMICA O PATRIMONIAL</vt:lpstr>
      <vt:lpstr>VIOLENCIA SEXUAL</vt:lpstr>
      <vt:lpstr>SUJETOS DE PROTECCIÓN – LEY 30862 (25.10.18)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Denuncia por violencia contra las mujeres y los IGF</vt:lpstr>
      <vt:lpstr>Denuncia por violencia contra las mujeres y los IGF</vt:lpstr>
      <vt:lpstr>¿QUE ES LA FICHA DE VALORACIÒN DE RIESGO?</vt:lpstr>
      <vt:lpstr>FICHA DE VALORACIÓN  DE RIESGO</vt:lpstr>
      <vt:lpstr>Proceso especial de violencia contra las mujeres y los IGF  </vt:lpstr>
      <vt:lpstr>¿QUE PASA CUANDO NO SE PUEDE DETERMINAR EL RIESGO?</vt:lpstr>
      <vt:lpstr>Apelación de la medida de protección o cautelar</vt:lpstr>
      <vt:lpstr>1. CASO DE VIOLENCIA</vt:lpstr>
      <vt:lpstr>2. CASO DE VIOLENCIA</vt:lpstr>
      <vt:lpstr>CONCLUSIONES</vt:lpstr>
      <vt:lpstr>VIDEO FINAL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  a la igualdad</dc:title>
  <dc:creator>BEATRIZ</dc:creator>
  <cp:lastModifiedBy>user</cp:lastModifiedBy>
  <cp:revision>903</cp:revision>
  <dcterms:created xsi:type="dcterms:W3CDTF">2012-10-27T03:26:28Z</dcterms:created>
  <dcterms:modified xsi:type="dcterms:W3CDTF">2019-02-01T22:45:21Z</dcterms:modified>
</cp:coreProperties>
</file>