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1.xml" ContentType="application/vnd.openxmlformats-officedocument.presentationml.tags+xml"/>
  <Override PartName="/ppt/notesSlides/notesSlide12.xml" ContentType="application/vnd.openxmlformats-officedocument.presentationml.notesSlide+xml"/>
  <Override PartName="/ppt/tags/tag2.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3.xml" ContentType="application/vnd.openxmlformats-officedocument.presentationml.tags+xml"/>
  <Override PartName="/ppt/notesSlides/notesSlide15.xml" ContentType="application/vnd.openxmlformats-officedocument.presentationml.notesSlide+xml"/>
  <Override PartName="/ppt/tags/tag4.xml" ContentType="application/vnd.openxmlformats-officedocument.presentationml.tags+xml"/>
  <Override PartName="/ppt/notesSlides/notesSlide16.xml" ContentType="application/vnd.openxmlformats-officedocument.presentationml.notesSlide+xml"/>
  <Override PartName="/ppt/tags/tag5.xml" ContentType="application/vnd.openxmlformats-officedocument.presentationml.tags+xml"/>
  <Override PartName="/ppt/notesSlides/notesSlide17.xml" ContentType="application/vnd.openxmlformats-officedocument.presentationml.notesSlide+xml"/>
  <Override PartName="/ppt/tags/tag6.xml" ContentType="application/vnd.openxmlformats-officedocument.presentationml.tags+xml"/>
  <Override PartName="/ppt/notesSlides/notesSlide18.xml" ContentType="application/vnd.openxmlformats-officedocument.presentationml.notesSlide+xml"/>
  <Override PartName="/ppt/tags/tag7.xml" ContentType="application/vnd.openxmlformats-officedocument.presentationml.tags+xml"/>
  <Override PartName="/ppt/notesSlides/notesSlide19.xml" ContentType="application/vnd.openxmlformats-officedocument.presentationml.notesSlide+xml"/>
  <Override PartName="/ppt/tags/tag8.xml" ContentType="application/vnd.openxmlformats-officedocument.presentationml.tags+xml"/>
  <Override PartName="/ppt/notesSlides/notesSlide20.xml" ContentType="application/vnd.openxmlformats-officedocument.presentationml.notesSlide+xml"/>
  <Override PartName="/ppt/tags/tag9.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6"/>
  </p:notesMasterIdLst>
  <p:sldIdLst>
    <p:sldId id="277" r:id="rId2"/>
    <p:sldId id="370" r:id="rId3"/>
    <p:sldId id="260" r:id="rId4"/>
    <p:sldId id="354" r:id="rId5"/>
    <p:sldId id="371" r:id="rId6"/>
    <p:sldId id="372" r:id="rId7"/>
    <p:sldId id="373" r:id="rId8"/>
    <p:sldId id="374" r:id="rId9"/>
    <p:sldId id="375" r:id="rId10"/>
    <p:sldId id="366" r:id="rId11"/>
    <p:sldId id="376" r:id="rId12"/>
    <p:sldId id="264" r:id="rId13"/>
    <p:sldId id="377" r:id="rId14"/>
    <p:sldId id="310" r:id="rId15"/>
    <p:sldId id="311" r:id="rId16"/>
    <p:sldId id="378" r:id="rId17"/>
    <p:sldId id="368" r:id="rId18"/>
    <p:sldId id="379" r:id="rId19"/>
    <p:sldId id="380" r:id="rId20"/>
    <p:sldId id="381" r:id="rId21"/>
    <p:sldId id="382" r:id="rId22"/>
    <p:sldId id="357" r:id="rId23"/>
    <p:sldId id="383" r:id="rId24"/>
    <p:sldId id="369" r:id="rId25"/>
  </p:sldIdLst>
  <p:sldSz cx="9144000" cy="6858000" type="screen4x3"/>
  <p:notesSz cx="6858000" cy="9144000"/>
  <p:defaultText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ción" id="{CB6BBEF7-9717-4733-A929-535518E6EBF6}">
          <p14:sldIdLst>
            <p14:sldId id="277"/>
          </p14:sldIdLst>
        </p14:section>
        <p14:section name="Cree su presentación" id="{16378913-E5ED-4281-BAF5-F1F938CB0BED}">
          <p14:sldIdLst>
            <p14:sldId id="370"/>
            <p14:sldId id="260"/>
            <p14:sldId id="354"/>
            <p14:sldId id="371"/>
            <p14:sldId id="372"/>
            <p14:sldId id="373"/>
            <p14:sldId id="374"/>
            <p14:sldId id="375"/>
            <p14:sldId id="366"/>
            <p14:sldId id="376"/>
          </p14:sldIdLst>
        </p14:section>
        <p14:section name="Enriquezca su presentación" id="{E2D565D1-BA5E-44E6-A40E-50A644912248}">
          <p14:sldIdLst>
            <p14:sldId id="264"/>
            <p14:sldId id="377"/>
          </p14:sldIdLst>
        </p14:section>
        <p14:section name="Entregue su presentación" id="{71D59651-8EFA-4415-9623-98B4C4A8699C}">
          <p14:sldIdLst>
            <p14:sldId id="310"/>
            <p14:sldId id="311"/>
            <p14:sldId id="378"/>
            <p14:sldId id="368"/>
            <p14:sldId id="379"/>
            <p14:sldId id="380"/>
            <p14:sldId id="381"/>
            <p14:sldId id="382"/>
          </p14:sldIdLst>
        </p14:section>
        <p14:section name="¡Hay más!" id="{2E16B512-814A-4DC1-A986-25475E10E0EF}">
          <p14:sldIdLst>
            <p14:sldId id="357"/>
            <p14:sldId id="383"/>
            <p14:sldId id="36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E101"/>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62" autoAdjust="0"/>
    <p:restoredTop sz="89825" autoAdjust="0"/>
  </p:normalViewPr>
  <p:slideViewPr>
    <p:cSldViewPr>
      <p:cViewPr varScale="1">
        <p:scale>
          <a:sx n="80" d="100"/>
          <a:sy n="80" d="100"/>
        </p:scale>
        <p:origin x="1128" y="78"/>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00F830A1-3891-4B82-A120-081866556DA0}" type="datetimeFigureOut">
              <a:pPr/>
              <a:t>03/02/2019</a:t>
            </a:fld>
            <a:endParaRPr lang="es-E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58CC9574-A819-4FE4-99A7-1E27AD09ADC2}" type="slidenum">
              <a:pPr/>
              <a:t>‹Nº›</a:t>
            </a:fld>
            <a:endParaRPr lang="es-ES" dirty="0"/>
          </a:p>
        </p:txBody>
      </p:sp>
    </p:spTree>
    <p:extLst>
      <p:ext uri="{BB962C8B-B14F-4D97-AF65-F5344CB8AC3E}">
        <p14:creationId xmlns:p14="http://schemas.microsoft.com/office/powerpoint/2010/main" val="212914127"/>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Este Esta presentación, que se recomienda ver en modo de presentación, muestra las nuevas funciones de PowerPoint. Estas diapositivas están diseñadas para ofrecerle excelentes ideas para las presentaciones que creará en PowerPoint 2010.</a:t>
            </a:r>
          </a:p>
          <a:p>
            <a:endParaRPr lang="es-ES" dirty="0"/>
          </a:p>
          <a:p>
            <a:r>
              <a:rPr lang="es-ES" dirty="0"/>
              <a:t>Para obtener más plantillas de muestra, haga clic en la pestaña Archivo y después, en la ficha Nuevo, haga clic en Plantillas de muestra.</a:t>
            </a:r>
          </a:p>
        </p:txBody>
      </p:sp>
      <p:sp>
        <p:nvSpPr>
          <p:cNvPr id="4" name="Slide Number Placeholder 3"/>
          <p:cNvSpPr>
            <a:spLocks noGrp="1"/>
          </p:cNvSpPr>
          <p:nvPr>
            <p:ph type="sldNum" sz="quarter" idx="10"/>
          </p:nvPr>
        </p:nvSpPr>
        <p:spPr/>
        <p:txBody>
          <a:bodyPr/>
          <a:lstStyle/>
          <a:p>
            <a:fld id="{58CC9574-A819-4FE4-99A7-1E27AD09ADC2}" type="slidenum">
              <a:rPr lang="es-ES" smtClean="0"/>
              <a:pPr/>
              <a:t>1</a:t>
            </a:fld>
            <a:endParaRPr lang="es-E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10</a:t>
            </a:fld>
            <a:endParaRPr lang="es-ES" dirty="0">
              <a:solidFill>
                <a:prstClr val="black"/>
              </a:solidFill>
            </a:endParaRPr>
          </a:p>
        </p:txBody>
      </p:sp>
    </p:spTree>
    <p:extLst>
      <p:ext uri="{BB962C8B-B14F-4D97-AF65-F5344CB8AC3E}">
        <p14:creationId xmlns:p14="http://schemas.microsoft.com/office/powerpoint/2010/main" val="4188747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11</a:t>
            </a:fld>
            <a:endParaRPr lang="es-ES" dirty="0">
              <a:solidFill>
                <a:prstClr val="black"/>
              </a:solidFill>
            </a:endParaRPr>
          </a:p>
        </p:txBody>
      </p:sp>
    </p:spTree>
    <p:extLst>
      <p:ext uri="{BB962C8B-B14F-4D97-AF65-F5344CB8AC3E}">
        <p14:creationId xmlns:p14="http://schemas.microsoft.com/office/powerpoint/2010/main" val="30704011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12</a:t>
            </a:fld>
            <a:endParaRPr lang="es-ES" dirty="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13</a:t>
            </a:fld>
            <a:endParaRPr lang="es-ES" dirty="0">
              <a:solidFill>
                <a:prstClr val="black"/>
              </a:solidFill>
            </a:endParaRPr>
          </a:p>
        </p:txBody>
      </p:sp>
    </p:spTree>
    <p:extLst>
      <p:ext uri="{BB962C8B-B14F-4D97-AF65-F5344CB8AC3E}">
        <p14:creationId xmlns:p14="http://schemas.microsoft.com/office/powerpoint/2010/main" val="29650078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58CC9574-A819-4FE4-99A7-1E27AD09ADC2}" type="slidenum">
              <a:rPr lang="es-ES" smtClean="0"/>
              <a:pPr/>
              <a:t>14</a:t>
            </a:fld>
            <a:endParaRPr lang="es-E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15</a:t>
            </a:fld>
            <a:endParaRPr lang="es-ES" dirty="0">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16</a:t>
            </a:fld>
            <a:endParaRPr lang="es-ES" dirty="0">
              <a:solidFill>
                <a:prstClr val="black"/>
              </a:solidFill>
            </a:endParaRPr>
          </a:p>
        </p:txBody>
      </p:sp>
    </p:spTree>
    <p:extLst>
      <p:ext uri="{BB962C8B-B14F-4D97-AF65-F5344CB8AC3E}">
        <p14:creationId xmlns:p14="http://schemas.microsoft.com/office/powerpoint/2010/main" val="2076402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17</a:t>
            </a:fld>
            <a:endParaRPr lang="es-ES" dirty="0">
              <a:solidFill>
                <a:prstClr val="black"/>
              </a:solidFill>
            </a:endParaRPr>
          </a:p>
        </p:txBody>
      </p:sp>
    </p:spTree>
    <p:extLst>
      <p:ext uri="{BB962C8B-B14F-4D97-AF65-F5344CB8AC3E}">
        <p14:creationId xmlns:p14="http://schemas.microsoft.com/office/powerpoint/2010/main" val="7147823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18</a:t>
            </a:fld>
            <a:endParaRPr lang="es-ES" dirty="0">
              <a:solidFill>
                <a:prstClr val="black"/>
              </a:solidFill>
            </a:endParaRPr>
          </a:p>
        </p:txBody>
      </p:sp>
    </p:spTree>
    <p:extLst>
      <p:ext uri="{BB962C8B-B14F-4D97-AF65-F5344CB8AC3E}">
        <p14:creationId xmlns:p14="http://schemas.microsoft.com/office/powerpoint/2010/main" val="38215358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19</a:t>
            </a:fld>
            <a:endParaRPr lang="es-ES" dirty="0">
              <a:solidFill>
                <a:prstClr val="black"/>
              </a:solidFill>
            </a:endParaRPr>
          </a:p>
        </p:txBody>
      </p:sp>
    </p:spTree>
    <p:extLst>
      <p:ext uri="{BB962C8B-B14F-4D97-AF65-F5344CB8AC3E}">
        <p14:creationId xmlns:p14="http://schemas.microsoft.com/office/powerpoint/2010/main" val="2367551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a:t>
            </a:fld>
            <a:endParaRPr lang="es-ES" dirty="0">
              <a:solidFill>
                <a:prstClr val="black"/>
              </a:solidFill>
            </a:endParaRPr>
          </a:p>
        </p:txBody>
      </p:sp>
    </p:spTree>
    <p:extLst>
      <p:ext uri="{BB962C8B-B14F-4D97-AF65-F5344CB8AC3E}">
        <p14:creationId xmlns:p14="http://schemas.microsoft.com/office/powerpoint/2010/main" val="22554679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20</a:t>
            </a:fld>
            <a:endParaRPr lang="es-ES" dirty="0">
              <a:solidFill>
                <a:prstClr val="black"/>
              </a:solidFill>
            </a:endParaRPr>
          </a:p>
        </p:txBody>
      </p:sp>
    </p:spTree>
    <p:extLst>
      <p:ext uri="{BB962C8B-B14F-4D97-AF65-F5344CB8AC3E}">
        <p14:creationId xmlns:p14="http://schemas.microsoft.com/office/powerpoint/2010/main" val="27051479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21</a:t>
            </a:fld>
            <a:endParaRPr lang="es-ES" dirty="0">
              <a:solidFill>
                <a:prstClr val="black"/>
              </a:solidFill>
            </a:endParaRPr>
          </a:p>
        </p:txBody>
      </p:sp>
    </p:spTree>
    <p:extLst>
      <p:ext uri="{BB962C8B-B14F-4D97-AF65-F5344CB8AC3E}">
        <p14:creationId xmlns:p14="http://schemas.microsoft.com/office/powerpoint/2010/main" val="26621054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22</a:t>
            </a:fld>
            <a:endParaRPr lang="es-ES" dirty="0">
              <a:solidFill>
                <a:prstClr val="black"/>
              </a:solidFill>
            </a:endParaRPr>
          </a:p>
        </p:txBody>
      </p:sp>
    </p:spTree>
    <p:extLst>
      <p:ext uri="{BB962C8B-B14F-4D97-AF65-F5344CB8AC3E}">
        <p14:creationId xmlns:p14="http://schemas.microsoft.com/office/powerpoint/2010/main" val="13445518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23</a:t>
            </a:fld>
            <a:endParaRPr lang="es-ES" dirty="0">
              <a:solidFill>
                <a:prstClr val="black"/>
              </a:solidFill>
            </a:endParaRPr>
          </a:p>
        </p:txBody>
      </p:sp>
    </p:spTree>
    <p:extLst>
      <p:ext uri="{BB962C8B-B14F-4D97-AF65-F5344CB8AC3E}">
        <p14:creationId xmlns:p14="http://schemas.microsoft.com/office/powerpoint/2010/main" val="14601902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24</a:t>
            </a:fld>
            <a:endParaRPr lang="es-ES" dirty="0">
              <a:solidFill>
                <a:prstClr val="black"/>
              </a:solidFill>
            </a:endParaRPr>
          </a:p>
        </p:txBody>
      </p:sp>
    </p:spTree>
    <p:extLst>
      <p:ext uri="{BB962C8B-B14F-4D97-AF65-F5344CB8AC3E}">
        <p14:creationId xmlns:p14="http://schemas.microsoft.com/office/powerpoint/2010/main" val="4216977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a:t>
            </a:fld>
            <a:endParaRPr lang="es-ES" dirty="0">
              <a:solidFill>
                <a:prstClr val="black"/>
              </a:solidFill>
            </a:endParaRPr>
          </a:p>
        </p:txBody>
      </p:sp>
    </p:spTree>
    <p:extLst>
      <p:ext uri="{BB962C8B-B14F-4D97-AF65-F5344CB8AC3E}">
        <p14:creationId xmlns:p14="http://schemas.microsoft.com/office/powerpoint/2010/main" val="31951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a:t>
            </a:fld>
            <a:endParaRPr lang="es-ES" dirty="0">
              <a:solidFill>
                <a:prstClr val="black"/>
              </a:solidFill>
            </a:endParaRPr>
          </a:p>
        </p:txBody>
      </p:sp>
    </p:spTree>
    <p:extLst>
      <p:ext uri="{BB962C8B-B14F-4D97-AF65-F5344CB8AC3E}">
        <p14:creationId xmlns:p14="http://schemas.microsoft.com/office/powerpoint/2010/main" val="1891943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a:t>
            </a:fld>
            <a:endParaRPr lang="es-ES" dirty="0">
              <a:solidFill>
                <a:prstClr val="black"/>
              </a:solidFill>
            </a:endParaRPr>
          </a:p>
        </p:txBody>
      </p:sp>
    </p:spTree>
    <p:extLst>
      <p:ext uri="{BB962C8B-B14F-4D97-AF65-F5344CB8AC3E}">
        <p14:creationId xmlns:p14="http://schemas.microsoft.com/office/powerpoint/2010/main" val="568100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a:t>
            </a:fld>
            <a:endParaRPr lang="es-ES" dirty="0">
              <a:solidFill>
                <a:prstClr val="black"/>
              </a:solidFill>
            </a:endParaRPr>
          </a:p>
        </p:txBody>
      </p:sp>
    </p:spTree>
    <p:extLst>
      <p:ext uri="{BB962C8B-B14F-4D97-AF65-F5344CB8AC3E}">
        <p14:creationId xmlns:p14="http://schemas.microsoft.com/office/powerpoint/2010/main" val="2337072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a:t>
            </a:fld>
            <a:endParaRPr lang="es-ES" dirty="0">
              <a:solidFill>
                <a:prstClr val="black"/>
              </a:solidFill>
            </a:endParaRPr>
          </a:p>
        </p:txBody>
      </p:sp>
    </p:spTree>
    <p:extLst>
      <p:ext uri="{BB962C8B-B14F-4D97-AF65-F5344CB8AC3E}">
        <p14:creationId xmlns:p14="http://schemas.microsoft.com/office/powerpoint/2010/main" val="16408157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8</a:t>
            </a:fld>
            <a:endParaRPr lang="es-ES" dirty="0">
              <a:solidFill>
                <a:prstClr val="black"/>
              </a:solidFill>
            </a:endParaRPr>
          </a:p>
        </p:txBody>
      </p:sp>
    </p:spTree>
    <p:extLst>
      <p:ext uri="{BB962C8B-B14F-4D97-AF65-F5344CB8AC3E}">
        <p14:creationId xmlns:p14="http://schemas.microsoft.com/office/powerpoint/2010/main" val="1251489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9</a:t>
            </a:fld>
            <a:endParaRPr lang="es-ES" dirty="0">
              <a:solidFill>
                <a:prstClr val="black"/>
              </a:solidFill>
            </a:endParaRPr>
          </a:p>
        </p:txBody>
      </p:sp>
    </p:spTree>
    <p:extLst>
      <p:ext uri="{BB962C8B-B14F-4D97-AF65-F5344CB8AC3E}">
        <p14:creationId xmlns:p14="http://schemas.microsoft.com/office/powerpoint/2010/main" val="17094375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47F28"/>
              </a:solidFill>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03/02/2019</a:t>
            </a:fld>
            <a:endParaRPr kumimoji="0" lang="es-ES" dirty="0"/>
          </a:p>
        </p:txBody>
      </p:sp>
      <p:sp>
        <p:nvSpPr>
          <p:cNvPr id="5" name="Footer Placeholder 4"/>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eaLnBrk="1" latinLnBrk="0" hangingPunct="1">
              <a:buNone/>
              <a:defRPr kumimoji="0" lang="es-ES" sz="2200" kern="1200">
                <a:solidFill>
                  <a:schemeClr val="tx1">
                    <a:lumMod val="75000"/>
                    <a:lumOff val="25000"/>
                  </a:schemeClr>
                </a:solidFill>
                <a:latin typeface="Calibri" pitchFamily="34" charset="0"/>
                <a:ea typeface="+mn-ea"/>
                <a:cs typeface="+mn-cs"/>
              </a:defRPr>
            </a:lvl1pPr>
          </a:lstStyle>
          <a:p>
            <a:pPr lvl="0"/>
            <a:r>
              <a:rPr kumimoji="0" lang="es-ES"/>
              <a:t>Haga clic para modificar el estilo de subtítulo del patrón</a:t>
            </a:r>
          </a:p>
        </p:txBody>
      </p:sp>
      <p:sp>
        <p:nvSpPr>
          <p:cNvPr id="2" name="Title 1"/>
          <p:cNvSpPr>
            <a:spLocks noGrp="1"/>
          </p:cNvSpPr>
          <p:nvPr>
            <p:ph type="title"/>
          </p:nvPr>
        </p:nvSpPr>
        <p:spPr>
          <a:xfrm>
            <a:off x="106344" y="4114800"/>
            <a:ext cx="7315200" cy="914400"/>
          </a:xfrm>
        </p:spPr>
        <p:txBody>
          <a:bodyPr anchor="b" anchorCtr="0">
            <a:normAutofit/>
          </a:bodyPr>
          <a:lstStyle>
            <a:lvl1pPr marL="0" indent="0" eaLnBrk="1" latinLnBrk="0" hangingPunct="1">
              <a:defRPr kumimoji="0" lang="es-ES" sz="3600" b="1" kern="1200" baseline="0">
                <a:solidFill>
                  <a:schemeClr val="bg1"/>
                </a:solidFill>
                <a:latin typeface="Arial" pitchFamily="34" charset="0"/>
                <a:ea typeface="+mn-ea"/>
                <a:cs typeface="Arial" pitchFamily="34" charset="0"/>
              </a:defRPr>
            </a:lvl1pPr>
          </a:lstStyle>
          <a:p>
            <a:pPr marL="342900" lvl="0" indent="-342900" algn="l" defTabSz="914400" eaLnBrk="1" latinLnBrk="0" hangingPunct="1"/>
            <a:r>
              <a:rPr lang="es-ES"/>
              <a:t>Haga clic para modificar el estilo de título del patrón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ntenido multimedia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03/02/2019</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eaLnBrk="1" latinLnBrk="0" hangingPunct="1">
              <a:defRPr kumimoji="0" lang="es-ES" sz="1800" b="0" i="1">
                <a:solidFill>
                  <a:schemeClr val="bg1">
                    <a:lumMod val="85000"/>
                  </a:schemeClr>
                </a:solidFill>
                <a:latin typeface="Georgia" pitchFamily="18" charset="0"/>
              </a:defRPr>
            </a:lvl1pPr>
          </a:lstStyle>
          <a:p>
            <a:pPr eaLnBrk="1" latinLnBrk="0" hangingPunct="1"/>
            <a:r>
              <a:rPr lang="es-ES"/>
              <a:t>Haga clic para modificar el estilo de título del patrón</a:t>
            </a:r>
            <a:endParaRPr/>
          </a:p>
        </p:txBody>
      </p:sp>
      <p:sp>
        <p:nvSpPr>
          <p:cNvPr id="9" name="Media Placeholder 8"/>
          <p:cNvSpPr>
            <a:spLocks noGrp="1"/>
          </p:cNvSpPr>
          <p:nvPr>
            <p:ph type="media" sz="quarter" idx="13"/>
          </p:nvPr>
        </p:nvSpPr>
        <p:spPr>
          <a:xfrm>
            <a:off x="587022" y="838200"/>
            <a:ext cx="4873752" cy="3812822"/>
          </a:xfrm>
        </p:spPr>
        <p:txBody>
          <a:bodyPr/>
          <a:lstStyle>
            <a:lvl1pPr eaLnBrk="1" latinLnBrk="0" hangingPunct="1">
              <a:buNone/>
              <a:defRPr kumimoji="0" lang="es-ES"/>
            </a:lvl1pPr>
          </a:lstStyle>
          <a:p>
            <a:pPr eaLnBrk="1" latinLnBrk="0" hangingPunct="1"/>
            <a:r>
              <a:rPr lang="es-ES" dirty="0"/>
              <a:t>Haga clic en el icono para agregar medios</a:t>
            </a:r>
            <a:endParaRPr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eaLnBrk="1" latinLnBrk="0" hangingPunct="1">
              <a:buNone/>
              <a:defRPr kumimoji="0" lang="es-ES" sz="2400">
                <a:solidFill>
                  <a:schemeClr val="bg1"/>
                </a:solidFill>
              </a:defRPr>
            </a:lvl1pPr>
          </a:lstStyle>
          <a:p>
            <a:pPr lvl="0" eaLnBrk="1" latinLnBrk="0" hangingPunct="1"/>
            <a:r>
              <a:rPr lang="es-ES"/>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eaLnBrk="1" latinLnBrk="0" hangingPunct="1">
              <a:defRPr kumimoji="0" lang="es-ES" sz="1800" b="0" i="1">
                <a:solidFill>
                  <a:schemeClr val="bg1">
                    <a:lumMod val="85000"/>
                  </a:schemeClr>
                </a:solidFill>
                <a:latin typeface="Georgia" pitchFamily="18" charset="0"/>
              </a:defRPr>
            </a:lvl1pPr>
          </a:lstStyle>
          <a:p>
            <a:pPr eaLnBrk="1" latinLnBrk="0" hangingPunct="1"/>
            <a:r>
              <a:rPr lang="es-ES"/>
              <a:t>Haga clic para modificar el estilo de título del patrón</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es-ES" sz="3200"/>
            </a:lvl1pPr>
            <a:lvl2pPr marL="457200" indent="0" eaLnBrk="1" latinLnBrk="0" hangingPunct="1">
              <a:buNone/>
              <a:defRPr kumimoji="0" lang="es-ES" sz="2800"/>
            </a:lvl2pPr>
            <a:lvl3pPr marL="914400" indent="0" eaLnBrk="1" latinLnBrk="0" hangingPunct="1">
              <a:buNone/>
              <a:defRPr kumimoji="0" lang="es-ES" sz="2400"/>
            </a:lvl3pPr>
            <a:lvl4pPr marL="1371600" indent="0" eaLnBrk="1" latinLnBrk="0" hangingPunct="1">
              <a:buNone/>
              <a:defRPr kumimoji="0" lang="es-ES" sz="2000"/>
            </a:lvl4pPr>
            <a:lvl5pPr marL="1828800" indent="0" eaLnBrk="1" latinLnBrk="0" hangingPunct="1">
              <a:buNone/>
              <a:defRPr kumimoji="0" lang="es-ES" sz="2000"/>
            </a:lvl5pPr>
            <a:lvl6pPr marL="2286000" indent="0" eaLnBrk="1" latinLnBrk="0" hangingPunct="1">
              <a:buNone/>
              <a:defRPr kumimoji="0" lang="es-ES" sz="2000"/>
            </a:lvl6pPr>
            <a:lvl7pPr marL="2743200" indent="0" eaLnBrk="1" latinLnBrk="0" hangingPunct="1">
              <a:buNone/>
              <a:defRPr kumimoji="0" lang="es-ES" sz="2000"/>
            </a:lvl7pPr>
            <a:lvl8pPr marL="3200400" indent="0" eaLnBrk="1" latinLnBrk="0" hangingPunct="1">
              <a:buNone/>
              <a:defRPr kumimoji="0" lang="es-ES" sz="2000"/>
            </a:lvl8pPr>
            <a:lvl9pPr marL="3657600" indent="0" eaLnBrk="1" latinLnBrk="0" hangingPunct="1">
              <a:buNone/>
              <a:defRPr kumimoji="0" lang="es-ES" sz="2000"/>
            </a:lvl9pPr>
          </a:lstStyle>
          <a:p>
            <a:pPr eaLnBrk="1" latinLnBrk="0" hangingPunct="1"/>
            <a:r>
              <a:rPr lang="es-ES" dirty="0"/>
              <a:t>Haga clic en el icono para agregar una imagen</a:t>
            </a:r>
            <a:endParaRPr dirty="0"/>
          </a:p>
        </p:txBody>
      </p:sp>
      <p:sp>
        <p:nvSpPr>
          <p:cNvPr id="4" name="Text Placeholder 3"/>
          <p:cNvSpPr>
            <a:spLocks noGrp="1"/>
          </p:cNvSpPr>
          <p:nvPr>
            <p:ph type="body" sz="half" idx="2"/>
          </p:nvPr>
        </p:nvSpPr>
        <p:spPr>
          <a:xfrm>
            <a:off x="1792288" y="5562600"/>
            <a:ext cx="5486400" cy="609600"/>
          </a:xfrm>
        </p:spPr>
        <p:txBody>
          <a:bodyPr/>
          <a:lstStyle>
            <a:lvl1pPr marL="0" indent="0" algn="ctr" eaLnBrk="1" latinLnBrk="0" hangingPunct="1">
              <a:buNone/>
              <a:defRPr kumimoji="0" lang="es-ES" sz="1400"/>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a:t>Haga clic para modificar el estilo de texto del patrón</a:t>
            </a:r>
          </a:p>
        </p:txBody>
      </p:sp>
      <p:sp>
        <p:nvSpPr>
          <p:cNvPr id="5" name="Date Placeholder 4"/>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03/02/2019</a:t>
            </a:fld>
            <a:endParaRPr kumimoji="0" lang="es-ES" dirty="0"/>
          </a:p>
        </p:txBody>
      </p:sp>
      <p:sp>
        <p:nvSpPr>
          <p:cNvPr id="6" name="Footer Placeholder 5"/>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7" name="Slide Number Placeholder 6"/>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ítulo y texto vertica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p>
            <a:fld id="{A258050E-B668-4FA7-85AD-C750C80A6E9B}" type="datetimeFigureOut">
              <a:pPr/>
              <a:t>03/02/2019</a:t>
            </a:fld>
            <a:endParaRPr kumimoji="0" lang="es-ES" dirty="0"/>
          </a:p>
        </p:txBody>
      </p:sp>
      <p:sp>
        <p:nvSpPr>
          <p:cNvPr id="5" name="Footer Placeholder 4"/>
          <p:cNvSpPr>
            <a:spLocks noGrp="1"/>
          </p:cNvSpPr>
          <p:nvPr>
            <p:ph type="ftr" sz="quarter" idx="11"/>
          </p:nvPr>
        </p:nvSpPr>
        <p:spPr/>
        <p:txBody>
          <a:bodyPr/>
          <a:lstStyle/>
          <a:p>
            <a:endParaRPr kumimoji="0" lang="es-ES" dirty="0"/>
          </a:p>
        </p:txBody>
      </p:sp>
      <p:sp>
        <p:nvSpPr>
          <p:cNvPr id="6" name="Slide Number Placeholder 5"/>
          <p:cNvSpPr>
            <a:spLocks noGrp="1"/>
          </p:cNvSpPr>
          <p:nvPr>
            <p:ph type="sldNum" sz="quarter" idx="12"/>
          </p:nvPr>
        </p:nvSpPr>
        <p:spPr/>
        <p:txBody>
          <a:bodyPr/>
          <a:lstStyle/>
          <a:p>
            <a:fld id="{240D5ECE-8B49-45CD-BE81-EF81920D1969}" type="slidenum">
              <a:pPr/>
              <a:t>‹Nº›</a:t>
            </a:fld>
            <a:endParaRPr kumimoji="0" lang="es-E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eaLnBrk="1" latinLnBrk="0" hangingPunct="1">
              <a:defRPr kumimoji="0" lang="es-ES" sz="2800" b="1" kern="1200" baseline="0">
                <a:solidFill>
                  <a:schemeClr val="bg1"/>
                </a:solidFill>
                <a:latin typeface="+mn-lt"/>
                <a:ea typeface="+mn-ea"/>
                <a:cs typeface="+mn-cs"/>
              </a:defRPr>
            </a:lvl1pPr>
          </a:lstStyle>
          <a:p>
            <a:r>
              <a:rPr kumimoji="0" lang="es-ES"/>
              <a:t>    Haga clic para modificar el estilo de título del patrón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Texto y título vertica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pPr eaLnBrk="1" latinLnBrk="0" hangingPunct="1"/>
            <a:r>
              <a:rPr lang="es-ES"/>
              <a:t>Haga clic para modificar el estilo de título del patrón</a:t>
            </a:r>
            <a:endParaRPr/>
          </a:p>
        </p:txBody>
      </p:sp>
      <p:sp>
        <p:nvSpPr>
          <p:cNvPr id="3" name="Vertical Text Placeholder 2"/>
          <p:cNvSpPr>
            <a:spLocks noGrp="1"/>
          </p:cNvSpPr>
          <p:nvPr>
            <p:ph type="body" orient="vert" idx="1"/>
          </p:nvPr>
        </p:nvSpPr>
        <p:spPr>
          <a:xfrm>
            <a:off x="457200" y="274638"/>
            <a:ext cx="5105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pPr/>
              <a:t>03/02/2019</a:t>
            </a:fld>
            <a:endParaRPr kumimoji="0" lang="es-ES" dirty="0"/>
          </a:p>
        </p:txBody>
      </p:sp>
      <p:sp>
        <p:nvSpPr>
          <p:cNvPr id="5" name="Footer Placeholder 4"/>
          <p:cNvSpPr>
            <a:spLocks noGrp="1"/>
          </p:cNvSpPr>
          <p:nvPr>
            <p:ph type="ftr" sz="quarter" idx="11"/>
          </p:nvPr>
        </p:nvSpPr>
        <p:spPr/>
        <p:txBody>
          <a:body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En blanco">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pPr/>
              <a:t>03/02/2019</a:t>
            </a:fld>
            <a:endParaRPr kumimoji="0" lang="es-ES" dirty="0"/>
          </a:p>
        </p:txBody>
      </p:sp>
      <p:sp>
        <p:nvSpPr>
          <p:cNvPr id="3" name="Footer Placeholder 2"/>
          <p:cNvSpPr>
            <a:spLocks noGrp="1"/>
          </p:cNvSpPr>
          <p:nvPr>
            <p:ph type="ftr" sz="quarter" idx="11"/>
          </p:nvPr>
        </p:nvSpPr>
        <p:spPr/>
        <p:txBody>
          <a:bodyPr/>
          <a:lstStyle/>
          <a:p>
            <a:endParaRPr kumimoji="0" lang="es-ES" dirty="0"/>
          </a:p>
        </p:txBody>
      </p:sp>
      <p:sp>
        <p:nvSpPr>
          <p:cNvPr id="4" name="Slide Number Placeholder 3"/>
          <p:cNvSpPr>
            <a:spLocks noGrp="1"/>
          </p:cNvSpPr>
          <p:nvPr>
            <p:ph type="sldNum" sz="quarter" idx="12"/>
          </p:nvPr>
        </p:nvSpPr>
        <p:spPr/>
        <p:txBody>
          <a:bodyPr/>
          <a:lstStyle/>
          <a:p>
            <a:fld id="{73820FCD-5F4C-4989-BE05-0A8208BCBC21}" type="slidenum">
              <a:pPr/>
              <a:t>‹Nº›</a:t>
            </a:fld>
            <a:endParaRPr kumimoji="0" lang="es-E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eaLnBrk="1" latinLnBrk="0" hangingPunct="1">
              <a:defRPr kumimoji="0" lang="es-ES" sz="3000" b="1" cap="all"/>
            </a:lvl1pPr>
          </a:lstStyle>
          <a:p>
            <a:pPr eaLnBrk="1" latinLnBrk="0" hangingPunct="1"/>
            <a:r>
              <a:rPr lang="es-ES"/>
              <a:t>Haga clic para modificar el estilo de título del patrón</a:t>
            </a:r>
            <a:endParaRPr/>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eaLnBrk="1" latinLnBrk="0" hangingPunct="1">
              <a:buNone/>
              <a:defRPr kumimoji="0" lang="es-ES" sz="1800">
                <a:solidFill>
                  <a:schemeClr val="tx1">
                    <a:lumMod val="65000"/>
                    <a:lumOff val="35000"/>
                  </a:schemeClr>
                </a:solidFill>
              </a:defRPr>
            </a:lvl1pPr>
            <a:lvl2pPr marL="457200" indent="0" eaLnBrk="1" latinLnBrk="0" hangingPunct="1">
              <a:buNone/>
              <a:defRPr kumimoji="0" lang="es-ES" sz="1800">
                <a:solidFill>
                  <a:schemeClr val="tx1">
                    <a:tint val="75000"/>
                  </a:schemeClr>
                </a:solidFill>
              </a:defRPr>
            </a:lvl2pPr>
            <a:lvl3pPr marL="914400" indent="0" eaLnBrk="1" latinLnBrk="0" hangingPunct="1">
              <a:buNone/>
              <a:defRPr kumimoji="0" lang="es-ES" sz="1600">
                <a:solidFill>
                  <a:schemeClr val="tx1">
                    <a:tint val="75000"/>
                  </a:schemeClr>
                </a:solidFill>
              </a:defRPr>
            </a:lvl3pPr>
            <a:lvl4pPr marL="1371600" indent="0" eaLnBrk="1" latinLnBrk="0" hangingPunct="1">
              <a:buNone/>
              <a:defRPr kumimoji="0" lang="es-ES" sz="1400">
                <a:solidFill>
                  <a:schemeClr val="tx1">
                    <a:tint val="75000"/>
                  </a:schemeClr>
                </a:solidFill>
              </a:defRPr>
            </a:lvl4pPr>
            <a:lvl5pPr marL="1828800" indent="0" eaLnBrk="1" latinLnBrk="0" hangingPunct="1">
              <a:buNone/>
              <a:defRPr kumimoji="0" lang="es-ES" sz="1400">
                <a:solidFill>
                  <a:schemeClr val="tx1">
                    <a:tint val="75000"/>
                  </a:schemeClr>
                </a:solidFill>
              </a:defRPr>
            </a:lvl5pPr>
            <a:lvl6pPr marL="2286000" indent="0" eaLnBrk="1" latinLnBrk="0" hangingPunct="1">
              <a:buNone/>
              <a:defRPr kumimoji="0" lang="es-ES" sz="1400">
                <a:solidFill>
                  <a:schemeClr val="tx1">
                    <a:tint val="75000"/>
                  </a:schemeClr>
                </a:solidFill>
              </a:defRPr>
            </a:lvl6pPr>
            <a:lvl7pPr marL="2743200" indent="0" eaLnBrk="1" latinLnBrk="0" hangingPunct="1">
              <a:buNone/>
              <a:defRPr kumimoji="0" lang="es-ES" sz="1400">
                <a:solidFill>
                  <a:schemeClr val="tx1">
                    <a:tint val="75000"/>
                  </a:schemeClr>
                </a:solidFill>
              </a:defRPr>
            </a:lvl7pPr>
            <a:lvl8pPr marL="3200400" indent="0" eaLnBrk="1" latinLnBrk="0" hangingPunct="1">
              <a:buNone/>
              <a:defRPr kumimoji="0" lang="es-ES" sz="1400">
                <a:solidFill>
                  <a:schemeClr val="tx1">
                    <a:tint val="75000"/>
                  </a:schemeClr>
                </a:solidFill>
              </a:defRPr>
            </a:lvl8pPr>
            <a:lvl9pPr marL="3657600" indent="0" eaLnBrk="1" latinLnBrk="0" hangingPunct="1">
              <a:buNone/>
              <a:defRPr kumimoji="0" lang="es-ES" sz="1400">
                <a:solidFill>
                  <a:schemeClr val="tx1">
                    <a:tint val="75000"/>
                  </a:schemeClr>
                </a:solidFill>
              </a:defRPr>
            </a:lvl9pPr>
          </a:lstStyle>
          <a:p>
            <a:pPr lvl="0" eaLnBrk="1" latinLnBrk="0" hangingPunct="1"/>
            <a:r>
              <a:rPr lang="es-ES"/>
              <a:t>Haga clic para modificar el estilo de texto del patrón</a:t>
            </a:r>
          </a:p>
        </p:txBody>
      </p:sp>
      <p:sp>
        <p:nvSpPr>
          <p:cNvPr id="5" name="Footer Placeholder 4"/>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dirty="0"/>
              <a:t>             </a:t>
            </a:r>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dirty="0">
                <a:solidFill>
                  <a:srgbClr val="FF6600"/>
                </a:solidFill>
              </a:rPr>
              <a:t>           </a:t>
            </a: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dirty="0"/>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ítulo y contenid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eaLnBrk="1" latinLnBrk="0" hangingPunct="1">
              <a:defRPr kumimoji="0" lang="es-ES" sz="3000" b="0">
                <a:solidFill>
                  <a:schemeClr val="tx1">
                    <a:lumMod val="85000"/>
                    <a:lumOff val="15000"/>
                  </a:schemeClr>
                </a:solidFill>
              </a:defRPr>
            </a:lvl1pPr>
          </a:lstStyle>
          <a:p>
            <a:pPr eaLnBrk="1" latinLnBrk="0" hangingPunct="1"/>
            <a:r>
              <a:rPr lang="es-ES"/>
              <a:t>Haga clic para modificar el estilo de título del patrón</a:t>
            </a:r>
            <a:endParaRPr/>
          </a:p>
        </p:txBody>
      </p:sp>
      <p:sp>
        <p:nvSpPr>
          <p:cNvPr id="3" name="Content Placeholder 2"/>
          <p:cNvSpPr>
            <a:spLocks noGrp="1"/>
          </p:cNvSpPr>
          <p:nvPr>
            <p:ph idx="1"/>
          </p:nvPr>
        </p:nvSpPr>
        <p:spPr/>
        <p:txBody>
          <a:bodyPr/>
          <a:lstStyle>
            <a:lvl1pPr eaLnBrk="1" latinLnBrk="0" hangingPunct="1">
              <a:defRPr kumimoji="0" lang="es-ES">
                <a:solidFill>
                  <a:schemeClr val="tx1">
                    <a:lumMod val="85000"/>
                    <a:lumOff val="15000"/>
                  </a:schemeClr>
                </a:solidFill>
              </a:defRPr>
            </a:lvl1pPr>
            <a:lvl2pPr eaLnBrk="1" latinLnBrk="0" hangingPunct="1">
              <a:defRPr kumimoji="0" lang="es-ES">
                <a:solidFill>
                  <a:schemeClr val="tx1">
                    <a:lumMod val="85000"/>
                    <a:lumOff val="15000"/>
                  </a:schemeClr>
                </a:solidFill>
              </a:defRPr>
            </a:lvl2pPr>
            <a:lvl3pPr eaLnBrk="1" latinLnBrk="0" hangingPunct="1">
              <a:defRPr kumimoji="0" lang="es-ES">
                <a:solidFill>
                  <a:schemeClr val="tx1">
                    <a:lumMod val="85000"/>
                    <a:lumOff val="15000"/>
                  </a:schemeClr>
                </a:solidFill>
              </a:defRPr>
            </a:lvl3pPr>
            <a:lvl4pPr eaLnBrk="1" latinLnBrk="0" hangingPunct="1">
              <a:defRPr kumimoji="0" lang="es-ES">
                <a:solidFill>
                  <a:schemeClr val="tx1">
                    <a:lumMod val="85000"/>
                    <a:lumOff val="15000"/>
                  </a:schemeClr>
                </a:solidFill>
              </a:defRPr>
            </a:lvl4pPr>
            <a:lvl5pPr eaLnBrk="1" latinLnBrk="0" hangingPunct="1">
              <a:defRPr kumimoji="0" lang="es-ES">
                <a:solidFill>
                  <a:schemeClr val="tx1">
                    <a:lumMod val="85000"/>
                    <a:lumOff val="15000"/>
                  </a:schemeClr>
                </a:solidFill>
              </a:defRPr>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pPr/>
              <a:t>03/02/2019</a:t>
            </a:fld>
            <a:endParaRPr kumimoji="0" lang="es-ES" dirty="0"/>
          </a:p>
        </p:txBody>
      </p:sp>
      <p:sp>
        <p:nvSpPr>
          <p:cNvPr id="5" name="Footer Placeholder 4"/>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ulo y contenido: Énf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s-ES"/>
              <a:t>Haga clic para modificar el estilo de título del patrón</a:t>
            </a:r>
            <a:endParaRPr/>
          </a:p>
        </p:txBody>
      </p:sp>
      <p:sp>
        <p:nvSpPr>
          <p:cNvPr id="3" name="Date Placeholder 2"/>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pPr/>
              <a:t>03/02/2019</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
        <p:nvSpPr>
          <p:cNvPr id="6" name="Content Placeholder 2"/>
          <p:cNvSpPr>
            <a:spLocks noGrp="1"/>
          </p:cNvSpPr>
          <p:nvPr>
            <p:ph idx="1"/>
          </p:nvPr>
        </p:nvSpPr>
        <p:spPr>
          <a:xfrm>
            <a:off x="457200" y="1600200"/>
            <a:ext cx="8229600" cy="4525963"/>
          </a:xfrm>
        </p:spPr>
        <p:txBody>
          <a:bodyPr/>
          <a:lstStyle>
            <a:lvl1pPr eaLnBrk="1" latinLnBrk="0" hangingPunct="1">
              <a:defRPr kumimoji="0" lang="es-ES">
                <a:solidFill>
                  <a:schemeClr val="tx1">
                    <a:lumMod val="85000"/>
                    <a:lumOff val="15000"/>
                  </a:schemeClr>
                </a:solidFill>
              </a:defRPr>
            </a:lvl1pPr>
            <a:lvl2pPr eaLnBrk="1" latinLnBrk="0" hangingPunct="1">
              <a:defRPr kumimoji="0" lang="es-ES">
                <a:solidFill>
                  <a:schemeClr val="tx1">
                    <a:lumMod val="85000"/>
                    <a:lumOff val="15000"/>
                  </a:schemeClr>
                </a:solidFill>
              </a:defRPr>
            </a:lvl2pPr>
            <a:lvl3pPr eaLnBrk="1" latinLnBrk="0" hangingPunct="1">
              <a:defRPr kumimoji="0" lang="es-ES">
                <a:solidFill>
                  <a:schemeClr val="tx1">
                    <a:lumMod val="85000"/>
                    <a:lumOff val="15000"/>
                  </a:schemeClr>
                </a:solidFill>
              </a:defRPr>
            </a:lvl3pPr>
            <a:lvl4pPr eaLnBrk="1" latinLnBrk="0" hangingPunct="1">
              <a:defRPr kumimoji="0" lang="es-ES">
                <a:solidFill>
                  <a:schemeClr val="tx1">
                    <a:lumMod val="85000"/>
                    <a:lumOff val="15000"/>
                  </a:schemeClr>
                </a:solidFill>
              </a:defRPr>
            </a:lvl4pPr>
            <a:lvl5pPr eaLnBrk="1" latinLnBrk="0" hangingPunct="1">
              <a:defRPr kumimoji="0" lang="es-ES">
                <a:solidFill>
                  <a:schemeClr val="tx1">
                    <a:lumMod val="85000"/>
                    <a:lumOff val="15000"/>
                  </a:schemeClr>
                </a:solidFill>
              </a:defRPr>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Dos objeto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eaLnBrk="1" latinLnBrk="0" hangingPunct="1">
              <a:defRPr kumimoji="0" lang="es-ES" sz="2800">
                <a:solidFill>
                  <a:schemeClr val="bg1"/>
                </a:solidFill>
              </a:defRPr>
            </a:lvl1pPr>
          </a:lstStyle>
          <a:p>
            <a:pPr eaLnBrk="1" latinLnBrk="0" hangingPunct="1"/>
            <a:r>
              <a:rPr lang="es-ES"/>
              <a:t>Haga clic para modificar el estilo de título del patrón</a:t>
            </a:r>
            <a:endParaRPr/>
          </a:p>
        </p:txBody>
      </p:sp>
      <p:sp>
        <p:nvSpPr>
          <p:cNvPr id="3" name="Content Placeholder 2"/>
          <p:cNvSpPr>
            <a:spLocks noGrp="1"/>
          </p:cNvSpPr>
          <p:nvPr>
            <p:ph sz="half" idx="1"/>
          </p:nvPr>
        </p:nvSpPr>
        <p:spPr>
          <a:xfrm>
            <a:off x="457200" y="1676402"/>
            <a:ext cx="4038600" cy="3971455"/>
          </a:xfrm>
        </p:spPr>
        <p:txBody>
          <a:bodyPr/>
          <a:lstStyle>
            <a:lvl1pPr eaLnBrk="1" latinLnBrk="0" hangingPunct="1">
              <a:defRPr kumimoji="0" lang="es-ES" sz="2800">
                <a:solidFill>
                  <a:schemeClr val="tx1">
                    <a:lumMod val="85000"/>
                    <a:lumOff val="15000"/>
                  </a:schemeClr>
                </a:solidFill>
              </a:defRPr>
            </a:lvl1pPr>
            <a:lvl2pPr eaLnBrk="1" latinLnBrk="0" hangingPunct="1">
              <a:defRPr kumimoji="0" lang="es-ES" sz="2400">
                <a:solidFill>
                  <a:schemeClr val="tx1">
                    <a:lumMod val="85000"/>
                    <a:lumOff val="15000"/>
                  </a:schemeClr>
                </a:solidFill>
              </a:defRPr>
            </a:lvl2pPr>
            <a:lvl3pPr eaLnBrk="1" latinLnBrk="0" hangingPunct="1">
              <a:defRPr kumimoji="0" lang="es-ES" sz="2000">
                <a:solidFill>
                  <a:schemeClr val="tx1">
                    <a:lumMod val="85000"/>
                    <a:lumOff val="15000"/>
                  </a:schemeClr>
                </a:solidFill>
              </a:defRPr>
            </a:lvl3pPr>
            <a:lvl4pPr eaLnBrk="1" latinLnBrk="0" hangingPunct="1">
              <a:defRPr kumimoji="0" lang="es-ES" sz="1800">
                <a:solidFill>
                  <a:schemeClr val="tx1">
                    <a:lumMod val="85000"/>
                    <a:lumOff val="15000"/>
                  </a:schemeClr>
                </a:solidFill>
              </a:defRPr>
            </a:lvl4pPr>
            <a:lvl5pPr eaLnBrk="1" latinLnBrk="0" hangingPunct="1">
              <a:defRPr kumimoji="0" lang="es-ES" sz="1800">
                <a:solidFill>
                  <a:schemeClr val="tx1">
                    <a:lumMod val="85000"/>
                    <a:lumOff val="15000"/>
                  </a:schemeClr>
                </a:solidFill>
              </a:defRPr>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Content Placeholder 3"/>
          <p:cNvSpPr>
            <a:spLocks noGrp="1"/>
          </p:cNvSpPr>
          <p:nvPr>
            <p:ph sz="half" idx="2"/>
          </p:nvPr>
        </p:nvSpPr>
        <p:spPr>
          <a:xfrm>
            <a:off x="4648200" y="1676400"/>
            <a:ext cx="4038600" cy="3971454"/>
          </a:xfrm>
        </p:spPr>
        <p:txBody>
          <a:bodyPr/>
          <a:lstStyle>
            <a:lvl1pPr eaLnBrk="1" latinLnBrk="0" hangingPunct="1">
              <a:defRPr kumimoji="0" lang="es-ES" sz="2800">
                <a:solidFill>
                  <a:schemeClr val="tx1">
                    <a:lumMod val="85000"/>
                    <a:lumOff val="15000"/>
                  </a:schemeClr>
                </a:solidFill>
              </a:defRPr>
            </a:lvl1pPr>
            <a:lvl2pPr eaLnBrk="1" latinLnBrk="0" hangingPunct="1">
              <a:defRPr kumimoji="0" lang="es-ES" sz="2400">
                <a:solidFill>
                  <a:schemeClr val="tx1">
                    <a:lumMod val="85000"/>
                    <a:lumOff val="15000"/>
                  </a:schemeClr>
                </a:solidFill>
              </a:defRPr>
            </a:lvl2pPr>
            <a:lvl3pPr eaLnBrk="1" latinLnBrk="0" hangingPunct="1">
              <a:defRPr kumimoji="0" lang="es-ES" sz="2000">
                <a:solidFill>
                  <a:schemeClr val="tx1">
                    <a:lumMod val="85000"/>
                    <a:lumOff val="15000"/>
                  </a:schemeClr>
                </a:solidFill>
              </a:defRPr>
            </a:lvl3pPr>
            <a:lvl4pPr eaLnBrk="1" latinLnBrk="0" hangingPunct="1">
              <a:defRPr kumimoji="0" lang="es-ES" sz="1800">
                <a:solidFill>
                  <a:schemeClr val="tx1">
                    <a:lumMod val="85000"/>
                    <a:lumOff val="15000"/>
                  </a:schemeClr>
                </a:solidFill>
              </a:defRPr>
            </a:lvl4pPr>
            <a:lvl5pPr eaLnBrk="1" latinLnBrk="0" hangingPunct="1">
              <a:defRPr kumimoji="0" lang="es-ES" sz="1800">
                <a:solidFill>
                  <a:schemeClr val="tx1">
                    <a:lumMod val="85000"/>
                    <a:lumOff val="15000"/>
                  </a:schemeClr>
                </a:solidFill>
              </a:defRPr>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5" name="Date Placeholder 4"/>
          <p:cNvSpPr>
            <a:spLocks noGrp="1"/>
          </p:cNvSpPr>
          <p:nvPr>
            <p:ph type="dt" sz="half" idx="10"/>
          </p:nvPr>
        </p:nvSpPr>
        <p:spPr/>
        <p:txBody>
          <a:bodyPr/>
          <a:lstStyle/>
          <a:p>
            <a:fld id="{A258050E-B668-4FA7-85AD-C750C80A6E9B}" type="datetimeFigureOut">
              <a:pPr/>
              <a:t>03/02/2019</a:t>
            </a:fld>
            <a:endParaRPr kumimoji="0" lang="es-ES" dirty="0"/>
          </a:p>
        </p:txBody>
      </p:sp>
      <p:sp>
        <p:nvSpPr>
          <p:cNvPr id="6" name="Footer Placeholder 5"/>
          <p:cNvSpPr>
            <a:spLocks noGrp="1"/>
          </p:cNvSpPr>
          <p:nvPr>
            <p:ph type="ftr" sz="quarter" idx="11"/>
          </p:nvPr>
        </p:nvSpPr>
        <p:spPr/>
        <p:txBody>
          <a:bodyPr/>
          <a:lstStyle/>
          <a:p>
            <a:endParaRPr kumimoji="0" lang="es-ES" dirty="0"/>
          </a:p>
        </p:txBody>
      </p:sp>
      <p:sp>
        <p:nvSpPr>
          <p:cNvPr id="7" name="Slide Number Placeholder 6"/>
          <p:cNvSpPr>
            <a:spLocks noGrp="1"/>
          </p:cNvSpPr>
          <p:nvPr>
            <p:ph type="sldNum" sz="quarter" idx="12"/>
          </p:nvPr>
        </p:nvSpPr>
        <p:spPr/>
        <p:txBody>
          <a:bodyPr/>
          <a:lstStyle/>
          <a:p>
            <a:fld id="{240D5ECE-8B49-45CD-BE81-EF81920D1969}" type="slidenum">
              <a:pPr/>
              <a:t>‹Nº›</a:t>
            </a:fld>
            <a:endParaRPr kumimoji="0"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03/02/2019</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eaLnBrk="1" latinLnBrk="0" hangingPunct="1">
              <a:defRPr kumimoji="0" lang="es-ES"/>
            </a:lvl1pPr>
          </a:lstStyle>
          <a:p>
            <a:pPr eaLnBrk="1" latinLnBrk="0" hangingPunct="1"/>
            <a:r>
              <a:rPr lang="es-ES"/>
              <a:t>Haga clic para modificar el estilo de título del patrón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ólo el título: Énf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pPr/>
              <a:t>03/02/2019</a:t>
            </a:fld>
            <a:endParaRPr kumimoji="0" lang="es-ES" dirty="0"/>
          </a:p>
        </p:txBody>
      </p:sp>
      <p:sp>
        <p:nvSpPr>
          <p:cNvPr id="3" name="Footer Placeholder 2"/>
          <p:cNvSpPr>
            <a:spLocks noGrp="1"/>
          </p:cNvSpPr>
          <p:nvPr>
            <p:ph type="ftr" sz="quarter" idx="11"/>
          </p:nvPr>
        </p:nvSpPr>
        <p:spPr/>
        <p:txBody>
          <a:bodyPr/>
          <a:lstStyle/>
          <a:p>
            <a:endParaRPr kumimoji="0" lang="es-ES" dirty="0"/>
          </a:p>
        </p:txBody>
      </p:sp>
      <p:sp>
        <p:nvSpPr>
          <p:cNvPr id="4" name="Slide Number Placeholder 3"/>
          <p:cNvSpPr>
            <a:spLocks noGrp="1"/>
          </p:cNvSpPr>
          <p:nvPr>
            <p:ph type="sldNum" sz="quarter" idx="12"/>
          </p:nvPr>
        </p:nvSpPr>
        <p:spPr/>
        <p:txBody>
          <a:bodyPr/>
          <a:lstStyle/>
          <a:p>
            <a:fld id="{240D5ECE-8B49-45CD-BE81-EF81920D1969}" type="slidenum">
              <a:pPr/>
              <a:t>‹Nº›</a:t>
            </a:fld>
            <a:endParaRPr kumimoji="0" lang="es-ES" dirty="0"/>
          </a:p>
        </p:txBody>
      </p:sp>
      <p:sp>
        <p:nvSpPr>
          <p:cNvPr id="6" name="Title 1"/>
          <p:cNvSpPr>
            <a:spLocks noGrp="1"/>
          </p:cNvSpPr>
          <p:nvPr>
            <p:ph type="title" hasCustomPrompt="1"/>
          </p:nvPr>
        </p:nvSpPr>
        <p:spPr>
          <a:xfrm>
            <a:off x="290400" y="3081000"/>
            <a:ext cx="8686800" cy="1095600"/>
          </a:xfrm>
        </p:spPr>
        <p:txBody>
          <a:bodyPr>
            <a:normAutofit/>
          </a:bodyPr>
          <a:lstStyle>
            <a:lvl1pPr algn="ctr" eaLnBrk="1" latinLnBrk="0" hangingPunct="1">
              <a:defRPr kumimoji="0" lang="es-ES" sz="4600" b="1" kern="1200" spc="-150" baseline="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kumimoji="0" lang="es-ES"/>
              <a:t>Haga clic para modificar el estilo de título del patrón</a:t>
            </a:r>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eaLnBrk="1" latinLnBrk="0" hangingPunct="1">
              <a:buNone/>
              <a:defRPr kumimoji="0" lang="es-ES" sz="2800" kern="1200">
                <a:solidFill>
                  <a:srgbClr val="2E507A">
                    <a:alpha val="81000"/>
                  </a:srgbClr>
                </a:solidFill>
                <a:latin typeface="+mn-lt"/>
                <a:ea typeface="+mn-ea"/>
                <a:cs typeface="+mn-cs"/>
              </a:defRPr>
            </a:lvl1pPr>
            <a:lvl2pPr marL="457200" indent="0" eaLnBrk="1" latinLnBrk="0" hangingPunct="1">
              <a:buNone/>
              <a:defRPr kumimoji="0" lang="es-ES" sz="2000" b="1"/>
            </a:lvl2pPr>
            <a:lvl3pPr marL="914400" indent="0" eaLnBrk="1" latinLnBrk="0" hangingPunct="1">
              <a:buNone/>
              <a:defRPr kumimoji="0" lang="es-ES" sz="1800" b="1"/>
            </a:lvl3pPr>
            <a:lvl4pPr marL="1371600" indent="0" eaLnBrk="1" latinLnBrk="0" hangingPunct="1">
              <a:buNone/>
              <a:defRPr kumimoji="0" lang="es-ES" sz="1600" b="1"/>
            </a:lvl4pPr>
            <a:lvl5pPr marL="1828800" indent="0" eaLnBrk="1" latinLnBrk="0" hangingPunct="1">
              <a:buNone/>
              <a:defRPr kumimoji="0" lang="es-ES" sz="1600" b="1"/>
            </a:lvl5pPr>
            <a:lvl6pPr marL="2286000" indent="0" eaLnBrk="1" latinLnBrk="0" hangingPunct="1">
              <a:buNone/>
              <a:defRPr kumimoji="0" lang="es-ES" sz="1600" b="1"/>
            </a:lvl6pPr>
            <a:lvl7pPr marL="2743200" indent="0" eaLnBrk="1" latinLnBrk="0" hangingPunct="1">
              <a:buNone/>
              <a:defRPr kumimoji="0" lang="es-ES" sz="1600" b="1"/>
            </a:lvl7pPr>
            <a:lvl8pPr marL="3200400" indent="0" eaLnBrk="1" latinLnBrk="0" hangingPunct="1">
              <a:buNone/>
              <a:defRPr kumimoji="0" lang="es-ES" sz="1600" b="1"/>
            </a:lvl8pPr>
            <a:lvl9pPr marL="3657600" indent="0" eaLnBrk="1" latinLnBrk="0" hangingPunct="1">
              <a:buNone/>
              <a:defRPr kumimoji="0" lang="es-ES" sz="1600" b="1"/>
            </a:lvl9pPr>
          </a:lstStyle>
          <a:p>
            <a:pPr lvl="0" eaLnBrk="1" latinLnBrk="0" hangingPunct="1"/>
            <a:r>
              <a:rPr lang="es-ES"/>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ítulo con texto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03/02/2019</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kumimoji="0" lang="es-ES" sz="4000" kern="1200">
                <a:solidFill>
                  <a:schemeClr val="bg1"/>
                </a:solidFill>
                <a:latin typeface="+mn-lt"/>
                <a:ea typeface="+mn-ea"/>
                <a:cs typeface="+mn-cs"/>
              </a:defRPr>
            </a:lvl1pPr>
          </a:lstStyle>
          <a:p>
            <a:pPr eaLnBrk="1" latinLnBrk="0" hangingPunct="1"/>
            <a:r>
              <a:rPr lang="es-ES"/>
              <a:t>Haga clic para modificar el estilo de título del patrón</a:t>
            </a:r>
            <a:endParaRPr/>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eaLnBrk="1" latinLnBrk="0" hangingPunct="1">
              <a:buNone/>
              <a:defRPr kumimoji="0" lang="es-ES" sz="1800" b="1" kern="1200">
                <a:solidFill>
                  <a:schemeClr val="bg1">
                    <a:lumMod val="65000"/>
                  </a:schemeClr>
                </a:solidFill>
                <a:latin typeface="Calibri" pitchFamily="34" charset="0"/>
                <a:ea typeface="+mn-ea"/>
                <a:cs typeface="+mn-cs"/>
              </a:defRPr>
            </a:lvl1pPr>
          </a:lstStyle>
          <a:p>
            <a:pPr lvl="0"/>
            <a:r>
              <a:rPr kumimoji="0" lang="es-ES"/>
              <a:t>Haga clic para modificar el estilo de subtítulo del patrón</a:t>
            </a:r>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eaLnBrk="1" latinLnBrk="0" hangingPunct="1">
              <a:defRPr kumimoji="0" lang="es-ES" sz="2000" b="1"/>
            </a:lvl1pPr>
          </a:lstStyle>
          <a:p>
            <a:pPr eaLnBrk="1" latinLnBrk="0" hangingPunct="1"/>
            <a:r>
              <a:rPr lang="es-ES"/>
              <a:t>Haga clic para modificar el estilo de título del patrón</a:t>
            </a:r>
            <a:endParaRPr/>
          </a:p>
        </p:txBody>
      </p:sp>
      <p:sp>
        <p:nvSpPr>
          <p:cNvPr id="3" name="Content Placeholder 2"/>
          <p:cNvSpPr>
            <a:spLocks noGrp="1"/>
          </p:cNvSpPr>
          <p:nvPr>
            <p:ph idx="1"/>
          </p:nvPr>
        </p:nvSpPr>
        <p:spPr>
          <a:xfrm>
            <a:off x="3803650" y="609600"/>
            <a:ext cx="5111750" cy="5334000"/>
          </a:xfrm>
        </p:spPr>
        <p:txBody>
          <a:bodyPr/>
          <a:lstStyle>
            <a:lvl1pPr eaLnBrk="1" latinLnBrk="0" hangingPunct="1">
              <a:defRPr kumimoji="0" lang="es-ES" sz="2800">
                <a:solidFill>
                  <a:schemeClr val="bg1"/>
                </a:solidFill>
              </a:defRPr>
            </a:lvl1pPr>
            <a:lvl2pPr eaLnBrk="1" latinLnBrk="0" hangingPunct="1">
              <a:defRPr kumimoji="0" lang="es-ES" sz="2800">
                <a:solidFill>
                  <a:schemeClr val="bg1"/>
                </a:solidFill>
              </a:defRPr>
            </a:lvl2pPr>
            <a:lvl3pPr eaLnBrk="1" latinLnBrk="0" hangingPunct="1">
              <a:defRPr kumimoji="0" lang="es-ES" sz="2400">
                <a:solidFill>
                  <a:schemeClr val="bg1"/>
                </a:solidFill>
              </a:defRPr>
            </a:lvl3pPr>
            <a:lvl4pPr eaLnBrk="1" latinLnBrk="0" hangingPunct="1">
              <a:defRPr kumimoji="0" lang="es-ES" sz="2000">
                <a:solidFill>
                  <a:schemeClr val="bg1"/>
                </a:solidFill>
              </a:defRPr>
            </a:lvl4pPr>
            <a:lvl5pPr eaLnBrk="1" latinLnBrk="0" hangingPunct="1">
              <a:defRPr kumimoji="0" lang="es-ES" sz="2000">
                <a:solidFill>
                  <a:schemeClr val="bg1"/>
                </a:solidFill>
              </a:defRPr>
            </a:lvl5pPr>
            <a:lvl6pPr eaLnBrk="1" latinLnBrk="0" hangingPunct="1">
              <a:defRPr kumimoji="0" lang="es-ES" sz="2000"/>
            </a:lvl6pPr>
            <a:lvl7pPr eaLnBrk="1" latinLnBrk="0" hangingPunct="1">
              <a:defRPr kumimoji="0" lang="es-ES" sz="2000"/>
            </a:lvl7pPr>
            <a:lvl8pPr eaLnBrk="1" latinLnBrk="0" hangingPunct="1">
              <a:defRPr kumimoji="0" lang="es-ES" sz="2000"/>
            </a:lvl8pPr>
            <a:lvl9pPr eaLnBrk="1" latinLnBrk="0" hangingPunct="1">
              <a:defRPr kumimoji="0" lang="es-ES" sz="20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Text Placeholder 3"/>
          <p:cNvSpPr>
            <a:spLocks noGrp="1"/>
          </p:cNvSpPr>
          <p:nvPr>
            <p:ph type="body" sz="half" idx="2"/>
          </p:nvPr>
        </p:nvSpPr>
        <p:spPr>
          <a:xfrm>
            <a:off x="228600" y="1435101"/>
            <a:ext cx="3008313" cy="3822699"/>
          </a:xfrm>
        </p:spPr>
        <p:txBody>
          <a:bodyPr/>
          <a:lstStyle>
            <a:lvl1pPr marL="0" indent="0" eaLnBrk="1" latinLnBrk="0" hangingPunct="1">
              <a:buNone/>
              <a:defRPr kumimoji="0" lang="es-ES" sz="1400">
                <a:solidFill>
                  <a:schemeClr val="tx1">
                    <a:lumMod val="75000"/>
                    <a:lumOff val="25000"/>
                  </a:schemeClr>
                </a:solidFill>
              </a:defRPr>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a:t>Haga clic para modificar el estilo de texto del patrón</a:t>
            </a:r>
          </a:p>
        </p:txBody>
      </p:sp>
      <p:sp>
        <p:nvSpPr>
          <p:cNvPr id="5" name="Date Placeholder 4"/>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03/02/2019</a:t>
            </a:fld>
            <a:endParaRPr kumimoji="0" lang="es-ES" dirty="0"/>
          </a:p>
        </p:txBody>
      </p:sp>
      <p:sp>
        <p:nvSpPr>
          <p:cNvPr id="6" name="Footer Placeholder 5"/>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7" name="Slide Number Placeholder 6"/>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pPr eaLnBrk="1" latinLnBrk="0" hangingPunct="1"/>
            <a:r>
              <a:rPr kumimoji="0" lang="es-ES"/>
              <a:t>Haga clic para modificar el estilo de título del patrón</a:t>
            </a:r>
            <a:endParaRPr kumimoji="0"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latinLnBrk="0" hangingPunct="1">
              <a:defRPr kumimoji="0" lang="es-ES" sz="1200">
                <a:solidFill>
                  <a:schemeClr val="tx1">
                    <a:tint val="75000"/>
                  </a:schemeClr>
                </a:solidFill>
              </a:defRPr>
            </a:lvl1pPr>
          </a:lstStyle>
          <a:p>
            <a:fld id="{A258050E-B668-4FA7-85AD-C750C80A6E9B}" type="datetimeFigureOut">
              <a:pPr/>
              <a:t>03/02/2019</a:t>
            </a:fld>
            <a:endParaRPr kumimoji="0" lang="es-E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latinLnBrk="0" hangingPunct="1">
              <a:defRPr kumimoji="0" lang="es-ES" sz="1200">
                <a:solidFill>
                  <a:schemeClr val="tx1">
                    <a:tint val="75000"/>
                  </a:schemeClr>
                </a:solidFill>
              </a:defRPr>
            </a:lvl1pPr>
          </a:lstStyle>
          <a:p>
            <a:endParaRPr kumimoji="0" lang="es-E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latinLnBrk="0" hangingPunct="1">
              <a:defRPr kumimoji="0" lang="es-ES" sz="1200">
                <a:solidFill>
                  <a:schemeClr val="tx1">
                    <a:tint val="75000"/>
                  </a:schemeClr>
                </a:solidFill>
              </a:defRPr>
            </a:lvl1pPr>
          </a:lstStyle>
          <a:p>
            <a:fld id="{240D5ECE-8B49-45CD-BE81-EF81920D1969}" type="slidenum">
              <a:pPr/>
              <a:t>‹Nº›</a:t>
            </a:fld>
            <a:endParaRPr kumimoji="0" lang="es-E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63" r:id="rId14"/>
  </p:sldLayoutIdLst>
  <p:txStyles>
    <p:titleStyle>
      <a:lvl1pPr algn="ctr" defTabSz="914400" rtl="0" eaLnBrk="1" latinLnBrk="0" hangingPunct="1">
        <a:spcBef>
          <a:spcPct val="0"/>
        </a:spcBef>
        <a:buNone/>
        <a:defRPr kumimoji="0" lang="es-ES"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p:bodyStyle>
    <p:otherStyle>
      <a:defPPr>
        <a:defRPr kumimoji="0" lang="es-ES"/>
      </a:defPPr>
      <a:lvl1pPr marL="0" algn="l" defTabSz="914400" rtl="0" eaLnBrk="1" latinLnBrk="0" hangingPunct="1">
        <a:defRPr kumimoji="0" lang="es-ES" sz="1800" kern="1200">
          <a:solidFill>
            <a:schemeClr val="tx1"/>
          </a:solidFill>
          <a:latin typeface="+mn-lt"/>
          <a:ea typeface="+mn-ea"/>
          <a:cs typeface="+mn-cs"/>
        </a:defRPr>
      </a:lvl1pPr>
      <a:lvl2pPr marL="457200" algn="l" defTabSz="914400" rtl="0" eaLnBrk="1" latinLnBrk="0" hangingPunct="1">
        <a:defRPr kumimoji="0" lang="es-ES" sz="1800" kern="1200">
          <a:solidFill>
            <a:schemeClr val="tx1"/>
          </a:solidFill>
          <a:latin typeface="+mn-lt"/>
          <a:ea typeface="+mn-ea"/>
          <a:cs typeface="+mn-cs"/>
        </a:defRPr>
      </a:lvl2pPr>
      <a:lvl3pPr marL="914400" algn="l" defTabSz="914400" rtl="0" eaLnBrk="1" latinLnBrk="0" hangingPunct="1">
        <a:defRPr kumimoji="0" lang="es-ES" sz="1800" kern="1200">
          <a:solidFill>
            <a:schemeClr val="tx1"/>
          </a:solidFill>
          <a:latin typeface="+mn-lt"/>
          <a:ea typeface="+mn-ea"/>
          <a:cs typeface="+mn-cs"/>
        </a:defRPr>
      </a:lvl3pPr>
      <a:lvl4pPr marL="1371600" algn="l" defTabSz="914400" rtl="0" eaLnBrk="1" latinLnBrk="0" hangingPunct="1">
        <a:defRPr kumimoji="0" lang="es-ES" sz="1800" kern="1200">
          <a:solidFill>
            <a:schemeClr val="tx1"/>
          </a:solidFill>
          <a:latin typeface="+mn-lt"/>
          <a:ea typeface="+mn-ea"/>
          <a:cs typeface="+mn-cs"/>
        </a:defRPr>
      </a:lvl4pPr>
      <a:lvl5pPr marL="1828800" algn="l" defTabSz="914400" rtl="0" eaLnBrk="1" latinLnBrk="0" hangingPunct="1">
        <a:defRPr kumimoji="0" lang="es-ES" sz="1800" kern="1200">
          <a:solidFill>
            <a:schemeClr val="tx1"/>
          </a:solidFill>
          <a:latin typeface="+mn-lt"/>
          <a:ea typeface="+mn-ea"/>
          <a:cs typeface="+mn-cs"/>
        </a:defRPr>
      </a:lvl5pPr>
      <a:lvl6pPr marL="2286000" algn="l" defTabSz="914400" rtl="0" eaLnBrk="1" latinLnBrk="0" hangingPunct="1">
        <a:defRPr kumimoji="0" lang="es-ES" sz="1800" kern="1200">
          <a:solidFill>
            <a:schemeClr val="tx1"/>
          </a:solidFill>
          <a:latin typeface="+mn-lt"/>
          <a:ea typeface="+mn-ea"/>
          <a:cs typeface="+mn-cs"/>
        </a:defRPr>
      </a:lvl6pPr>
      <a:lvl7pPr marL="2743200" algn="l" defTabSz="914400" rtl="0" eaLnBrk="1" latinLnBrk="0" hangingPunct="1">
        <a:defRPr kumimoji="0" lang="es-ES" sz="1800" kern="1200">
          <a:solidFill>
            <a:schemeClr val="tx1"/>
          </a:solidFill>
          <a:latin typeface="+mn-lt"/>
          <a:ea typeface="+mn-ea"/>
          <a:cs typeface="+mn-cs"/>
        </a:defRPr>
      </a:lvl7pPr>
      <a:lvl8pPr marL="3200400" algn="l" defTabSz="914400" rtl="0" eaLnBrk="1" latinLnBrk="0" hangingPunct="1">
        <a:defRPr kumimoji="0" lang="es-ES" sz="1800" kern="1200">
          <a:solidFill>
            <a:schemeClr val="tx1"/>
          </a:solidFill>
          <a:latin typeface="+mn-lt"/>
          <a:ea typeface="+mn-ea"/>
          <a:cs typeface="+mn-cs"/>
        </a:defRPr>
      </a:lvl8pPr>
      <a:lvl9pPr marL="3657600" algn="l" defTabSz="914400" rtl="0" eaLnBrk="1" latinLnBrk="0" hangingPunct="1">
        <a:defRPr kumimoji="0" lang="es-ES"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tags" Target="../tags/tag1.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5.xml"/><Relationship Id="rId1" Type="http://schemas.openxmlformats.org/officeDocument/2006/relationships/tags" Target="../tags/tag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5.xml"/><Relationship Id="rId1" Type="http://schemas.openxmlformats.org/officeDocument/2006/relationships/tags" Target="../tags/tag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5.xml"/><Relationship Id="rId1" Type="http://schemas.openxmlformats.org/officeDocument/2006/relationships/tags" Target="../tags/tag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5.xml"/><Relationship Id="rId1" Type="http://schemas.openxmlformats.org/officeDocument/2006/relationships/tags" Target="../tags/tag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5.xml"/><Relationship Id="rId1" Type="http://schemas.openxmlformats.org/officeDocument/2006/relationships/tags" Target="../tags/tag8.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5.xml"/><Relationship Id="rId1" Type="http://schemas.openxmlformats.org/officeDocument/2006/relationships/tags" Target="../tags/tag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635896" y="332656"/>
            <a:ext cx="5040560" cy="1872208"/>
          </a:xfrm>
        </p:spPr>
        <p:txBody>
          <a:bodyPr>
            <a:noAutofit/>
          </a:bodyPr>
          <a:lstStyle/>
          <a:p>
            <a:pPr algn="ctr"/>
            <a:r>
              <a:rPr lang="es-ES" sz="3000" b="1" dirty="0"/>
              <a:t>LA SENTENCIA PENAL . CONTENIDO Y REQUISITOS FORMALES</a:t>
            </a:r>
            <a:endParaRPr lang="es-419" sz="3000" b="1" dirty="0"/>
          </a:p>
        </p:txBody>
      </p:sp>
      <p:sp>
        <p:nvSpPr>
          <p:cNvPr id="5" name="Title 4"/>
          <p:cNvSpPr>
            <a:spLocks noGrp="1"/>
          </p:cNvSpPr>
          <p:nvPr>
            <p:ph type="title"/>
          </p:nvPr>
        </p:nvSpPr>
        <p:spPr>
          <a:xfrm>
            <a:off x="228600" y="2924944"/>
            <a:ext cx="7295728" cy="2088232"/>
          </a:xfrm>
        </p:spPr>
        <p:txBody>
          <a:bodyPr>
            <a:normAutofit/>
          </a:bodyPr>
          <a:lstStyle/>
          <a:p>
            <a:pPr algn="l"/>
            <a:r>
              <a:rPr lang="es-ES" sz="3000" b="0" dirty="0">
                <a:solidFill>
                  <a:prstClr val="white"/>
                </a:solidFill>
              </a:rPr>
              <a:t>			</a:t>
            </a:r>
            <a:br>
              <a:rPr lang="es-ES" sz="3000" b="0" dirty="0">
                <a:solidFill>
                  <a:prstClr val="white"/>
                </a:solidFill>
              </a:rPr>
            </a:br>
            <a:br>
              <a:rPr lang="es-ES" sz="2400" b="0" dirty="0">
                <a:solidFill>
                  <a:srgbClr val="262626"/>
                </a:solidFill>
              </a:rPr>
            </a:br>
            <a:r>
              <a:rPr lang="es-ES" sz="1800" b="0" dirty="0">
                <a:solidFill>
                  <a:prstClr val="white"/>
                </a:solidFill>
              </a:rPr>
              <a:t>Victor Jimmy Arbulú Martínez</a:t>
            </a:r>
            <a:br>
              <a:rPr lang="es-ES" sz="1800" b="0" dirty="0">
                <a:solidFill>
                  <a:prstClr val="white"/>
                </a:solidFill>
              </a:rPr>
            </a:br>
            <a:r>
              <a:rPr lang="es-ES" sz="1800" b="0" dirty="0">
                <a:solidFill>
                  <a:prstClr val="white"/>
                </a:solidFill>
              </a:rPr>
              <a:t>Docente Ordinario de la Facultad de Derecho UNMSM</a:t>
            </a:r>
            <a:br>
              <a:rPr lang="es-ES" sz="1800" b="0" dirty="0">
                <a:solidFill>
                  <a:prstClr val="white"/>
                </a:solidFill>
              </a:rPr>
            </a:br>
            <a:r>
              <a:rPr lang="es-ES" sz="1800" b="0" dirty="0">
                <a:solidFill>
                  <a:prstClr val="white"/>
                </a:solidFill>
              </a:rPr>
              <a:t>Docente de la Academia de la Magistratura</a:t>
            </a:r>
            <a:br>
              <a:rPr lang="es-ES" sz="1800" b="0" dirty="0">
                <a:solidFill>
                  <a:prstClr val="white"/>
                </a:solidFill>
              </a:rPr>
            </a:br>
            <a:r>
              <a:rPr lang="es-ES" sz="1800" b="0" dirty="0">
                <a:solidFill>
                  <a:prstClr val="white"/>
                </a:solidFill>
              </a:rPr>
              <a:t>Juez Superior de la Corte de Lima</a:t>
            </a:r>
            <a:endParaRPr lang="es-ES" sz="18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r>
              <a:rPr lang="es-419" sz="2400" dirty="0"/>
              <a:t>Inmediatamente después de la deliberación, la sentencia será redactada por el Juez o el Director del Debate según el caso. </a:t>
            </a:r>
          </a:p>
          <a:p>
            <a:endParaRPr lang="es-419" sz="2400" dirty="0"/>
          </a:p>
          <a:p>
            <a:r>
              <a:rPr lang="es-419" sz="2400" dirty="0"/>
              <a:t>Los párrafos se expresarán en orden numérico correlativo y referentes a cada cuestión relevante. </a:t>
            </a:r>
          </a:p>
          <a:p>
            <a:endParaRPr lang="es-419" sz="2400" dirty="0"/>
          </a:p>
        </p:txBody>
      </p:sp>
      <p:sp>
        <p:nvSpPr>
          <p:cNvPr id="9" name="Title 8"/>
          <p:cNvSpPr>
            <a:spLocks noGrp="1"/>
          </p:cNvSpPr>
          <p:nvPr>
            <p:ph type="title"/>
          </p:nvPr>
        </p:nvSpPr>
        <p:spPr>
          <a:xfrm>
            <a:off x="323528" y="76200"/>
            <a:ext cx="8515672" cy="616496"/>
          </a:xfrm>
        </p:spPr>
        <p:txBody>
          <a:bodyPr>
            <a:noAutofit/>
          </a:bodyPr>
          <a:lstStyle/>
          <a:p>
            <a:pPr lvl="1"/>
            <a:r>
              <a:rPr lang="es-PE" sz="2800" b="1" dirty="0"/>
              <a:t>ARTÍCULO 395 REDACCIÓN DE LA SENTENCIA</a:t>
            </a:r>
            <a:endParaRPr lang="es-419" sz="2800" dirty="0"/>
          </a:p>
        </p:txBody>
      </p:sp>
    </p:spTree>
    <p:extLst>
      <p:ext uri="{BB962C8B-B14F-4D97-AF65-F5344CB8AC3E}">
        <p14:creationId xmlns:p14="http://schemas.microsoft.com/office/powerpoint/2010/main" val="184174897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endParaRPr lang="es-419" sz="2400" dirty="0"/>
          </a:p>
          <a:p>
            <a:r>
              <a:rPr lang="es-419" sz="2400" dirty="0"/>
              <a:t>En la redacción de las sentencias se pueden emplear números en la mención de normas legales y jurisprudencia, y también notas al pie de página para la cita de doctrina, bibliografía, datos jurisprudenciales y temas adicionales que sirvan para ampliar los conceptos o argumentos utilizados en la motivación.</a:t>
            </a:r>
            <a:endParaRPr lang="es-ES" sz="2400" dirty="0"/>
          </a:p>
        </p:txBody>
      </p:sp>
      <p:sp>
        <p:nvSpPr>
          <p:cNvPr id="9" name="Title 8"/>
          <p:cNvSpPr>
            <a:spLocks noGrp="1"/>
          </p:cNvSpPr>
          <p:nvPr>
            <p:ph type="title"/>
          </p:nvPr>
        </p:nvSpPr>
        <p:spPr>
          <a:xfrm>
            <a:off x="323528" y="76200"/>
            <a:ext cx="8515672" cy="616496"/>
          </a:xfrm>
        </p:spPr>
        <p:txBody>
          <a:bodyPr>
            <a:noAutofit/>
          </a:bodyPr>
          <a:lstStyle/>
          <a:p>
            <a:pPr lvl="1"/>
            <a:r>
              <a:rPr lang="es-PE" sz="2800" b="1" dirty="0"/>
              <a:t>ARTÍCULO 395 REDACCIÓN DE LA SENTENCIA</a:t>
            </a:r>
            <a:endParaRPr lang="es-419" sz="2800" dirty="0"/>
          </a:p>
        </p:txBody>
      </p:sp>
    </p:spTree>
    <p:extLst>
      <p:ext uri="{BB962C8B-B14F-4D97-AF65-F5344CB8AC3E}">
        <p14:creationId xmlns:p14="http://schemas.microsoft.com/office/powerpoint/2010/main" val="181028232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67544" y="116632"/>
            <a:ext cx="8382944" cy="1284312"/>
          </a:xfrm>
          <a:prstGeom prst="rect">
            <a:avLst/>
          </a:prstGeom>
          <a:noFill/>
        </p:spPr>
        <p:txBody>
          <a:bodyPr wrap="square" rtlCol="0" anchor="b" anchorCtr="0">
            <a:noAutofit/>
          </a:bodyPr>
          <a:lstStyle/>
          <a:p>
            <a:r>
              <a:rPr lang="es-419" sz="3000" dirty="0"/>
              <a:t>     </a:t>
            </a:r>
            <a:r>
              <a:rPr lang="es-419" sz="3000" b="1" dirty="0"/>
              <a:t>ARTÍCULO 396 LECTURA DE LA SENTENCIA</a:t>
            </a:r>
            <a:endParaRPr lang="es-ES" sz="3000" dirty="0"/>
          </a:p>
        </p:txBody>
      </p:sp>
      <p:sp>
        <p:nvSpPr>
          <p:cNvPr id="7" name="Title 6"/>
          <p:cNvSpPr>
            <a:spLocks noGrp="1"/>
          </p:cNvSpPr>
          <p:nvPr>
            <p:ph type="title"/>
          </p:nvPr>
        </p:nvSpPr>
        <p:spPr>
          <a:xfrm>
            <a:off x="1105200" y="1641666"/>
            <a:ext cx="7745288" cy="4071503"/>
          </a:xfrm>
        </p:spPr>
        <p:txBody>
          <a:bodyPr wrap="square" tIns="0" bIns="0" anchor="t" anchorCtr="0">
            <a:noAutofit/>
          </a:bodyPr>
          <a:lstStyle/>
          <a:p>
            <a:r>
              <a:rPr lang="es-419" sz="2400" b="1" dirty="0"/>
              <a:t>     1. </a:t>
            </a:r>
            <a:r>
              <a:rPr lang="es-419" sz="2400" dirty="0"/>
              <a:t>El Juez Penal, Unipersonal o Colegiado, según el caso, se constituirá nuevamente en la Sala de Audiencias, después de ser convocadas verbalmente las partes, y la sentencia será leída ante quienes comparezcan.</a:t>
            </a:r>
            <a:endParaRPr lang="es-ES" sz="2400"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116632"/>
            <a:ext cx="8382944" cy="1284312"/>
          </a:xfrm>
          <a:prstGeom prst="rect">
            <a:avLst/>
          </a:prstGeom>
          <a:noFill/>
        </p:spPr>
        <p:txBody>
          <a:bodyPr wrap="square" rtlCol="0" anchor="b" anchorCtr="0">
            <a:noAutofit/>
          </a:bodyPr>
          <a:lstStyle/>
          <a:p>
            <a:r>
              <a:rPr lang="es-419" sz="3000" dirty="0"/>
              <a:t>     </a:t>
            </a:r>
            <a:r>
              <a:rPr lang="es-419" sz="3000" b="1" dirty="0"/>
              <a:t>ARTÍCULO 396 LECTURA DE LA SENTENCIA</a:t>
            </a:r>
            <a:endParaRPr lang="es-ES" sz="3000" dirty="0"/>
          </a:p>
        </p:txBody>
      </p:sp>
      <p:sp>
        <p:nvSpPr>
          <p:cNvPr id="7" name="Title 6"/>
          <p:cNvSpPr>
            <a:spLocks noGrp="1"/>
          </p:cNvSpPr>
          <p:nvPr>
            <p:ph type="title"/>
          </p:nvPr>
        </p:nvSpPr>
        <p:spPr>
          <a:xfrm>
            <a:off x="1105200" y="1641666"/>
            <a:ext cx="7745288" cy="4071503"/>
          </a:xfrm>
        </p:spPr>
        <p:txBody>
          <a:bodyPr wrap="square" tIns="0" bIns="0" anchor="t" anchorCtr="0">
            <a:noAutofit/>
          </a:bodyPr>
          <a:lstStyle/>
          <a:p>
            <a:r>
              <a:rPr lang="es-419" sz="2400" dirty="0"/>
              <a:t>     </a:t>
            </a:r>
            <a:r>
              <a:rPr lang="es-419" sz="2400" b="1" dirty="0"/>
              <a:t>2.</a:t>
            </a:r>
            <a:r>
              <a:rPr lang="es-419" sz="2400" dirty="0"/>
              <a:t> Cuando por la complejidad del asunto o lo avanzado de la hora sea necesario diferir la redacción de la sentencia, en esa oportunidad se leerá tan sólo su parte dispositiva y uno de los jueces relatará sintéticamente al público los fundamentos que motivaron la decisión, anunciará el día y la hora para la lectura integral, la que se llevará a cabo en el plazo máximo de los ocho días posteriores al pronunciamiento de la parte dispositiva ante quienes comparezcan.</a:t>
            </a:r>
            <a:endParaRPr lang="es-ES" sz="2400" dirty="0"/>
          </a:p>
        </p:txBody>
      </p:sp>
    </p:spTree>
    <p:custDataLst>
      <p:tags r:id="rId1"/>
    </p:custDataLst>
    <p:extLst>
      <p:ext uri="{BB962C8B-B14F-4D97-AF65-F5344CB8AC3E}">
        <p14:creationId xmlns:p14="http://schemas.microsoft.com/office/powerpoint/2010/main" val="3585937924"/>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0" y="1193324"/>
            <a:ext cx="9144000" cy="4447786"/>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prstClr val="white"/>
              </a:solidFill>
            </a:endParaRPr>
          </a:p>
        </p:txBody>
      </p:sp>
      <p:sp>
        <p:nvSpPr>
          <p:cNvPr id="23" name="TextBox 22"/>
          <p:cNvSpPr txBox="1"/>
          <p:nvPr/>
        </p:nvSpPr>
        <p:spPr>
          <a:xfrm>
            <a:off x="276924" y="1484784"/>
            <a:ext cx="8759572" cy="3925416"/>
          </a:xfrm>
          <a:prstGeom prst="rect">
            <a:avLst/>
          </a:prstGeom>
          <a:noFill/>
        </p:spPr>
        <p:txBody>
          <a:bodyPr wrap="square" lIns="91440" rtlCol="0">
            <a:normAutofit lnSpcReduction="10000"/>
          </a:bodyPr>
          <a:lstStyle/>
          <a:p>
            <a:r>
              <a:rPr lang="es-419" sz="2400" b="1" dirty="0"/>
              <a:t>     1.</a:t>
            </a:r>
            <a:r>
              <a:rPr lang="es-419" sz="2400" dirty="0"/>
              <a:t> La sentencia no podrá tener por acreditados hechos u otras circunstancias que los descritos en la acusación y, en su caso, en la acusación ampliatoria, salvo cuando favorezcan al imputado.</a:t>
            </a:r>
          </a:p>
          <a:p>
            <a:endParaRPr lang="es-ES" sz="2400" dirty="0"/>
          </a:p>
          <a:p>
            <a:r>
              <a:rPr lang="es-419" sz="2400" dirty="0"/>
              <a:t>     </a:t>
            </a:r>
            <a:r>
              <a:rPr lang="es-419" sz="2400" b="1" dirty="0"/>
              <a:t>2.</a:t>
            </a:r>
            <a:r>
              <a:rPr lang="es-419" sz="2400" dirty="0"/>
              <a:t> En la condena, no se podrá modificar la calificación jurídica del hecho objeto de la acusación o su ampliatoria, salvo que el Juez Penal haya dado cumplimiento al numeral 1) del artículo 374.</a:t>
            </a:r>
            <a:endParaRPr lang="es-ES" sz="2400" dirty="0"/>
          </a:p>
          <a:p>
            <a:endParaRPr lang="es-419" sz="2400" dirty="0"/>
          </a:p>
          <a:p>
            <a:r>
              <a:rPr lang="es-419" sz="2400" dirty="0"/>
              <a:t>     </a:t>
            </a:r>
            <a:r>
              <a:rPr lang="es-419" sz="2400" b="1" dirty="0"/>
              <a:t>3.</a:t>
            </a:r>
            <a:r>
              <a:rPr lang="es-419" sz="2400" dirty="0"/>
              <a:t> El Juez Penal no podrá aplicar pena más grave que la requerida por el Fiscal, salvo que se solicite una por debajo del mínimo legal sin causa justificada de atenuación.</a:t>
            </a:r>
            <a:endParaRPr lang="es-ES" sz="2400" dirty="0"/>
          </a:p>
        </p:txBody>
      </p:sp>
      <p:sp>
        <p:nvSpPr>
          <p:cNvPr id="24" name="TextBox 23"/>
          <p:cNvSpPr txBox="1"/>
          <p:nvPr/>
        </p:nvSpPr>
        <p:spPr>
          <a:xfrm>
            <a:off x="276924" y="656594"/>
            <a:ext cx="8409876" cy="468150"/>
          </a:xfrm>
          <a:prstGeom prst="rect">
            <a:avLst/>
          </a:prstGeom>
          <a:noFill/>
          <a:ln>
            <a:noFill/>
          </a:ln>
        </p:spPr>
        <p:txBody>
          <a:bodyPr wrap="square" tIns="0" bIns="0" rtlCol="0" anchor="b" anchorCtr="0">
            <a:noAutofit/>
          </a:bodyPr>
          <a:lstStyle/>
          <a:p>
            <a:r>
              <a:rPr lang="es-419" sz="3000" b="1" dirty="0"/>
              <a:t>CORRELACIÓN ENTRE ACUSACIÓN Y SENTENCIA</a:t>
            </a:r>
            <a:endParaRPr lang="es-ES" sz="3000" dirty="0"/>
          </a:p>
        </p:txBody>
      </p:sp>
    </p:spTree>
    <p:extLst>
      <p:ext uri="{BB962C8B-B14F-4D97-AF65-F5344CB8AC3E}">
        <p14:creationId xmlns:p14="http://schemas.microsoft.com/office/powerpoint/2010/main" val="3461803501"/>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683568" y="1268760"/>
            <a:ext cx="7488832" cy="4752528"/>
          </a:xfrm>
          <a:prstGeom prst="rect">
            <a:avLst/>
          </a:prstGeom>
          <a:noFill/>
        </p:spPr>
        <p:txBody>
          <a:bodyPr wrap="square" rtlCol="0" anchor="ctr">
            <a:noAutofit/>
          </a:bodyPr>
          <a:lstStyle/>
          <a:p>
            <a:r>
              <a:rPr lang="es-419" sz="2400" b="1" dirty="0"/>
              <a:t>     1. </a:t>
            </a:r>
            <a:r>
              <a:rPr lang="es-419" sz="2400" dirty="0"/>
              <a:t>La motivación de la sentencia absolutoria destacará especialmente la existencia o no del hecho imputado, las razones por las cuales el hecho no constituye delito, así como, de ser el caso, la declaración de que el acusado no ha intervenido en su perpetración, que los medios probatorios no son suficientes para establecer su culpabilidad, que subsiste una duda sobre la misma, o que está probada una causal que lo exime de responsabilidad penal.</a:t>
            </a:r>
            <a:endParaRPr lang="es-ES" sz="2400" dirty="0"/>
          </a:p>
        </p:txBody>
      </p:sp>
      <p:sp>
        <p:nvSpPr>
          <p:cNvPr id="9" name="Title 8"/>
          <p:cNvSpPr>
            <a:spLocks noGrp="1"/>
          </p:cNvSpPr>
          <p:nvPr>
            <p:ph type="title"/>
          </p:nvPr>
        </p:nvSpPr>
        <p:spPr>
          <a:xfrm>
            <a:off x="434622" y="76200"/>
            <a:ext cx="6651978" cy="734291"/>
          </a:xfrm>
        </p:spPr>
        <p:txBody>
          <a:bodyPr anchor="b">
            <a:normAutofit/>
          </a:bodyPr>
          <a:lstStyle/>
          <a:p>
            <a:r>
              <a:rPr lang="es-419" dirty="0"/>
              <a:t>     </a:t>
            </a:r>
            <a:r>
              <a:rPr lang="es-419" b="1" dirty="0"/>
              <a:t>ARTÍCULO 398 SENTENCIA ABSOLUTORIA</a:t>
            </a:r>
            <a:endParaRPr lang="es-ES" dirty="0"/>
          </a:p>
        </p:txBody>
      </p:sp>
    </p:spTree>
    <p:custDataLst>
      <p:tags r:id="rId1"/>
    </p:custDataLst>
    <p:extLst>
      <p:ext uri="{BB962C8B-B14F-4D97-AF65-F5344CB8AC3E}">
        <p14:creationId xmlns:p14="http://schemas.microsoft.com/office/powerpoint/2010/main" val="1103349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683568" y="1268760"/>
            <a:ext cx="7488832" cy="4752528"/>
          </a:xfrm>
          <a:prstGeom prst="rect">
            <a:avLst/>
          </a:prstGeom>
          <a:noFill/>
        </p:spPr>
        <p:txBody>
          <a:bodyPr wrap="square" rtlCol="0" anchor="ctr">
            <a:noAutofit/>
          </a:bodyPr>
          <a:lstStyle/>
          <a:p>
            <a:r>
              <a:rPr lang="es-419" sz="2400" dirty="0"/>
              <a:t>     </a:t>
            </a:r>
            <a:r>
              <a:rPr lang="es-419" sz="2400" b="1" dirty="0"/>
              <a:t>2.</a:t>
            </a:r>
            <a:r>
              <a:rPr lang="es-419" sz="2400" dirty="0"/>
              <a:t> La sentencia absolutoria ordenará la libertad del acusado, la cesación de las medidas de coerción, la restitución de los objetos afectados al proceso que no estén sujetos a comiso, las inscripciones necesarias, la anulación de los antecedentes policiales y judiciales que generó el caso, y fijará las costas.</a:t>
            </a:r>
            <a:endParaRPr lang="es-ES" sz="2400" dirty="0"/>
          </a:p>
          <a:p>
            <a:endParaRPr lang="es-419" sz="2400" dirty="0"/>
          </a:p>
          <a:p>
            <a:r>
              <a:rPr lang="es-419" sz="2400" dirty="0"/>
              <a:t>     </a:t>
            </a:r>
            <a:r>
              <a:rPr lang="es-419" sz="2400" b="1" dirty="0"/>
              <a:t>3.</a:t>
            </a:r>
            <a:r>
              <a:rPr lang="es-419" sz="2400" dirty="0"/>
              <a:t> La libertad del imputado y el alzamiento de las demás medidas de coerción procesal se dispondrán aún cuando la sentencia absolutoria no esté firme. De igual modo, se suspenderán inmediatamente las órdenes de captura impartidas en su contra.</a:t>
            </a:r>
            <a:endParaRPr lang="es-ES" sz="2400" dirty="0"/>
          </a:p>
        </p:txBody>
      </p:sp>
      <p:sp>
        <p:nvSpPr>
          <p:cNvPr id="9" name="Title 8"/>
          <p:cNvSpPr>
            <a:spLocks noGrp="1"/>
          </p:cNvSpPr>
          <p:nvPr>
            <p:ph type="title"/>
          </p:nvPr>
        </p:nvSpPr>
        <p:spPr>
          <a:xfrm>
            <a:off x="434622" y="76200"/>
            <a:ext cx="6651978" cy="734291"/>
          </a:xfrm>
        </p:spPr>
        <p:txBody>
          <a:bodyPr anchor="b">
            <a:normAutofit/>
          </a:bodyPr>
          <a:lstStyle/>
          <a:p>
            <a:r>
              <a:rPr lang="es-419" dirty="0"/>
              <a:t>     </a:t>
            </a:r>
            <a:r>
              <a:rPr lang="es-419" b="1" dirty="0"/>
              <a:t>ARTÍCULO 398 SENTENCIA ABSOLUTORIA</a:t>
            </a:r>
            <a:endParaRPr lang="es-ES" dirty="0"/>
          </a:p>
        </p:txBody>
      </p:sp>
    </p:spTree>
    <p:custDataLst>
      <p:tags r:id="rId1"/>
    </p:custDataLst>
    <p:extLst>
      <p:ext uri="{BB962C8B-B14F-4D97-AF65-F5344CB8AC3E}">
        <p14:creationId xmlns:p14="http://schemas.microsoft.com/office/powerpoint/2010/main" val="2547257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403648" y="1295400"/>
            <a:ext cx="6768752" cy="4725888"/>
          </a:xfrm>
          <a:prstGeom prst="rect">
            <a:avLst/>
          </a:prstGeom>
          <a:noFill/>
        </p:spPr>
        <p:txBody>
          <a:bodyPr wrap="square" rtlCol="0" anchor="ctr">
            <a:noAutofit/>
          </a:bodyPr>
          <a:lstStyle/>
          <a:p>
            <a:pPr algn="just"/>
            <a:r>
              <a:rPr lang="es-419" sz="2400" b="1" dirty="0"/>
              <a:t>    1. </a:t>
            </a:r>
            <a:r>
              <a:rPr lang="es-419" sz="2400" dirty="0"/>
              <a:t>La sentencia condenatoria fijará, con precisión, las penas o medidas de seguridad que correspondan y, en su caso, la alternativa a la pena privativa de libertad y las obligaciones que deberá cumplir el condenado. Si se impone pena privativa de libertad efectiva, para los efectos del cómputo se descontará, de ser el caso, el tiempo de detención, de prisión preventiva y de detención domiciliaria que hubiera cumplido, así como de la privación de libertad sufrida en el extranjero como consecuencia del procedimiento de extradición instaurado para someterlo a proceso en el país.</a:t>
            </a:r>
            <a:endParaRPr lang="es-ES" sz="2400" dirty="0"/>
          </a:p>
        </p:txBody>
      </p:sp>
      <p:sp>
        <p:nvSpPr>
          <p:cNvPr id="9" name="Title 8"/>
          <p:cNvSpPr>
            <a:spLocks noGrp="1"/>
          </p:cNvSpPr>
          <p:nvPr>
            <p:ph type="title"/>
          </p:nvPr>
        </p:nvSpPr>
        <p:spPr>
          <a:xfrm>
            <a:off x="434622" y="76200"/>
            <a:ext cx="6651978" cy="734291"/>
          </a:xfrm>
        </p:spPr>
        <p:txBody>
          <a:bodyPr anchor="b">
            <a:normAutofit/>
          </a:bodyPr>
          <a:lstStyle/>
          <a:p>
            <a:r>
              <a:rPr lang="es-419" b="1" dirty="0"/>
              <a:t>SENTENCIA CONDENATORIA</a:t>
            </a:r>
            <a:endParaRPr lang="es-ES" dirty="0"/>
          </a:p>
        </p:txBody>
      </p:sp>
    </p:spTree>
    <p:custDataLst>
      <p:tags r:id="rId1"/>
    </p:custDataLst>
    <p:extLst>
      <p:ext uri="{BB962C8B-B14F-4D97-AF65-F5344CB8AC3E}">
        <p14:creationId xmlns:p14="http://schemas.microsoft.com/office/powerpoint/2010/main" val="1837027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403648" y="1295400"/>
            <a:ext cx="6768752" cy="4725888"/>
          </a:xfrm>
          <a:prstGeom prst="rect">
            <a:avLst/>
          </a:prstGeom>
          <a:noFill/>
        </p:spPr>
        <p:txBody>
          <a:bodyPr wrap="square" rtlCol="0" anchor="ctr">
            <a:noAutofit/>
          </a:bodyPr>
          <a:lstStyle/>
          <a:p>
            <a:pPr algn="just"/>
            <a:r>
              <a:rPr lang="es-419" sz="2400" dirty="0"/>
              <a:t>     </a:t>
            </a:r>
            <a:r>
              <a:rPr lang="es-419" sz="2400" b="1" dirty="0"/>
              <a:t>2.</a:t>
            </a:r>
            <a:r>
              <a:rPr lang="es-419" sz="2400" dirty="0"/>
              <a:t> En las penas o medidas de seguridad se fijará provisionalmente la fecha en que la condena finaliza, descontando los períodos de detención o prisión preventiva cumplidos por el condenado. Se fijará, asimismo, el plazo dentro del cual se deberá pagar la multa.</a:t>
            </a:r>
            <a:endParaRPr lang="es-ES" sz="2400" dirty="0"/>
          </a:p>
        </p:txBody>
      </p:sp>
      <p:sp>
        <p:nvSpPr>
          <p:cNvPr id="9" name="Title 8"/>
          <p:cNvSpPr>
            <a:spLocks noGrp="1"/>
          </p:cNvSpPr>
          <p:nvPr>
            <p:ph type="title"/>
          </p:nvPr>
        </p:nvSpPr>
        <p:spPr>
          <a:xfrm>
            <a:off x="434622" y="76200"/>
            <a:ext cx="6651978" cy="734291"/>
          </a:xfrm>
        </p:spPr>
        <p:txBody>
          <a:bodyPr anchor="b">
            <a:normAutofit/>
          </a:bodyPr>
          <a:lstStyle/>
          <a:p>
            <a:r>
              <a:rPr lang="es-419" b="1" dirty="0"/>
              <a:t>SENTENCIA CONDENATORIA</a:t>
            </a:r>
            <a:endParaRPr lang="es-ES" dirty="0"/>
          </a:p>
        </p:txBody>
      </p:sp>
    </p:spTree>
    <p:custDataLst>
      <p:tags r:id="rId1"/>
    </p:custDataLst>
    <p:extLst>
      <p:ext uri="{BB962C8B-B14F-4D97-AF65-F5344CB8AC3E}">
        <p14:creationId xmlns:p14="http://schemas.microsoft.com/office/powerpoint/2010/main" val="788085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403648" y="1295400"/>
            <a:ext cx="6768752" cy="4725888"/>
          </a:xfrm>
          <a:prstGeom prst="rect">
            <a:avLst/>
          </a:prstGeom>
          <a:noFill/>
        </p:spPr>
        <p:txBody>
          <a:bodyPr wrap="square" rtlCol="0" anchor="ctr">
            <a:noAutofit/>
          </a:bodyPr>
          <a:lstStyle/>
          <a:p>
            <a:pPr algn="just"/>
            <a:r>
              <a:rPr lang="es-419" sz="2400" dirty="0"/>
              <a:t>     </a:t>
            </a:r>
            <a:r>
              <a:rPr lang="es-419" sz="2400" b="1" dirty="0"/>
              <a:t>3.</a:t>
            </a:r>
            <a:r>
              <a:rPr lang="es-419" sz="2400" dirty="0"/>
              <a:t> En tanto haya sido materia de debate, se unificarán las condenas o penas cuando corresponda. En caso contrario se revocará el beneficio penitenciario concedido al condenado en ejecución de sentencia anterior, supuesto en el que debe cumplir las penas sucesivamente.</a:t>
            </a:r>
            <a:endParaRPr lang="es-ES" sz="2400" dirty="0"/>
          </a:p>
        </p:txBody>
      </p:sp>
      <p:sp>
        <p:nvSpPr>
          <p:cNvPr id="9" name="Title 8"/>
          <p:cNvSpPr>
            <a:spLocks noGrp="1"/>
          </p:cNvSpPr>
          <p:nvPr>
            <p:ph type="title"/>
          </p:nvPr>
        </p:nvSpPr>
        <p:spPr>
          <a:xfrm>
            <a:off x="434622" y="76200"/>
            <a:ext cx="6651978" cy="734291"/>
          </a:xfrm>
        </p:spPr>
        <p:txBody>
          <a:bodyPr anchor="b">
            <a:normAutofit/>
          </a:bodyPr>
          <a:lstStyle/>
          <a:p>
            <a:r>
              <a:rPr lang="es-419" b="1" dirty="0"/>
              <a:t>SENTENCIA CONDENATORIA</a:t>
            </a:r>
            <a:endParaRPr lang="es-ES" dirty="0"/>
          </a:p>
        </p:txBody>
      </p:sp>
    </p:spTree>
    <p:custDataLst>
      <p:tags r:id="rId1"/>
    </p:custDataLst>
    <p:extLst>
      <p:ext uri="{BB962C8B-B14F-4D97-AF65-F5344CB8AC3E}">
        <p14:creationId xmlns:p14="http://schemas.microsoft.com/office/powerpoint/2010/main" val="1140568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r>
              <a:rPr lang="es-419" sz="2400" b="1" dirty="0"/>
              <a:t>     Artículo 392 Deliberación</a:t>
            </a:r>
          </a:p>
          <a:p>
            <a:endParaRPr lang="es-ES" sz="2400" dirty="0"/>
          </a:p>
          <a:p>
            <a:r>
              <a:rPr lang="es-419" sz="2400" b="1" dirty="0"/>
              <a:t>     1.</a:t>
            </a:r>
            <a:r>
              <a:rPr lang="es-419" sz="2400" dirty="0"/>
              <a:t> Cerrado el debate, los jueces pasarán, de inmediato y sin interrupción, a deliberar en sesión secreta.</a:t>
            </a:r>
          </a:p>
          <a:p>
            <a:endParaRPr lang="es-ES" sz="2400" dirty="0"/>
          </a:p>
          <a:p>
            <a:r>
              <a:rPr lang="es-419" sz="2400" dirty="0"/>
              <a:t>     </a:t>
            </a:r>
            <a:r>
              <a:rPr lang="es-419" sz="2400" b="1" dirty="0"/>
              <a:t>2.</a:t>
            </a:r>
            <a:r>
              <a:rPr lang="es-419" sz="2400" dirty="0"/>
              <a:t> La deliberación no podrá extenderse más allá de dos días, ni podrá suspenderse por más de tres días en caso de enfermedad del juez o de alguno de los jueces del Juzgado Colegiado. En los procesos complejos el plazo es el doble.</a:t>
            </a:r>
            <a:endParaRPr lang="es-ES" sz="2400" dirty="0"/>
          </a:p>
        </p:txBody>
      </p:sp>
      <p:sp>
        <p:nvSpPr>
          <p:cNvPr id="9" name="Title 8"/>
          <p:cNvSpPr>
            <a:spLocks noGrp="1"/>
          </p:cNvSpPr>
          <p:nvPr>
            <p:ph type="title"/>
          </p:nvPr>
        </p:nvSpPr>
        <p:spPr/>
        <p:txBody>
          <a:bodyPr>
            <a:normAutofit/>
          </a:bodyPr>
          <a:lstStyle/>
          <a:p>
            <a:r>
              <a:rPr lang="es-PE" b="1" dirty="0"/>
              <a:t>LA DELIBERACIÓN </a:t>
            </a:r>
            <a:endParaRPr lang="es-419" dirty="0"/>
          </a:p>
        </p:txBody>
      </p:sp>
    </p:spTree>
    <p:extLst>
      <p:ext uri="{BB962C8B-B14F-4D97-AF65-F5344CB8AC3E}">
        <p14:creationId xmlns:p14="http://schemas.microsoft.com/office/powerpoint/2010/main" val="319324808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403648" y="1295400"/>
            <a:ext cx="6768752" cy="4725888"/>
          </a:xfrm>
          <a:prstGeom prst="rect">
            <a:avLst/>
          </a:prstGeom>
          <a:noFill/>
        </p:spPr>
        <p:txBody>
          <a:bodyPr wrap="square" rtlCol="0" anchor="ctr">
            <a:noAutofit/>
          </a:bodyPr>
          <a:lstStyle/>
          <a:p>
            <a:pPr algn="just"/>
            <a:r>
              <a:rPr lang="es-419" sz="2400" dirty="0"/>
              <a:t>     </a:t>
            </a:r>
            <a:r>
              <a:rPr lang="es-419" sz="2400" b="1" dirty="0"/>
              <a:t>4.</a:t>
            </a:r>
            <a:r>
              <a:rPr lang="es-419" sz="2400" dirty="0"/>
              <a:t> La sentencia condenatoria decidirá también sobre la reparación civil, ordenando -cuando corresponda- la restitución del bien o su valor y el monto de la indemnización que corresponda, las consecuencias accesorias del delito, las costas y sobre la entrega de los objetos secuestrados a quien tenga mejor derecho para poseerlos.</a:t>
            </a:r>
            <a:endParaRPr lang="es-ES" sz="2400" dirty="0"/>
          </a:p>
        </p:txBody>
      </p:sp>
      <p:sp>
        <p:nvSpPr>
          <p:cNvPr id="9" name="Title 8"/>
          <p:cNvSpPr>
            <a:spLocks noGrp="1"/>
          </p:cNvSpPr>
          <p:nvPr>
            <p:ph type="title"/>
          </p:nvPr>
        </p:nvSpPr>
        <p:spPr>
          <a:xfrm>
            <a:off x="434622" y="76200"/>
            <a:ext cx="6651978" cy="734291"/>
          </a:xfrm>
        </p:spPr>
        <p:txBody>
          <a:bodyPr anchor="b">
            <a:normAutofit/>
          </a:bodyPr>
          <a:lstStyle/>
          <a:p>
            <a:r>
              <a:rPr lang="es-419" b="1" dirty="0"/>
              <a:t>SENTENCIA CONDENATORIA</a:t>
            </a:r>
            <a:endParaRPr lang="es-ES" dirty="0"/>
          </a:p>
        </p:txBody>
      </p:sp>
    </p:spTree>
    <p:custDataLst>
      <p:tags r:id="rId1"/>
    </p:custDataLst>
    <p:extLst>
      <p:ext uri="{BB962C8B-B14F-4D97-AF65-F5344CB8AC3E}">
        <p14:creationId xmlns:p14="http://schemas.microsoft.com/office/powerpoint/2010/main" val="2825656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403648" y="1295400"/>
            <a:ext cx="6768752" cy="4725888"/>
          </a:xfrm>
          <a:prstGeom prst="rect">
            <a:avLst/>
          </a:prstGeom>
          <a:noFill/>
        </p:spPr>
        <p:txBody>
          <a:bodyPr wrap="square" rtlCol="0" anchor="ctr">
            <a:noAutofit/>
          </a:bodyPr>
          <a:lstStyle/>
          <a:p>
            <a:pPr algn="just"/>
            <a:r>
              <a:rPr lang="es-419" sz="2400" b="1" dirty="0"/>
              <a:t>5.</a:t>
            </a:r>
            <a:r>
              <a:rPr lang="es-419" sz="2400" dirty="0"/>
              <a:t> Leído el fallo condenatorio, si el acusado está en libertad, el Juez podrá disponer la prisión preventiva cuando haya bases para estimar razonablemente que no se someterá a la ejecución una vez firme la sentencia.</a:t>
            </a:r>
            <a:endParaRPr lang="es-ES" sz="2400" dirty="0"/>
          </a:p>
        </p:txBody>
      </p:sp>
      <p:sp>
        <p:nvSpPr>
          <p:cNvPr id="9" name="Title 8"/>
          <p:cNvSpPr>
            <a:spLocks noGrp="1"/>
          </p:cNvSpPr>
          <p:nvPr>
            <p:ph type="title"/>
          </p:nvPr>
        </p:nvSpPr>
        <p:spPr>
          <a:xfrm>
            <a:off x="434622" y="76200"/>
            <a:ext cx="6651978" cy="734291"/>
          </a:xfrm>
        </p:spPr>
        <p:txBody>
          <a:bodyPr anchor="b">
            <a:normAutofit/>
          </a:bodyPr>
          <a:lstStyle/>
          <a:p>
            <a:r>
              <a:rPr lang="es-419" b="1" dirty="0"/>
              <a:t>SENTENCIA CONDENATORIA</a:t>
            </a:r>
            <a:endParaRPr lang="es-ES" dirty="0"/>
          </a:p>
        </p:txBody>
      </p:sp>
    </p:spTree>
    <p:custDataLst>
      <p:tags r:id="rId1"/>
    </p:custDataLst>
    <p:extLst>
      <p:ext uri="{BB962C8B-B14F-4D97-AF65-F5344CB8AC3E}">
        <p14:creationId xmlns:p14="http://schemas.microsoft.com/office/powerpoint/2010/main" val="1606654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r>
              <a:rPr lang="es-419" sz="2400" b="1" dirty="0"/>
              <a:t>  1. </a:t>
            </a:r>
            <a:r>
              <a:rPr lang="es-419" sz="2400" dirty="0"/>
              <a:t>Si de las pruebas actuadas resultara que un testigo ha declarado falsamente o se infiere responsabilidad penal de cualquier otra persona no comprendida en el proceso o se descubre otro hecho delictuoso similar, distinto o conexo con el que es materia del juzgamiento y es perseguible por ejercicio público de la acción penal, la sentencia dispondrá que estos hechos se pongan en conocimiento de la Fiscalía competente para los fines legales que correspondan, a la que se enviará copia certificado de lo actuado.</a:t>
            </a:r>
          </a:p>
        </p:txBody>
      </p:sp>
      <p:sp>
        <p:nvSpPr>
          <p:cNvPr id="9" name="Title 8"/>
          <p:cNvSpPr>
            <a:spLocks noGrp="1"/>
          </p:cNvSpPr>
          <p:nvPr>
            <p:ph type="title"/>
          </p:nvPr>
        </p:nvSpPr>
        <p:spPr/>
        <p:txBody>
          <a:bodyPr>
            <a:normAutofit fontScale="90000"/>
          </a:bodyPr>
          <a:lstStyle/>
          <a:p>
            <a:r>
              <a:rPr lang="es-419" b="1" dirty="0"/>
              <a:t>RESPONSABILIDAD DE PERSONA NO COMPRENDIDA EN EL PROCESO O COMISIÓN DE OTRO DELITO</a:t>
            </a:r>
            <a:endParaRPr lang="es-ES" dirty="0"/>
          </a:p>
        </p:txBody>
      </p:sp>
    </p:spTree>
    <p:extLst>
      <p:ext uri="{BB962C8B-B14F-4D97-AF65-F5344CB8AC3E}">
        <p14:creationId xmlns:p14="http://schemas.microsoft.com/office/powerpoint/2010/main" val="309787643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r>
              <a:rPr lang="es-419" sz="2400" dirty="0"/>
              <a:t>     </a:t>
            </a:r>
            <a:r>
              <a:rPr lang="es-419" sz="2400" b="1" dirty="0"/>
              <a:t>2.</a:t>
            </a:r>
            <a:r>
              <a:rPr lang="es-419" sz="2400" dirty="0"/>
              <a:t> El testigo a quien se atribuya declaración falsa sobre el caso materia de juzgamiento no será procesado por ese delito mientras no se ordene en la sentencia que se expida en ese procedimiento y quede firme.</a:t>
            </a:r>
            <a:endParaRPr lang="es-ES" sz="2400" dirty="0"/>
          </a:p>
          <a:p>
            <a:pPr algn="just"/>
            <a:r>
              <a:rPr lang="es-PE" sz="2400" dirty="0"/>
              <a:t> </a:t>
            </a:r>
            <a:endParaRPr lang="es-419" sz="2400" dirty="0"/>
          </a:p>
        </p:txBody>
      </p:sp>
      <p:sp>
        <p:nvSpPr>
          <p:cNvPr id="9" name="Title 8"/>
          <p:cNvSpPr>
            <a:spLocks noGrp="1"/>
          </p:cNvSpPr>
          <p:nvPr>
            <p:ph type="title"/>
          </p:nvPr>
        </p:nvSpPr>
        <p:spPr/>
        <p:txBody>
          <a:bodyPr>
            <a:normAutofit fontScale="90000"/>
          </a:bodyPr>
          <a:lstStyle/>
          <a:p>
            <a:r>
              <a:rPr lang="es-419" b="1" dirty="0"/>
              <a:t>RESPONSABILIDAD DE PERSONA NO COMPRENDIDA EN EL PROCESO O COMISIÓN DE OTRO DELITO</a:t>
            </a:r>
            <a:endParaRPr lang="es-ES" dirty="0"/>
          </a:p>
        </p:txBody>
      </p:sp>
    </p:spTree>
    <p:extLst>
      <p:ext uri="{BB962C8B-B14F-4D97-AF65-F5344CB8AC3E}">
        <p14:creationId xmlns:p14="http://schemas.microsoft.com/office/powerpoint/2010/main" val="202070322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ES" sz="2400"/>
              <a:t>Gracias</a:t>
            </a:r>
            <a:endParaRPr lang="es-419" sz="2400" dirty="0"/>
          </a:p>
        </p:txBody>
      </p:sp>
      <p:sp>
        <p:nvSpPr>
          <p:cNvPr id="9" name="Title 8"/>
          <p:cNvSpPr>
            <a:spLocks noGrp="1"/>
          </p:cNvSpPr>
          <p:nvPr>
            <p:ph type="title"/>
          </p:nvPr>
        </p:nvSpPr>
        <p:spPr/>
        <p:txBody>
          <a:bodyPr>
            <a:normAutofit/>
          </a:bodyPr>
          <a:lstStyle/>
          <a:p>
            <a:pPr lvl="0"/>
            <a:endParaRPr lang="es-419" dirty="0"/>
          </a:p>
        </p:txBody>
      </p:sp>
    </p:spTree>
    <p:extLst>
      <p:ext uri="{BB962C8B-B14F-4D97-AF65-F5344CB8AC3E}">
        <p14:creationId xmlns:p14="http://schemas.microsoft.com/office/powerpoint/2010/main" val="113472841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r>
              <a:rPr lang="es-419" sz="2400" b="1" dirty="0"/>
              <a:t>     Artículo 392 Deliberación.-</a:t>
            </a:r>
            <a:endParaRPr lang="es-ES" sz="2400" dirty="0"/>
          </a:p>
          <a:p>
            <a:r>
              <a:rPr lang="es-419" sz="2400" dirty="0"/>
              <a:t>     </a:t>
            </a:r>
            <a:r>
              <a:rPr lang="es-419" sz="2400" b="1" dirty="0"/>
              <a:t>3.</a:t>
            </a:r>
            <a:r>
              <a:rPr lang="es-419" sz="2400" dirty="0"/>
              <a:t> Transcurrido el plazo sin que se produzca el fallo, el juicio deberá repetirse ante otro Juzgado, sin perjuicio de las acciones por responsabilidad disciplinaria que correspondan.</a:t>
            </a:r>
            <a:endParaRPr lang="es-ES" sz="2400" dirty="0"/>
          </a:p>
          <a:p>
            <a:endParaRPr lang="es-419" sz="2400" dirty="0"/>
          </a:p>
          <a:p>
            <a:r>
              <a:rPr lang="es-419" sz="2400" dirty="0"/>
              <a:t>     </a:t>
            </a:r>
            <a:r>
              <a:rPr lang="es-419" sz="2400" b="1" dirty="0"/>
              <a:t>4.</a:t>
            </a:r>
            <a:r>
              <a:rPr lang="es-419" sz="2400" dirty="0"/>
              <a:t> Las decisiones se adoptan por mayoría. Si ésta no se produce en relación con los montos de la pena y la reparación civil, se aplicará el término medio. Para imponer la pena de cadena perpetua se requerirá decisión unánime.</a:t>
            </a:r>
            <a:endParaRPr lang="es-ES" sz="2400" dirty="0"/>
          </a:p>
        </p:txBody>
      </p:sp>
      <p:sp>
        <p:nvSpPr>
          <p:cNvPr id="9" name="Title 8"/>
          <p:cNvSpPr>
            <a:spLocks noGrp="1"/>
          </p:cNvSpPr>
          <p:nvPr>
            <p:ph type="title"/>
          </p:nvPr>
        </p:nvSpPr>
        <p:spPr/>
        <p:txBody>
          <a:bodyPr>
            <a:normAutofit/>
          </a:bodyPr>
          <a:lstStyle/>
          <a:p>
            <a:r>
              <a:rPr lang="es-PE" b="1" dirty="0"/>
              <a:t>LA DELIBERACIÓN </a:t>
            </a:r>
            <a:endParaRPr lang="es-419" dirty="0"/>
          </a:p>
        </p:txBody>
      </p:sp>
    </p:spTree>
    <p:extLst>
      <p:ext uri="{BB962C8B-B14F-4D97-AF65-F5344CB8AC3E}">
        <p14:creationId xmlns:p14="http://schemas.microsoft.com/office/powerpoint/2010/main" val="280740556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r>
              <a:rPr lang="es-419" sz="2400" dirty="0"/>
              <a:t>     </a:t>
            </a:r>
            <a:r>
              <a:rPr lang="es-419" sz="2400" b="1" dirty="0"/>
              <a:t>1.</a:t>
            </a:r>
            <a:r>
              <a:rPr lang="es-419" sz="2400" dirty="0"/>
              <a:t> El Juez Penal no podrá utilizar para la deliberación pruebas diferentes a aquellas legítimamente incorporadas en el juicio.</a:t>
            </a:r>
            <a:endParaRPr lang="es-ES" sz="2400" dirty="0"/>
          </a:p>
          <a:p>
            <a:endParaRPr lang="es-419" sz="2400" dirty="0"/>
          </a:p>
          <a:p>
            <a:r>
              <a:rPr lang="es-419" sz="2400" dirty="0"/>
              <a:t>     </a:t>
            </a:r>
            <a:r>
              <a:rPr lang="es-419" sz="2400" b="1" dirty="0"/>
              <a:t>2.</a:t>
            </a:r>
            <a:r>
              <a:rPr lang="es-419" sz="2400" dirty="0"/>
              <a:t> El Juez Penal para la apreciación de las pruebas procederá primero a examinarlas individualmente y luego conjuntamente con las demás. La valoración probatoria respetará las reglas de la sana crítica, especialmente conforme a los principios de la lógica, las máximas de la experiencia y los conocimientos científicos.</a:t>
            </a:r>
            <a:endParaRPr lang="es-ES" sz="2400" dirty="0"/>
          </a:p>
        </p:txBody>
      </p:sp>
      <p:sp>
        <p:nvSpPr>
          <p:cNvPr id="9" name="Title 8"/>
          <p:cNvSpPr>
            <a:spLocks noGrp="1"/>
          </p:cNvSpPr>
          <p:nvPr>
            <p:ph type="title"/>
          </p:nvPr>
        </p:nvSpPr>
        <p:spPr>
          <a:xfrm>
            <a:off x="323528" y="76200"/>
            <a:ext cx="8515672" cy="616496"/>
          </a:xfrm>
        </p:spPr>
        <p:txBody>
          <a:bodyPr>
            <a:noAutofit/>
          </a:bodyPr>
          <a:lstStyle/>
          <a:p>
            <a:r>
              <a:rPr lang="es-419" dirty="0"/>
              <a:t>     </a:t>
            </a:r>
            <a:r>
              <a:rPr lang="es-419" b="1" dirty="0"/>
              <a:t>NORMAS PARA LA DELIBERACIÓN Y VOTACIÓN.</a:t>
            </a:r>
            <a:endParaRPr lang="es-ES" dirty="0"/>
          </a:p>
        </p:txBody>
      </p:sp>
    </p:spTree>
    <p:extLst>
      <p:ext uri="{BB962C8B-B14F-4D97-AF65-F5344CB8AC3E}">
        <p14:creationId xmlns:p14="http://schemas.microsoft.com/office/powerpoint/2010/main" val="71211513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r>
              <a:rPr lang="es-419" sz="2400" dirty="0"/>
              <a:t>     </a:t>
            </a:r>
            <a:r>
              <a:rPr lang="es-419" sz="2400" b="1" dirty="0"/>
              <a:t>3.</a:t>
            </a:r>
            <a:r>
              <a:rPr lang="es-419" sz="2400" dirty="0"/>
              <a:t> La deliberación y votación se referirá a las siguientes cuestiones:</a:t>
            </a:r>
          </a:p>
          <a:p>
            <a:endParaRPr lang="es-ES" sz="2400" dirty="0"/>
          </a:p>
          <a:p>
            <a:r>
              <a:rPr lang="es-419" sz="2400" dirty="0"/>
              <a:t>     </a:t>
            </a:r>
            <a:r>
              <a:rPr lang="es-419" sz="2400" b="1" dirty="0"/>
              <a:t>a)</a:t>
            </a:r>
            <a:r>
              <a:rPr lang="es-419" sz="2400" dirty="0"/>
              <a:t> Las relativas a toda cuestión incidental que se haya diferido para este momento</a:t>
            </a:r>
          </a:p>
          <a:p>
            <a:r>
              <a:rPr lang="es-419" sz="2400" dirty="0"/>
              <a:t>     </a:t>
            </a:r>
            <a:r>
              <a:rPr lang="es-419" sz="2400" b="1" dirty="0"/>
              <a:t>b)</a:t>
            </a:r>
            <a:r>
              <a:rPr lang="es-419" sz="2400" dirty="0"/>
              <a:t> Las relativas a la existencia del hecho y sus circunstancias;</a:t>
            </a:r>
          </a:p>
          <a:p>
            <a:r>
              <a:rPr lang="es-419" sz="2400" dirty="0"/>
              <a:t>     </a:t>
            </a:r>
            <a:r>
              <a:rPr lang="es-419" sz="2400" b="1" dirty="0"/>
              <a:t>c)</a:t>
            </a:r>
            <a:r>
              <a:rPr lang="es-419" sz="2400" dirty="0"/>
              <a:t> Las relativas a la responsabilidad del acusado, las circunstancias modificatorias de la misma y su grado de participación en el hecho;</a:t>
            </a:r>
            <a:endParaRPr lang="es-ES" sz="2400" dirty="0"/>
          </a:p>
        </p:txBody>
      </p:sp>
      <p:sp>
        <p:nvSpPr>
          <p:cNvPr id="9" name="Title 8"/>
          <p:cNvSpPr>
            <a:spLocks noGrp="1"/>
          </p:cNvSpPr>
          <p:nvPr>
            <p:ph type="title"/>
          </p:nvPr>
        </p:nvSpPr>
        <p:spPr>
          <a:xfrm>
            <a:off x="323528" y="76200"/>
            <a:ext cx="8515672" cy="616496"/>
          </a:xfrm>
        </p:spPr>
        <p:txBody>
          <a:bodyPr>
            <a:noAutofit/>
          </a:bodyPr>
          <a:lstStyle/>
          <a:p>
            <a:r>
              <a:rPr lang="es-419" dirty="0"/>
              <a:t>     </a:t>
            </a:r>
            <a:r>
              <a:rPr lang="es-419" b="1" dirty="0"/>
              <a:t>NORMAS PARA LA DELIBERACIÓN Y VOTACIÓN.</a:t>
            </a:r>
            <a:endParaRPr lang="es-ES" dirty="0"/>
          </a:p>
        </p:txBody>
      </p:sp>
    </p:spTree>
    <p:extLst>
      <p:ext uri="{BB962C8B-B14F-4D97-AF65-F5344CB8AC3E}">
        <p14:creationId xmlns:p14="http://schemas.microsoft.com/office/powerpoint/2010/main" val="259364266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r>
              <a:rPr lang="es-419" sz="2400" dirty="0"/>
              <a:t>     </a:t>
            </a:r>
            <a:r>
              <a:rPr lang="es-419" sz="2400" b="1" dirty="0"/>
              <a:t>d)</a:t>
            </a:r>
            <a:r>
              <a:rPr lang="es-419" sz="2400" dirty="0"/>
              <a:t> La calificación legal del hecho cometido</a:t>
            </a:r>
            <a:endParaRPr lang="es-ES" sz="2400" dirty="0"/>
          </a:p>
          <a:p>
            <a:endParaRPr lang="es-419" sz="2400" dirty="0"/>
          </a:p>
          <a:p>
            <a:r>
              <a:rPr lang="es-419" sz="2400" dirty="0"/>
              <a:t>     </a:t>
            </a:r>
            <a:r>
              <a:rPr lang="es-419" sz="2400" b="1" dirty="0"/>
              <a:t>e)</a:t>
            </a:r>
            <a:r>
              <a:rPr lang="es-419" sz="2400" dirty="0"/>
              <a:t> La individualización de la pena aplicable y, de ser el caso, de la medida de seguridad que la sustituya o concurra con ella</a:t>
            </a:r>
            <a:endParaRPr lang="es-ES" sz="2400" dirty="0"/>
          </a:p>
          <a:p>
            <a:endParaRPr lang="es-419" sz="2400" dirty="0"/>
          </a:p>
          <a:p>
            <a:r>
              <a:rPr lang="es-419" sz="2400" dirty="0"/>
              <a:t>     </a:t>
            </a:r>
            <a:r>
              <a:rPr lang="es-419" sz="2400" b="1" dirty="0"/>
              <a:t>f) </a:t>
            </a:r>
            <a:r>
              <a:rPr lang="es-419" sz="2400" dirty="0"/>
              <a:t>La reparación civil y consecuencias accesorias</a:t>
            </a:r>
            <a:endParaRPr lang="es-ES" sz="2400" dirty="0"/>
          </a:p>
          <a:p>
            <a:endParaRPr lang="es-419" sz="2400" dirty="0"/>
          </a:p>
          <a:p>
            <a:r>
              <a:rPr lang="es-419" sz="2400" dirty="0"/>
              <a:t>     </a:t>
            </a:r>
            <a:r>
              <a:rPr lang="es-419" sz="2400" b="1" dirty="0"/>
              <a:t>g)</a:t>
            </a:r>
            <a:r>
              <a:rPr lang="es-419" sz="2400" dirty="0"/>
              <a:t> Cuando corresponda, lo relativo a las costas.</a:t>
            </a:r>
            <a:endParaRPr lang="es-ES" sz="2400" dirty="0"/>
          </a:p>
        </p:txBody>
      </p:sp>
      <p:sp>
        <p:nvSpPr>
          <p:cNvPr id="9" name="Title 8"/>
          <p:cNvSpPr>
            <a:spLocks noGrp="1"/>
          </p:cNvSpPr>
          <p:nvPr>
            <p:ph type="title"/>
          </p:nvPr>
        </p:nvSpPr>
        <p:spPr>
          <a:xfrm>
            <a:off x="323528" y="76200"/>
            <a:ext cx="8515672" cy="616496"/>
          </a:xfrm>
        </p:spPr>
        <p:txBody>
          <a:bodyPr>
            <a:noAutofit/>
          </a:bodyPr>
          <a:lstStyle/>
          <a:p>
            <a:r>
              <a:rPr lang="es-419" dirty="0"/>
              <a:t>     </a:t>
            </a:r>
            <a:r>
              <a:rPr lang="es-419" b="1" dirty="0"/>
              <a:t>NORMAS PARA LA DELIBERACIÓN Y VOTACIÓN.</a:t>
            </a:r>
            <a:endParaRPr lang="es-ES" dirty="0"/>
          </a:p>
        </p:txBody>
      </p:sp>
    </p:spTree>
    <p:extLst>
      <p:ext uri="{BB962C8B-B14F-4D97-AF65-F5344CB8AC3E}">
        <p14:creationId xmlns:p14="http://schemas.microsoft.com/office/powerpoint/2010/main" val="190095420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r>
              <a:rPr lang="es-419" sz="2400" dirty="0"/>
              <a:t>     </a:t>
            </a:r>
            <a:r>
              <a:rPr lang="es-419" sz="2400" b="1" dirty="0"/>
              <a:t>1.</a:t>
            </a:r>
            <a:r>
              <a:rPr lang="es-419" sz="2400" dirty="0"/>
              <a:t> La mención del Juzgado Penal, el lugar y fecha en la que se ha dictado, el nombre de los jueces y las partes, y los datos personales del acusado</a:t>
            </a:r>
          </a:p>
          <a:p>
            <a:endParaRPr lang="es-ES" sz="2400" dirty="0"/>
          </a:p>
          <a:p>
            <a:r>
              <a:rPr lang="es-419" sz="2400" dirty="0"/>
              <a:t>     </a:t>
            </a:r>
            <a:r>
              <a:rPr lang="es-419" sz="2400" b="1" dirty="0"/>
              <a:t>2.</a:t>
            </a:r>
            <a:r>
              <a:rPr lang="es-419" sz="2400" dirty="0"/>
              <a:t> La enunciación de los hechos y circunstancias objeto de la acusación, las pretensiones penales y civiles introducidas en el juicio, y la pretensión de la defensa del acusado</a:t>
            </a:r>
            <a:endParaRPr lang="es-ES" sz="2400" dirty="0"/>
          </a:p>
        </p:txBody>
      </p:sp>
      <p:sp>
        <p:nvSpPr>
          <p:cNvPr id="9" name="Title 8"/>
          <p:cNvSpPr>
            <a:spLocks noGrp="1"/>
          </p:cNvSpPr>
          <p:nvPr>
            <p:ph type="title"/>
          </p:nvPr>
        </p:nvSpPr>
        <p:spPr>
          <a:xfrm>
            <a:off x="323528" y="76200"/>
            <a:ext cx="8515672" cy="616496"/>
          </a:xfrm>
        </p:spPr>
        <p:txBody>
          <a:bodyPr>
            <a:noAutofit/>
          </a:bodyPr>
          <a:lstStyle/>
          <a:p>
            <a:r>
              <a:rPr lang="es-419" dirty="0"/>
              <a:t>     </a:t>
            </a:r>
            <a:r>
              <a:rPr lang="es-419" b="1" dirty="0"/>
              <a:t>ARTÍCULO 394 REQUISITOS DE LA SENTENCIA</a:t>
            </a:r>
            <a:endParaRPr lang="es-ES" dirty="0"/>
          </a:p>
        </p:txBody>
      </p:sp>
    </p:spTree>
    <p:extLst>
      <p:ext uri="{BB962C8B-B14F-4D97-AF65-F5344CB8AC3E}">
        <p14:creationId xmlns:p14="http://schemas.microsoft.com/office/powerpoint/2010/main" val="99991040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r>
              <a:rPr lang="es-419" sz="2400" dirty="0"/>
              <a:t>     </a:t>
            </a:r>
            <a:r>
              <a:rPr lang="es-419" sz="2400" b="1" dirty="0"/>
              <a:t>3.</a:t>
            </a:r>
            <a:r>
              <a:rPr lang="es-419" sz="2400" dirty="0"/>
              <a:t> La motivación clara, lógica y completa de cada uno de los hechos y circunstancias que se dan por probadas o improbadas, y la valoración de la prueba que la sustenta, con indicación del razonamiento que la justifique</a:t>
            </a:r>
          </a:p>
          <a:p>
            <a:endParaRPr lang="es-ES" sz="2400" dirty="0"/>
          </a:p>
          <a:p>
            <a:r>
              <a:rPr lang="es-419" sz="2400" dirty="0"/>
              <a:t>     </a:t>
            </a:r>
            <a:r>
              <a:rPr lang="es-419" sz="2400" b="1" dirty="0"/>
              <a:t>4.</a:t>
            </a:r>
            <a:r>
              <a:rPr lang="es-419" sz="2400" dirty="0"/>
              <a:t> Los fundamentos de derecho, con precisión de las razones legales, jurisprudenciales o doctrinales que sirvan para calificar jurídicamente los hechos y sus circunstancias, y para fundar el fallo;</a:t>
            </a:r>
            <a:endParaRPr lang="es-ES" sz="2400" dirty="0"/>
          </a:p>
        </p:txBody>
      </p:sp>
      <p:sp>
        <p:nvSpPr>
          <p:cNvPr id="9" name="Title 8"/>
          <p:cNvSpPr>
            <a:spLocks noGrp="1"/>
          </p:cNvSpPr>
          <p:nvPr>
            <p:ph type="title"/>
          </p:nvPr>
        </p:nvSpPr>
        <p:spPr>
          <a:xfrm>
            <a:off x="323528" y="76200"/>
            <a:ext cx="8515672" cy="616496"/>
          </a:xfrm>
        </p:spPr>
        <p:txBody>
          <a:bodyPr>
            <a:noAutofit/>
          </a:bodyPr>
          <a:lstStyle/>
          <a:p>
            <a:r>
              <a:rPr lang="es-419" dirty="0"/>
              <a:t>     </a:t>
            </a:r>
            <a:r>
              <a:rPr lang="es-419" b="1" dirty="0"/>
              <a:t>ARTÍCULO 394 REQUISITOS DE LA SENTENCIA</a:t>
            </a:r>
            <a:endParaRPr lang="es-ES" dirty="0"/>
          </a:p>
        </p:txBody>
      </p:sp>
    </p:spTree>
    <p:extLst>
      <p:ext uri="{BB962C8B-B14F-4D97-AF65-F5344CB8AC3E}">
        <p14:creationId xmlns:p14="http://schemas.microsoft.com/office/powerpoint/2010/main" val="352675492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r>
              <a:rPr lang="es-419" sz="2400" dirty="0"/>
              <a:t>     </a:t>
            </a:r>
            <a:r>
              <a:rPr lang="es-419" sz="2400" b="1" dirty="0"/>
              <a:t>5.</a:t>
            </a:r>
            <a:r>
              <a:rPr lang="es-419" sz="2400" dirty="0"/>
              <a:t> La parte resolutiva, con mención expresa y clara de la condena o absolución de cada uno de los acusados por cada uno de los delitos que la acusación les haya atribuido. Contendrá además, cuando corresponda el pronunciamiento relativo a las costas y lo que proceda acerca del destino de las piezas de convicción, instrumentos o efectos del delito</a:t>
            </a:r>
            <a:endParaRPr lang="es-ES" sz="2400" dirty="0"/>
          </a:p>
          <a:p>
            <a:endParaRPr lang="es-419" sz="2400" dirty="0"/>
          </a:p>
          <a:p>
            <a:r>
              <a:rPr lang="es-419" sz="2400" dirty="0"/>
              <a:t>     </a:t>
            </a:r>
            <a:r>
              <a:rPr lang="es-419" sz="2400" b="1" dirty="0"/>
              <a:t>6.</a:t>
            </a:r>
            <a:r>
              <a:rPr lang="es-419" sz="2400" dirty="0"/>
              <a:t> La firma del Juez o Jueces.</a:t>
            </a:r>
            <a:endParaRPr lang="es-ES" sz="2400" dirty="0"/>
          </a:p>
        </p:txBody>
      </p:sp>
      <p:sp>
        <p:nvSpPr>
          <p:cNvPr id="9" name="Title 8"/>
          <p:cNvSpPr>
            <a:spLocks noGrp="1"/>
          </p:cNvSpPr>
          <p:nvPr>
            <p:ph type="title"/>
          </p:nvPr>
        </p:nvSpPr>
        <p:spPr>
          <a:xfrm>
            <a:off x="323528" y="76200"/>
            <a:ext cx="8515672" cy="616496"/>
          </a:xfrm>
        </p:spPr>
        <p:txBody>
          <a:bodyPr>
            <a:noAutofit/>
          </a:bodyPr>
          <a:lstStyle/>
          <a:p>
            <a:r>
              <a:rPr lang="es-419" dirty="0"/>
              <a:t>     </a:t>
            </a:r>
            <a:r>
              <a:rPr lang="es-419" b="1" dirty="0"/>
              <a:t>ARTÍCULO 394 REQUISITOS DE LA SENTENCIA</a:t>
            </a:r>
            <a:endParaRPr lang="es-ES" dirty="0"/>
          </a:p>
        </p:txBody>
      </p:sp>
    </p:spTree>
    <p:extLst>
      <p:ext uri="{BB962C8B-B14F-4D97-AF65-F5344CB8AC3E}">
        <p14:creationId xmlns:p14="http://schemas.microsoft.com/office/powerpoint/2010/main" val="186190142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DVSECTIONID" val="C09QH3iDYSZce3zG7lU8ci"/>
</p:tagLst>
</file>

<file path=ppt/tags/tag2.xml><?xml version="1.0" encoding="utf-8"?>
<p:tagLst xmlns:a="http://schemas.openxmlformats.org/drawingml/2006/main" xmlns:r="http://schemas.openxmlformats.org/officeDocument/2006/relationships" xmlns:p="http://schemas.openxmlformats.org/presentationml/2006/main">
  <p:tag name="DVSECTIONID" val="C09QH3iDYSZce3zG7lU8ci"/>
</p:tagLst>
</file>

<file path=ppt/tags/tag3.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4.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5.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6.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7.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8.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9.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heme/theme1.xml><?xml version="1.0" encoding="utf-8"?>
<a:theme xmlns:a="http://schemas.openxmlformats.org/drawingml/2006/main" name="Presentación de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IntroducingPowerPoint2010</Template>
  <TotalTime>0</TotalTime>
  <Words>248</Words>
  <Application>Microsoft Office PowerPoint</Application>
  <PresentationFormat>Presentación en pantalla (4:3)</PresentationFormat>
  <Paragraphs>109</Paragraphs>
  <Slides>24</Slides>
  <Notes>24</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24</vt:i4>
      </vt:variant>
    </vt:vector>
  </HeadingPairs>
  <TitlesOfParts>
    <vt:vector size="28" baseType="lpstr">
      <vt:lpstr>Arial</vt:lpstr>
      <vt:lpstr>Calibri</vt:lpstr>
      <vt:lpstr>Georgia</vt:lpstr>
      <vt:lpstr>Presentación de PowerPoint 2010</vt:lpstr>
      <vt:lpstr>     Victor Jimmy Arbulú Martínez Docente Ordinario de la Facultad de Derecho UNMSM Docente de la Academia de la Magistratura Juez Superior de la Corte de Lima</vt:lpstr>
      <vt:lpstr>LA DELIBERACIÓN </vt:lpstr>
      <vt:lpstr>LA DELIBERACIÓN </vt:lpstr>
      <vt:lpstr>     NORMAS PARA LA DELIBERACIÓN Y VOTACIÓN.</vt:lpstr>
      <vt:lpstr>     NORMAS PARA LA DELIBERACIÓN Y VOTACIÓN.</vt:lpstr>
      <vt:lpstr>     NORMAS PARA LA DELIBERACIÓN Y VOTACIÓN.</vt:lpstr>
      <vt:lpstr>     ARTÍCULO 394 REQUISITOS DE LA SENTENCIA</vt:lpstr>
      <vt:lpstr>     ARTÍCULO 394 REQUISITOS DE LA SENTENCIA</vt:lpstr>
      <vt:lpstr>     ARTÍCULO 394 REQUISITOS DE LA SENTENCIA</vt:lpstr>
      <vt:lpstr>ARTÍCULO 395 REDACCIÓN DE LA SENTENCIA</vt:lpstr>
      <vt:lpstr>ARTÍCULO 395 REDACCIÓN DE LA SENTENCIA</vt:lpstr>
      <vt:lpstr>     1. El Juez Penal, Unipersonal o Colegiado, según el caso, se constituirá nuevamente en la Sala de Audiencias, después de ser convocadas verbalmente las partes, y la sentencia será leída ante quienes comparezcan.</vt:lpstr>
      <vt:lpstr>     2. Cuando por la complejidad del asunto o lo avanzado de la hora sea necesario diferir la redacción de la sentencia, en esa oportunidad se leerá tan sólo su parte dispositiva y uno de los jueces relatará sintéticamente al público los fundamentos que motivaron la decisión, anunciará el día y la hora para la lectura integral, la que se llevará a cabo en el plazo máximo de los ocho días posteriores al pronunciamiento de la parte dispositiva ante quienes comparezcan.</vt:lpstr>
      <vt:lpstr>Presentación de PowerPoint</vt:lpstr>
      <vt:lpstr>     ARTÍCULO 398 SENTENCIA ABSOLUTORIA</vt:lpstr>
      <vt:lpstr>     ARTÍCULO 398 SENTENCIA ABSOLUTORIA</vt:lpstr>
      <vt:lpstr>SENTENCIA CONDENATORIA</vt:lpstr>
      <vt:lpstr>SENTENCIA CONDENATORIA</vt:lpstr>
      <vt:lpstr>SENTENCIA CONDENATORIA</vt:lpstr>
      <vt:lpstr>SENTENCIA CONDENATORIA</vt:lpstr>
      <vt:lpstr>SENTENCIA CONDENATORIA</vt:lpstr>
      <vt:lpstr>RESPONSABILIDAD DE PERSONA NO COMPRENDIDA EN EL PROCESO O COMISIÓN DE OTRO DELITO</vt:lpstr>
      <vt:lpstr>RESPONSABILIDAD DE PERSONA NO COMPRENDIDA EN EL PROCESO O COMISIÓN DE OTRO DELITO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2015-05-21T13:27:07Z</dcterms:created>
  <dcterms:modified xsi:type="dcterms:W3CDTF">2019-02-03T14:05:48Z</dcterms:modified>
</cp:coreProperties>
</file>