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notesMasterIdLst>
    <p:notesMasterId r:id="rId23"/>
  </p:notesMasterIdLst>
  <p:sldIdLst>
    <p:sldId id="282" r:id="rId2"/>
    <p:sldId id="390" r:id="rId3"/>
    <p:sldId id="413" r:id="rId4"/>
    <p:sldId id="407" r:id="rId5"/>
    <p:sldId id="391" r:id="rId6"/>
    <p:sldId id="408" r:id="rId7"/>
    <p:sldId id="409" r:id="rId8"/>
    <p:sldId id="414" r:id="rId9"/>
    <p:sldId id="415" r:id="rId10"/>
    <p:sldId id="410" r:id="rId11"/>
    <p:sldId id="411" r:id="rId12"/>
    <p:sldId id="406" r:id="rId13"/>
    <p:sldId id="417" r:id="rId14"/>
    <p:sldId id="402" r:id="rId15"/>
    <p:sldId id="403" r:id="rId16"/>
    <p:sldId id="405" r:id="rId17"/>
    <p:sldId id="418" r:id="rId18"/>
    <p:sldId id="340" r:id="rId19"/>
    <p:sldId id="412" r:id="rId20"/>
    <p:sldId id="416" r:id="rId21"/>
    <p:sldId id="365" r:id="rId22"/>
  </p:sldIdLst>
  <p:sldSz cx="9144000" cy="6858000" type="screen4x3"/>
  <p:notesSz cx="6858000" cy="9144000"/>
  <p:defaultTextStyle>
    <a:defPPr>
      <a:defRPr lang="es-PE"/>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28" autoAdjust="0"/>
    <p:restoredTop sz="94454" autoAdjust="0"/>
  </p:normalViewPr>
  <p:slideViewPr>
    <p:cSldViewPr>
      <p:cViewPr>
        <p:scale>
          <a:sx n="84" d="100"/>
          <a:sy n="84" d="100"/>
        </p:scale>
        <p:origin x="738"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DC600D6-35DC-4724-AB58-AF8B016C51B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s-419"/>
          </a:p>
        </p:txBody>
      </p:sp>
      <p:sp>
        <p:nvSpPr>
          <p:cNvPr id="3" name="Marcador de fecha 2">
            <a:extLst>
              <a:ext uri="{FF2B5EF4-FFF2-40B4-BE49-F238E27FC236}">
                <a16:creationId xmlns:a16="http://schemas.microsoft.com/office/drawing/2014/main" id="{0D32A0B8-D22F-41E4-8FCD-62B5DBA04886}"/>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smtClean="0"/>
            </a:lvl1pPr>
          </a:lstStyle>
          <a:p>
            <a:pPr>
              <a:defRPr/>
            </a:pPr>
            <a:fld id="{485B5F93-16BC-4370-B9CA-207B9CFF884B}" type="datetimeFigureOut">
              <a:rPr lang="es-419"/>
              <a:pPr>
                <a:defRPr/>
              </a:pPr>
              <a:t>7/2/2019</a:t>
            </a:fld>
            <a:endParaRPr lang="es-419"/>
          </a:p>
        </p:txBody>
      </p:sp>
      <p:sp>
        <p:nvSpPr>
          <p:cNvPr id="4" name="Marcador de imagen de diapositiva 3">
            <a:extLst>
              <a:ext uri="{FF2B5EF4-FFF2-40B4-BE49-F238E27FC236}">
                <a16:creationId xmlns:a16="http://schemas.microsoft.com/office/drawing/2014/main" id="{5D4CDE9E-F84A-455F-9C65-09151A46F440}"/>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419" noProof="0"/>
          </a:p>
        </p:txBody>
      </p:sp>
      <p:sp>
        <p:nvSpPr>
          <p:cNvPr id="5" name="Marcador de notas 4">
            <a:extLst>
              <a:ext uri="{FF2B5EF4-FFF2-40B4-BE49-F238E27FC236}">
                <a16:creationId xmlns:a16="http://schemas.microsoft.com/office/drawing/2014/main" id="{F44F9ADD-035D-4A63-B050-CEA316DC875E}"/>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a:t>Editar los estilos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419" noProof="0"/>
          </a:p>
        </p:txBody>
      </p:sp>
      <p:sp>
        <p:nvSpPr>
          <p:cNvPr id="6" name="Marcador de pie de página 5">
            <a:extLst>
              <a:ext uri="{FF2B5EF4-FFF2-40B4-BE49-F238E27FC236}">
                <a16:creationId xmlns:a16="http://schemas.microsoft.com/office/drawing/2014/main" id="{3D4A4AF1-8AE7-40D3-8514-BDE64701E55A}"/>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s-419"/>
          </a:p>
        </p:txBody>
      </p:sp>
      <p:sp>
        <p:nvSpPr>
          <p:cNvPr id="7" name="Marcador de número de diapositiva 6">
            <a:extLst>
              <a:ext uri="{FF2B5EF4-FFF2-40B4-BE49-F238E27FC236}">
                <a16:creationId xmlns:a16="http://schemas.microsoft.com/office/drawing/2014/main" id="{553F95A1-6071-4671-818B-6C68B1E2E6B0}"/>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smtClean="0"/>
            </a:lvl1pPr>
          </a:lstStyle>
          <a:p>
            <a:pPr>
              <a:defRPr/>
            </a:pPr>
            <a:fld id="{581173B0-6670-4BE0-87AD-D7DCB7E6CD13}" type="slidenum">
              <a:rPr lang="es-419"/>
              <a:pPr>
                <a:defRPr/>
              </a:pPr>
              <a:t>‹Nº›</a:t>
            </a:fld>
            <a:endParaRPr lang="es-419"/>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8D782FCC-C7B2-4FA3-8397-383D53E788C8}"/>
              </a:ext>
            </a:extLst>
          </p:cNvPr>
          <p:cNvGrpSpPr>
            <a:grpSpLocks/>
          </p:cNvGrpSpPr>
          <p:nvPr/>
        </p:nvGrpSpPr>
        <p:grpSpPr bwMode="auto">
          <a:xfrm>
            <a:off x="0" y="2438400"/>
            <a:ext cx="9009063" cy="1052513"/>
            <a:chOff x="0" y="1536"/>
            <a:chExt cx="5675" cy="663"/>
          </a:xfrm>
        </p:grpSpPr>
        <p:grpSp>
          <p:nvGrpSpPr>
            <p:cNvPr id="5" name="Group 3">
              <a:extLst>
                <a:ext uri="{FF2B5EF4-FFF2-40B4-BE49-F238E27FC236}">
                  <a16:creationId xmlns:a16="http://schemas.microsoft.com/office/drawing/2014/main" id="{12F733D7-2199-46D2-AD9A-18F221658629}"/>
                </a:ext>
              </a:extLst>
            </p:cNvPr>
            <p:cNvGrpSpPr>
              <a:grpSpLocks/>
            </p:cNvGrpSpPr>
            <p:nvPr/>
          </p:nvGrpSpPr>
          <p:grpSpPr bwMode="auto">
            <a:xfrm>
              <a:off x="183" y="1604"/>
              <a:ext cx="448" cy="299"/>
              <a:chOff x="720" y="336"/>
              <a:chExt cx="624" cy="432"/>
            </a:xfrm>
          </p:grpSpPr>
          <p:sp>
            <p:nvSpPr>
              <p:cNvPr id="12" name="Rectangle 4">
                <a:extLst>
                  <a:ext uri="{FF2B5EF4-FFF2-40B4-BE49-F238E27FC236}">
                    <a16:creationId xmlns:a16="http://schemas.microsoft.com/office/drawing/2014/main" id="{146A32E6-DD41-45DC-9123-9D589B4A1613}"/>
                  </a:ext>
                </a:extLst>
              </p:cNvPr>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sp>
            <p:nvSpPr>
              <p:cNvPr id="13" name="Rectangle 5">
                <a:extLst>
                  <a:ext uri="{FF2B5EF4-FFF2-40B4-BE49-F238E27FC236}">
                    <a16:creationId xmlns:a16="http://schemas.microsoft.com/office/drawing/2014/main" id="{CD7015C9-3142-4906-8615-C40214F33847}"/>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grpSp>
        <p:grpSp>
          <p:nvGrpSpPr>
            <p:cNvPr id="6" name="Group 6">
              <a:extLst>
                <a:ext uri="{FF2B5EF4-FFF2-40B4-BE49-F238E27FC236}">
                  <a16:creationId xmlns:a16="http://schemas.microsoft.com/office/drawing/2014/main" id="{C7493965-4C65-4F32-970A-C1AC399FBE83}"/>
                </a:ext>
              </a:extLst>
            </p:cNvPr>
            <p:cNvGrpSpPr>
              <a:grpSpLocks/>
            </p:cNvGrpSpPr>
            <p:nvPr/>
          </p:nvGrpSpPr>
          <p:grpSpPr bwMode="auto">
            <a:xfrm>
              <a:off x="261" y="1870"/>
              <a:ext cx="465" cy="299"/>
              <a:chOff x="912" y="2640"/>
              <a:chExt cx="672" cy="432"/>
            </a:xfrm>
          </p:grpSpPr>
          <p:sp>
            <p:nvSpPr>
              <p:cNvPr id="10" name="Rectangle 7">
                <a:extLst>
                  <a:ext uri="{FF2B5EF4-FFF2-40B4-BE49-F238E27FC236}">
                    <a16:creationId xmlns:a16="http://schemas.microsoft.com/office/drawing/2014/main" id="{21287E59-8770-4E19-B0B2-A35B198E7120}"/>
                  </a:ext>
                </a:extLst>
              </p:cNvPr>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sp>
            <p:nvSpPr>
              <p:cNvPr id="11" name="Rectangle 8">
                <a:extLst>
                  <a:ext uri="{FF2B5EF4-FFF2-40B4-BE49-F238E27FC236}">
                    <a16:creationId xmlns:a16="http://schemas.microsoft.com/office/drawing/2014/main" id="{ED32E092-D7A1-4C0E-9A7A-7FCA70AE6363}"/>
                  </a:ext>
                </a:extLst>
              </p:cNvPr>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grpSp>
        <p:sp>
          <p:nvSpPr>
            <p:cNvPr id="7" name="Rectangle 9">
              <a:extLst>
                <a:ext uri="{FF2B5EF4-FFF2-40B4-BE49-F238E27FC236}">
                  <a16:creationId xmlns:a16="http://schemas.microsoft.com/office/drawing/2014/main" id="{F8B7D270-F332-47E6-B093-D5E8DED8BE7E}"/>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sp>
          <p:nvSpPr>
            <p:cNvPr id="8" name="Rectangle 10">
              <a:extLst>
                <a:ext uri="{FF2B5EF4-FFF2-40B4-BE49-F238E27FC236}">
                  <a16:creationId xmlns:a16="http://schemas.microsoft.com/office/drawing/2014/main" id="{8E086862-0377-409A-9D42-8539987B19AA}"/>
                </a:ext>
              </a:extLst>
            </p:cNvPr>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sp>
          <p:nvSpPr>
            <p:cNvPr id="9" name="Rectangle 11">
              <a:extLst>
                <a:ext uri="{FF2B5EF4-FFF2-40B4-BE49-F238E27FC236}">
                  <a16:creationId xmlns:a16="http://schemas.microsoft.com/office/drawing/2014/main" id="{44CD3F09-E67C-447B-9783-F3E79BD434FE}"/>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defRPr/>
              </a:pPr>
              <a:endParaRPr lang="es-PE" altLang="es-PE"/>
            </a:p>
          </p:txBody>
        </p:sp>
      </p:grpSp>
      <p:sp>
        <p:nvSpPr>
          <p:cNvPr id="385036" name="Rectangle 12"/>
          <p:cNvSpPr>
            <a:spLocks noGrp="1" noChangeArrowheads="1"/>
          </p:cNvSpPr>
          <p:nvPr>
            <p:ph type="ctrTitle"/>
          </p:nvPr>
        </p:nvSpPr>
        <p:spPr>
          <a:xfrm>
            <a:off x="990600" y="1676400"/>
            <a:ext cx="7772400" cy="1462088"/>
          </a:xfrm>
        </p:spPr>
        <p:txBody>
          <a:bodyPr/>
          <a:lstStyle>
            <a:lvl1pPr>
              <a:defRPr/>
            </a:lvl1pPr>
          </a:lstStyle>
          <a:p>
            <a:r>
              <a:rPr lang="es-ES"/>
              <a:t>Haga clic para cambiar el estilo de título	</a:t>
            </a:r>
          </a:p>
        </p:txBody>
      </p:sp>
      <p:sp>
        <p:nvSpPr>
          <p:cNvPr id="38503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a:extLst>
              <a:ext uri="{FF2B5EF4-FFF2-40B4-BE49-F238E27FC236}">
                <a16:creationId xmlns:a16="http://schemas.microsoft.com/office/drawing/2014/main" id="{FBF39007-6519-400C-B8AD-F59497056DA4}"/>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a:extLst>
              <a:ext uri="{FF2B5EF4-FFF2-40B4-BE49-F238E27FC236}">
                <a16:creationId xmlns:a16="http://schemas.microsoft.com/office/drawing/2014/main" id="{C1F4DDDC-5676-40E5-9B17-FF10178A37E2}"/>
              </a:ext>
            </a:extLst>
          </p:cNvPr>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a:extLst>
              <a:ext uri="{FF2B5EF4-FFF2-40B4-BE49-F238E27FC236}">
                <a16:creationId xmlns:a16="http://schemas.microsoft.com/office/drawing/2014/main" id="{B72CA39B-2E08-4889-A855-A7E8AF27416D}"/>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86B0F3A-35A0-422C-A6A5-C22629D4FDF7}" type="slidenum">
              <a:rPr lang="es-ES" altLang="es-419"/>
              <a:pPr>
                <a:defRPr/>
              </a:pPr>
              <a:t>‹Nº›</a:t>
            </a:fld>
            <a:endParaRPr lang="es-ES" altLang="es-419"/>
          </a:p>
        </p:txBody>
      </p:sp>
    </p:spTree>
    <p:extLst>
      <p:ext uri="{BB962C8B-B14F-4D97-AF65-F5344CB8AC3E}">
        <p14:creationId xmlns:p14="http://schemas.microsoft.com/office/powerpoint/2010/main" val="909546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11">
            <a:extLst>
              <a:ext uri="{FF2B5EF4-FFF2-40B4-BE49-F238E27FC236}">
                <a16:creationId xmlns:a16="http://schemas.microsoft.com/office/drawing/2014/main" id="{7A62E137-D894-463A-940B-8A2E8BF994FB}"/>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12">
            <a:extLst>
              <a:ext uri="{FF2B5EF4-FFF2-40B4-BE49-F238E27FC236}">
                <a16:creationId xmlns:a16="http://schemas.microsoft.com/office/drawing/2014/main" id="{81764C94-6370-4B8C-95F9-03047815DC11}"/>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3">
            <a:extLst>
              <a:ext uri="{FF2B5EF4-FFF2-40B4-BE49-F238E27FC236}">
                <a16:creationId xmlns:a16="http://schemas.microsoft.com/office/drawing/2014/main" id="{E701436D-79E8-41AB-8B53-D465E36FF849}"/>
              </a:ext>
            </a:extLst>
          </p:cNvPr>
          <p:cNvSpPr>
            <a:spLocks noGrp="1" noChangeArrowheads="1"/>
          </p:cNvSpPr>
          <p:nvPr>
            <p:ph type="sldNum" sz="quarter" idx="12"/>
          </p:nvPr>
        </p:nvSpPr>
        <p:spPr>
          <a:ln/>
        </p:spPr>
        <p:txBody>
          <a:bodyPr/>
          <a:lstStyle>
            <a:lvl1pPr>
              <a:defRPr/>
            </a:lvl1pPr>
          </a:lstStyle>
          <a:p>
            <a:pPr>
              <a:defRPr/>
            </a:pPr>
            <a:fld id="{362F7EBC-2A72-45A3-9879-CA3B2B387E27}" type="slidenum">
              <a:rPr lang="es-ES" altLang="es-419"/>
              <a:pPr>
                <a:defRPr/>
              </a:pPr>
              <a:t>‹Nº›</a:t>
            </a:fld>
            <a:endParaRPr lang="es-ES" altLang="es-419"/>
          </a:p>
        </p:txBody>
      </p:sp>
    </p:spTree>
    <p:extLst>
      <p:ext uri="{BB962C8B-B14F-4D97-AF65-F5344CB8AC3E}">
        <p14:creationId xmlns:p14="http://schemas.microsoft.com/office/powerpoint/2010/main" val="2546536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214313"/>
            <a:ext cx="1951038" cy="5918200"/>
          </a:xfrm>
        </p:spPr>
        <p:txBody>
          <a:bodyPr vert="eaVert"/>
          <a:lstStyle/>
          <a:p>
            <a:r>
              <a:rPr lang="es-ES"/>
              <a:t>Haga clic para modificar el estilo de título del patrón</a:t>
            </a:r>
            <a:endParaRPr lang="es-PE"/>
          </a:p>
        </p:txBody>
      </p:sp>
      <p:sp>
        <p:nvSpPr>
          <p:cNvPr id="3" name="2 Marcador de texto vertical"/>
          <p:cNvSpPr>
            <a:spLocks noGrp="1"/>
          </p:cNvSpPr>
          <p:nvPr>
            <p:ph type="body" orient="vert" idx="1"/>
          </p:nvPr>
        </p:nvSpPr>
        <p:spPr>
          <a:xfrm>
            <a:off x="1150938" y="214313"/>
            <a:ext cx="5700712" cy="5918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11">
            <a:extLst>
              <a:ext uri="{FF2B5EF4-FFF2-40B4-BE49-F238E27FC236}">
                <a16:creationId xmlns:a16="http://schemas.microsoft.com/office/drawing/2014/main" id="{8F0FB97C-CEE5-486A-9A54-6564ED3F0106}"/>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12">
            <a:extLst>
              <a:ext uri="{FF2B5EF4-FFF2-40B4-BE49-F238E27FC236}">
                <a16:creationId xmlns:a16="http://schemas.microsoft.com/office/drawing/2014/main" id="{59C8EC09-AE52-4176-9136-87771C0AFE96}"/>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3">
            <a:extLst>
              <a:ext uri="{FF2B5EF4-FFF2-40B4-BE49-F238E27FC236}">
                <a16:creationId xmlns:a16="http://schemas.microsoft.com/office/drawing/2014/main" id="{33AD49D0-C9AE-4F58-96E9-62BDB423DE7D}"/>
              </a:ext>
            </a:extLst>
          </p:cNvPr>
          <p:cNvSpPr>
            <a:spLocks noGrp="1" noChangeArrowheads="1"/>
          </p:cNvSpPr>
          <p:nvPr>
            <p:ph type="sldNum" sz="quarter" idx="12"/>
          </p:nvPr>
        </p:nvSpPr>
        <p:spPr>
          <a:ln/>
        </p:spPr>
        <p:txBody>
          <a:bodyPr/>
          <a:lstStyle>
            <a:lvl1pPr>
              <a:defRPr/>
            </a:lvl1pPr>
          </a:lstStyle>
          <a:p>
            <a:pPr>
              <a:defRPr/>
            </a:pPr>
            <a:fld id="{33713B5C-08F1-4219-8793-42D972060784}" type="slidenum">
              <a:rPr lang="es-ES" altLang="es-419"/>
              <a:pPr>
                <a:defRPr/>
              </a:pPr>
              <a:t>‹Nº›</a:t>
            </a:fld>
            <a:endParaRPr lang="es-ES" altLang="es-419"/>
          </a:p>
        </p:txBody>
      </p:sp>
    </p:spTree>
    <p:extLst>
      <p:ext uri="{BB962C8B-B14F-4D97-AF65-F5344CB8AC3E}">
        <p14:creationId xmlns:p14="http://schemas.microsoft.com/office/powerpoint/2010/main" val="119362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Rectangle 11">
            <a:extLst>
              <a:ext uri="{FF2B5EF4-FFF2-40B4-BE49-F238E27FC236}">
                <a16:creationId xmlns:a16="http://schemas.microsoft.com/office/drawing/2014/main" id="{644D3FB5-F281-40C8-A0AC-79C36631B627}"/>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12">
            <a:extLst>
              <a:ext uri="{FF2B5EF4-FFF2-40B4-BE49-F238E27FC236}">
                <a16:creationId xmlns:a16="http://schemas.microsoft.com/office/drawing/2014/main" id="{4A1B1C80-FF15-4215-9C09-237EDF792105}"/>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3">
            <a:extLst>
              <a:ext uri="{FF2B5EF4-FFF2-40B4-BE49-F238E27FC236}">
                <a16:creationId xmlns:a16="http://schemas.microsoft.com/office/drawing/2014/main" id="{D58F583C-7220-455F-AA34-E82BD6E902B1}"/>
              </a:ext>
            </a:extLst>
          </p:cNvPr>
          <p:cNvSpPr>
            <a:spLocks noGrp="1" noChangeArrowheads="1"/>
          </p:cNvSpPr>
          <p:nvPr>
            <p:ph type="sldNum" sz="quarter" idx="12"/>
          </p:nvPr>
        </p:nvSpPr>
        <p:spPr>
          <a:ln/>
        </p:spPr>
        <p:txBody>
          <a:bodyPr/>
          <a:lstStyle>
            <a:lvl1pPr>
              <a:defRPr/>
            </a:lvl1pPr>
          </a:lstStyle>
          <a:p>
            <a:pPr>
              <a:defRPr/>
            </a:pPr>
            <a:fld id="{EDB3D34F-3659-4990-B61C-92C09E4B96FB}" type="slidenum">
              <a:rPr lang="es-ES" altLang="es-419"/>
              <a:pPr>
                <a:defRPr/>
              </a:pPr>
              <a:t>‹Nº›</a:t>
            </a:fld>
            <a:endParaRPr lang="es-ES" altLang="es-419"/>
          </a:p>
        </p:txBody>
      </p:sp>
    </p:spTree>
    <p:extLst>
      <p:ext uri="{BB962C8B-B14F-4D97-AF65-F5344CB8AC3E}">
        <p14:creationId xmlns:p14="http://schemas.microsoft.com/office/powerpoint/2010/main" val="222179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1">
            <a:extLst>
              <a:ext uri="{FF2B5EF4-FFF2-40B4-BE49-F238E27FC236}">
                <a16:creationId xmlns:a16="http://schemas.microsoft.com/office/drawing/2014/main" id="{E3797C9F-A43C-4DC4-8F79-4ED265AEC8BD}"/>
              </a:ext>
            </a:extLst>
          </p:cNvPr>
          <p:cNvSpPr>
            <a:spLocks noGrp="1" noChangeArrowheads="1"/>
          </p:cNvSpPr>
          <p:nvPr>
            <p:ph type="dt" sz="half" idx="10"/>
          </p:nvPr>
        </p:nvSpPr>
        <p:spPr>
          <a:ln/>
        </p:spPr>
        <p:txBody>
          <a:bodyPr/>
          <a:lstStyle>
            <a:lvl1pPr>
              <a:defRPr/>
            </a:lvl1pPr>
          </a:lstStyle>
          <a:p>
            <a:pPr>
              <a:defRPr/>
            </a:pPr>
            <a:endParaRPr lang="es-ES"/>
          </a:p>
        </p:txBody>
      </p:sp>
      <p:sp>
        <p:nvSpPr>
          <p:cNvPr id="5" name="Rectangle 12">
            <a:extLst>
              <a:ext uri="{FF2B5EF4-FFF2-40B4-BE49-F238E27FC236}">
                <a16:creationId xmlns:a16="http://schemas.microsoft.com/office/drawing/2014/main" id="{C7528B45-B099-412E-B4A0-5973742C888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6" name="Rectangle 13">
            <a:extLst>
              <a:ext uri="{FF2B5EF4-FFF2-40B4-BE49-F238E27FC236}">
                <a16:creationId xmlns:a16="http://schemas.microsoft.com/office/drawing/2014/main" id="{9117239C-15B2-4E2D-8EFD-DF271C57E348}"/>
              </a:ext>
            </a:extLst>
          </p:cNvPr>
          <p:cNvSpPr>
            <a:spLocks noGrp="1" noChangeArrowheads="1"/>
          </p:cNvSpPr>
          <p:nvPr>
            <p:ph type="sldNum" sz="quarter" idx="12"/>
          </p:nvPr>
        </p:nvSpPr>
        <p:spPr>
          <a:ln/>
        </p:spPr>
        <p:txBody>
          <a:bodyPr/>
          <a:lstStyle>
            <a:lvl1pPr>
              <a:defRPr/>
            </a:lvl1pPr>
          </a:lstStyle>
          <a:p>
            <a:pPr>
              <a:defRPr/>
            </a:pPr>
            <a:fld id="{5F89471F-99FA-4D13-9020-B74A460A5FB3}" type="slidenum">
              <a:rPr lang="es-ES" altLang="es-419"/>
              <a:pPr>
                <a:defRPr/>
              </a:pPr>
              <a:t>‹Nº›</a:t>
            </a:fld>
            <a:endParaRPr lang="es-ES" altLang="es-419"/>
          </a:p>
        </p:txBody>
      </p:sp>
    </p:spTree>
    <p:extLst>
      <p:ext uri="{BB962C8B-B14F-4D97-AF65-F5344CB8AC3E}">
        <p14:creationId xmlns:p14="http://schemas.microsoft.com/office/powerpoint/2010/main" val="528576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Rectangle 11">
            <a:extLst>
              <a:ext uri="{FF2B5EF4-FFF2-40B4-BE49-F238E27FC236}">
                <a16:creationId xmlns:a16="http://schemas.microsoft.com/office/drawing/2014/main" id="{056A3B89-64EF-4CA1-B2E2-BDAA56E7C63C}"/>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12">
            <a:extLst>
              <a:ext uri="{FF2B5EF4-FFF2-40B4-BE49-F238E27FC236}">
                <a16:creationId xmlns:a16="http://schemas.microsoft.com/office/drawing/2014/main" id="{29736E55-927F-4AE4-8B86-0572978183B7}"/>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13">
            <a:extLst>
              <a:ext uri="{FF2B5EF4-FFF2-40B4-BE49-F238E27FC236}">
                <a16:creationId xmlns:a16="http://schemas.microsoft.com/office/drawing/2014/main" id="{A796CC3E-EDC7-4A27-A1DC-58BEB45B885F}"/>
              </a:ext>
            </a:extLst>
          </p:cNvPr>
          <p:cNvSpPr>
            <a:spLocks noGrp="1" noChangeArrowheads="1"/>
          </p:cNvSpPr>
          <p:nvPr>
            <p:ph type="sldNum" sz="quarter" idx="12"/>
          </p:nvPr>
        </p:nvSpPr>
        <p:spPr>
          <a:ln/>
        </p:spPr>
        <p:txBody>
          <a:bodyPr/>
          <a:lstStyle>
            <a:lvl1pPr>
              <a:defRPr/>
            </a:lvl1pPr>
          </a:lstStyle>
          <a:p>
            <a:pPr>
              <a:defRPr/>
            </a:pPr>
            <a:fld id="{76C1829D-4BA1-4B2F-A839-93BFA4A1242E}" type="slidenum">
              <a:rPr lang="es-ES" altLang="es-419"/>
              <a:pPr>
                <a:defRPr/>
              </a:pPr>
              <a:t>‹Nº›</a:t>
            </a:fld>
            <a:endParaRPr lang="es-ES" altLang="es-419"/>
          </a:p>
        </p:txBody>
      </p:sp>
    </p:spTree>
    <p:extLst>
      <p:ext uri="{BB962C8B-B14F-4D97-AF65-F5344CB8AC3E}">
        <p14:creationId xmlns:p14="http://schemas.microsoft.com/office/powerpoint/2010/main" val="354995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Rectangle 11">
            <a:extLst>
              <a:ext uri="{FF2B5EF4-FFF2-40B4-BE49-F238E27FC236}">
                <a16:creationId xmlns:a16="http://schemas.microsoft.com/office/drawing/2014/main" id="{382B2AE4-AB0D-4437-839F-E19B5C40EF02}"/>
              </a:ext>
            </a:extLst>
          </p:cNvPr>
          <p:cNvSpPr>
            <a:spLocks noGrp="1" noChangeArrowheads="1"/>
          </p:cNvSpPr>
          <p:nvPr>
            <p:ph type="dt" sz="half" idx="10"/>
          </p:nvPr>
        </p:nvSpPr>
        <p:spPr>
          <a:ln/>
        </p:spPr>
        <p:txBody>
          <a:bodyPr/>
          <a:lstStyle>
            <a:lvl1pPr>
              <a:defRPr/>
            </a:lvl1pPr>
          </a:lstStyle>
          <a:p>
            <a:pPr>
              <a:defRPr/>
            </a:pPr>
            <a:endParaRPr lang="es-ES"/>
          </a:p>
        </p:txBody>
      </p:sp>
      <p:sp>
        <p:nvSpPr>
          <p:cNvPr id="8" name="Rectangle 12">
            <a:extLst>
              <a:ext uri="{FF2B5EF4-FFF2-40B4-BE49-F238E27FC236}">
                <a16:creationId xmlns:a16="http://schemas.microsoft.com/office/drawing/2014/main" id="{1DA102FB-AA07-4C22-9B90-8FA19D44217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9" name="Rectangle 13">
            <a:extLst>
              <a:ext uri="{FF2B5EF4-FFF2-40B4-BE49-F238E27FC236}">
                <a16:creationId xmlns:a16="http://schemas.microsoft.com/office/drawing/2014/main" id="{CE66E737-CA56-4459-A6E8-F2BAF34DDA12}"/>
              </a:ext>
            </a:extLst>
          </p:cNvPr>
          <p:cNvSpPr>
            <a:spLocks noGrp="1" noChangeArrowheads="1"/>
          </p:cNvSpPr>
          <p:nvPr>
            <p:ph type="sldNum" sz="quarter" idx="12"/>
          </p:nvPr>
        </p:nvSpPr>
        <p:spPr>
          <a:ln/>
        </p:spPr>
        <p:txBody>
          <a:bodyPr/>
          <a:lstStyle>
            <a:lvl1pPr>
              <a:defRPr/>
            </a:lvl1pPr>
          </a:lstStyle>
          <a:p>
            <a:pPr>
              <a:defRPr/>
            </a:pPr>
            <a:fld id="{385D7EFD-F333-401F-A2BA-359B7A581820}" type="slidenum">
              <a:rPr lang="es-ES" altLang="es-419"/>
              <a:pPr>
                <a:defRPr/>
              </a:pPr>
              <a:t>‹Nº›</a:t>
            </a:fld>
            <a:endParaRPr lang="es-ES" altLang="es-419"/>
          </a:p>
        </p:txBody>
      </p:sp>
    </p:spTree>
    <p:extLst>
      <p:ext uri="{BB962C8B-B14F-4D97-AF65-F5344CB8AC3E}">
        <p14:creationId xmlns:p14="http://schemas.microsoft.com/office/powerpoint/2010/main" val="3493545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PE"/>
          </a:p>
        </p:txBody>
      </p:sp>
      <p:sp>
        <p:nvSpPr>
          <p:cNvPr id="3" name="Rectangle 11">
            <a:extLst>
              <a:ext uri="{FF2B5EF4-FFF2-40B4-BE49-F238E27FC236}">
                <a16:creationId xmlns:a16="http://schemas.microsoft.com/office/drawing/2014/main" id="{0DD2F0C8-4DC2-47C9-AA5A-A4731B546E16}"/>
              </a:ext>
            </a:extLst>
          </p:cNvPr>
          <p:cNvSpPr>
            <a:spLocks noGrp="1" noChangeArrowheads="1"/>
          </p:cNvSpPr>
          <p:nvPr>
            <p:ph type="dt" sz="half" idx="10"/>
          </p:nvPr>
        </p:nvSpPr>
        <p:spPr>
          <a:ln/>
        </p:spPr>
        <p:txBody>
          <a:bodyPr/>
          <a:lstStyle>
            <a:lvl1pPr>
              <a:defRPr/>
            </a:lvl1pPr>
          </a:lstStyle>
          <a:p>
            <a:pPr>
              <a:defRPr/>
            </a:pPr>
            <a:endParaRPr lang="es-ES"/>
          </a:p>
        </p:txBody>
      </p:sp>
      <p:sp>
        <p:nvSpPr>
          <p:cNvPr id="4" name="Rectangle 12">
            <a:extLst>
              <a:ext uri="{FF2B5EF4-FFF2-40B4-BE49-F238E27FC236}">
                <a16:creationId xmlns:a16="http://schemas.microsoft.com/office/drawing/2014/main" id="{CC05C680-96A6-4427-A57D-D78EF8DD5C14}"/>
              </a:ext>
            </a:extLst>
          </p:cNvPr>
          <p:cNvSpPr>
            <a:spLocks noGrp="1" noChangeArrowheads="1"/>
          </p:cNvSpPr>
          <p:nvPr>
            <p:ph type="ftr" sz="quarter" idx="11"/>
          </p:nvPr>
        </p:nvSpPr>
        <p:spPr>
          <a:ln/>
        </p:spPr>
        <p:txBody>
          <a:bodyPr/>
          <a:lstStyle>
            <a:lvl1pPr>
              <a:defRPr/>
            </a:lvl1pPr>
          </a:lstStyle>
          <a:p>
            <a:pPr>
              <a:defRPr/>
            </a:pPr>
            <a:endParaRPr lang="es-ES"/>
          </a:p>
        </p:txBody>
      </p:sp>
      <p:sp>
        <p:nvSpPr>
          <p:cNvPr id="5" name="Rectangle 13">
            <a:extLst>
              <a:ext uri="{FF2B5EF4-FFF2-40B4-BE49-F238E27FC236}">
                <a16:creationId xmlns:a16="http://schemas.microsoft.com/office/drawing/2014/main" id="{A6F4B877-3E41-48EE-B0C9-36711F625FB3}"/>
              </a:ext>
            </a:extLst>
          </p:cNvPr>
          <p:cNvSpPr>
            <a:spLocks noGrp="1" noChangeArrowheads="1"/>
          </p:cNvSpPr>
          <p:nvPr>
            <p:ph type="sldNum" sz="quarter" idx="12"/>
          </p:nvPr>
        </p:nvSpPr>
        <p:spPr>
          <a:ln/>
        </p:spPr>
        <p:txBody>
          <a:bodyPr/>
          <a:lstStyle>
            <a:lvl1pPr>
              <a:defRPr/>
            </a:lvl1pPr>
          </a:lstStyle>
          <a:p>
            <a:pPr>
              <a:defRPr/>
            </a:pPr>
            <a:fld id="{D6827C06-81DA-4695-BDAE-A9BABDDC6F9E}" type="slidenum">
              <a:rPr lang="es-ES" altLang="es-419"/>
              <a:pPr>
                <a:defRPr/>
              </a:pPr>
              <a:t>‹Nº›</a:t>
            </a:fld>
            <a:endParaRPr lang="es-ES" altLang="es-419"/>
          </a:p>
        </p:txBody>
      </p:sp>
    </p:spTree>
    <p:extLst>
      <p:ext uri="{BB962C8B-B14F-4D97-AF65-F5344CB8AC3E}">
        <p14:creationId xmlns:p14="http://schemas.microsoft.com/office/powerpoint/2010/main" val="217438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B06409F5-8A5A-496E-81A1-87DE6994BAFD}"/>
              </a:ext>
            </a:extLst>
          </p:cNvPr>
          <p:cNvSpPr>
            <a:spLocks noGrp="1" noChangeArrowheads="1"/>
          </p:cNvSpPr>
          <p:nvPr>
            <p:ph type="dt" sz="half" idx="10"/>
          </p:nvPr>
        </p:nvSpPr>
        <p:spPr>
          <a:ln/>
        </p:spPr>
        <p:txBody>
          <a:bodyPr/>
          <a:lstStyle>
            <a:lvl1pPr>
              <a:defRPr/>
            </a:lvl1pPr>
          </a:lstStyle>
          <a:p>
            <a:pPr>
              <a:defRPr/>
            </a:pPr>
            <a:endParaRPr lang="es-ES"/>
          </a:p>
        </p:txBody>
      </p:sp>
      <p:sp>
        <p:nvSpPr>
          <p:cNvPr id="3" name="Rectangle 12">
            <a:extLst>
              <a:ext uri="{FF2B5EF4-FFF2-40B4-BE49-F238E27FC236}">
                <a16:creationId xmlns:a16="http://schemas.microsoft.com/office/drawing/2014/main" id="{31CA0746-F25D-41FF-96B8-760955B15B4A}"/>
              </a:ext>
            </a:extLst>
          </p:cNvPr>
          <p:cNvSpPr>
            <a:spLocks noGrp="1" noChangeArrowheads="1"/>
          </p:cNvSpPr>
          <p:nvPr>
            <p:ph type="ftr" sz="quarter" idx="11"/>
          </p:nvPr>
        </p:nvSpPr>
        <p:spPr>
          <a:ln/>
        </p:spPr>
        <p:txBody>
          <a:bodyPr/>
          <a:lstStyle>
            <a:lvl1pPr>
              <a:defRPr/>
            </a:lvl1pPr>
          </a:lstStyle>
          <a:p>
            <a:pPr>
              <a:defRPr/>
            </a:pPr>
            <a:endParaRPr lang="es-ES"/>
          </a:p>
        </p:txBody>
      </p:sp>
      <p:sp>
        <p:nvSpPr>
          <p:cNvPr id="4" name="Rectangle 13">
            <a:extLst>
              <a:ext uri="{FF2B5EF4-FFF2-40B4-BE49-F238E27FC236}">
                <a16:creationId xmlns:a16="http://schemas.microsoft.com/office/drawing/2014/main" id="{DB375F5D-F782-4500-92BD-D257BE9C8879}"/>
              </a:ext>
            </a:extLst>
          </p:cNvPr>
          <p:cNvSpPr>
            <a:spLocks noGrp="1" noChangeArrowheads="1"/>
          </p:cNvSpPr>
          <p:nvPr>
            <p:ph type="sldNum" sz="quarter" idx="12"/>
          </p:nvPr>
        </p:nvSpPr>
        <p:spPr>
          <a:ln/>
        </p:spPr>
        <p:txBody>
          <a:bodyPr/>
          <a:lstStyle>
            <a:lvl1pPr>
              <a:defRPr/>
            </a:lvl1pPr>
          </a:lstStyle>
          <a:p>
            <a:pPr>
              <a:defRPr/>
            </a:pPr>
            <a:fld id="{67D9EB58-CD70-487A-8F83-B516E9EF9916}" type="slidenum">
              <a:rPr lang="es-ES" altLang="es-419"/>
              <a:pPr>
                <a:defRPr/>
              </a:pPr>
              <a:t>‹Nº›</a:t>
            </a:fld>
            <a:endParaRPr lang="es-ES" altLang="es-419"/>
          </a:p>
        </p:txBody>
      </p:sp>
    </p:spTree>
    <p:extLst>
      <p:ext uri="{BB962C8B-B14F-4D97-AF65-F5344CB8AC3E}">
        <p14:creationId xmlns:p14="http://schemas.microsoft.com/office/powerpoint/2010/main" val="758253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a:extLst>
              <a:ext uri="{FF2B5EF4-FFF2-40B4-BE49-F238E27FC236}">
                <a16:creationId xmlns:a16="http://schemas.microsoft.com/office/drawing/2014/main" id="{9B0A9351-2298-44B9-AB2B-45DD62E55F44}"/>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12">
            <a:extLst>
              <a:ext uri="{FF2B5EF4-FFF2-40B4-BE49-F238E27FC236}">
                <a16:creationId xmlns:a16="http://schemas.microsoft.com/office/drawing/2014/main" id="{F2A07E07-42E3-463D-AEB5-62F74F29885A}"/>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13">
            <a:extLst>
              <a:ext uri="{FF2B5EF4-FFF2-40B4-BE49-F238E27FC236}">
                <a16:creationId xmlns:a16="http://schemas.microsoft.com/office/drawing/2014/main" id="{FAD9A81C-59C7-4B9C-AB54-D62966004C10}"/>
              </a:ext>
            </a:extLst>
          </p:cNvPr>
          <p:cNvSpPr>
            <a:spLocks noGrp="1" noChangeArrowheads="1"/>
          </p:cNvSpPr>
          <p:nvPr>
            <p:ph type="sldNum" sz="quarter" idx="12"/>
          </p:nvPr>
        </p:nvSpPr>
        <p:spPr>
          <a:ln/>
        </p:spPr>
        <p:txBody>
          <a:bodyPr/>
          <a:lstStyle>
            <a:lvl1pPr>
              <a:defRPr/>
            </a:lvl1pPr>
          </a:lstStyle>
          <a:p>
            <a:pPr>
              <a:defRPr/>
            </a:pPr>
            <a:fld id="{D1B793B0-6021-4F43-A87F-E3F7D5BDF9A6}" type="slidenum">
              <a:rPr lang="es-ES" altLang="es-419"/>
              <a:pPr>
                <a:defRPr/>
              </a:pPr>
              <a:t>‹Nº›</a:t>
            </a:fld>
            <a:endParaRPr lang="es-ES" altLang="es-419"/>
          </a:p>
        </p:txBody>
      </p:sp>
    </p:spTree>
    <p:extLst>
      <p:ext uri="{BB962C8B-B14F-4D97-AF65-F5344CB8AC3E}">
        <p14:creationId xmlns:p14="http://schemas.microsoft.com/office/powerpoint/2010/main" val="1507152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PE"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a:extLst>
              <a:ext uri="{FF2B5EF4-FFF2-40B4-BE49-F238E27FC236}">
                <a16:creationId xmlns:a16="http://schemas.microsoft.com/office/drawing/2014/main" id="{29D26BD3-D6DE-4A14-978C-BB95C2DA5621}"/>
              </a:ext>
            </a:extLst>
          </p:cNvPr>
          <p:cNvSpPr>
            <a:spLocks noGrp="1" noChangeArrowheads="1"/>
          </p:cNvSpPr>
          <p:nvPr>
            <p:ph type="dt" sz="half" idx="10"/>
          </p:nvPr>
        </p:nvSpPr>
        <p:spPr>
          <a:ln/>
        </p:spPr>
        <p:txBody>
          <a:bodyPr/>
          <a:lstStyle>
            <a:lvl1pPr>
              <a:defRPr/>
            </a:lvl1pPr>
          </a:lstStyle>
          <a:p>
            <a:pPr>
              <a:defRPr/>
            </a:pPr>
            <a:endParaRPr lang="es-ES"/>
          </a:p>
        </p:txBody>
      </p:sp>
      <p:sp>
        <p:nvSpPr>
          <p:cNvPr id="6" name="Rectangle 12">
            <a:extLst>
              <a:ext uri="{FF2B5EF4-FFF2-40B4-BE49-F238E27FC236}">
                <a16:creationId xmlns:a16="http://schemas.microsoft.com/office/drawing/2014/main" id="{08BB94C0-E7FB-436C-8749-0AE7E12CF50B}"/>
              </a:ext>
            </a:extLst>
          </p:cNvPr>
          <p:cNvSpPr>
            <a:spLocks noGrp="1" noChangeArrowheads="1"/>
          </p:cNvSpPr>
          <p:nvPr>
            <p:ph type="ftr" sz="quarter" idx="11"/>
          </p:nvPr>
        </p:nvSpPr>
        <p:spPr>
          <a:ln/>
        </p:spPr>
        <p:txBody>
          <a:bodyPr/>
          <a:lstStyle>
            <a:lvl1pPr>
              <a:defRPr/>
            </a:lvl1pPr>
          </a:lstStyle>
          <a:p>
            <a:pPr>
              <a:defRPr/>
            </a:pPr>
            <a:endParaRPr lang="es-ES"/>
          </a:p>
        </p:txBody>
      </p:sp>
      <p:sp>
        <p:nvSpPr>
          <p:cNvPr id="7" name="Rectangle 13">
            <a:extLst>
              <a:ext uri="{FF2B5EF4-FFF2-40B4-BE49-F238E27FC236}">
                <a16:creationId xmlns:a16="http://schemas.microsoft.com/office/drawing/2014/main" id="{F22C564A-312E-444E-A378-FBB38B61991B}"/>
              </a:ext>
            </a:extLst>
          </p:cNvPr>
          <p:cNvSpPr>
            <a:spLocks noGrp="1" noChangeArrowheads="1"/>
          </p:cNvSpPr>
          <p:nvPr>
            <p:ph type="sldNum" sz="quarter" idx="12"/>
          </p:nvPr>
        </p:nvSpPr>
        <p:spPr>
          <a:ln/>
        </p:spPr>
        <p:txBody>
          <a:bodyPr/>
          <a:lstStyle>
            <a:lvl1pPr>
              <a:defRPr/>
            </a:lvl1pPr>
          </a:lstStyle>
          <a:p>
            <a:pPr>
              <a:defRPr/>
            </a:pPr>
            <a:fld id="{02635F62-E1EE-4B87-9CAE-896801F26DCD}" type="slidenum">
              <a:rPr lang="es-ES" altLang="es-419"/>
              <a:pPr>
                <a:defRPr/>
              </a:pPr>
              <a:t>‹Nº›</a:t>
            </a:fld>
            <a:endParaRPr lang="es-ES" altLang="es-419"/>
          </a:p>
        </p:txBody>
      </p:sp>
    </p:spTree>
    <p:extLst>
      <p:ext uri="{BB962C8B-B14F-4D97-AF65-F5344CB8AC3E}">
        <p14:creationId xmlns:p14="http://schemas.microsoft.com/office/powerpoint/2010/main" val="64550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F1E40B2-B709-4647-8974-0B482FA07FB2}"/>
              </a:ext>
            </a:extLst>
          </p:cNvPr>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27" name="Rectangle 3">
            <a:extLst>
              <a:ext uri="{FF2B5EF4-FFF2-40B4-BE49-F238E27FC236}">
                <a16:creationId xmlns:a16="http://schemas.microsoft.com/office/drawing/2014/main" id="{C2E42A92-949B-4F05-B77E-5AEE9FB0D3EB}"/>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28" name="Rectangle 4">
            <a:extLst>
              <a:ext uri="{FF2B5EF4-FFF2-40B4-BE49-F238E27FC236}">
                <a16:creationId xmlns:a16="http://schemas.microsoft.com/office/drawing/2014/main" id="{4CE092D0-4391-4B14-AF3E-52CF7D46A909}"/>
              </a:ext>
            </a:extLst>
          </p:cNvPr>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29" name="Rectangle 5">
            <a:extLst>
              <a:ext uri="{FF2B5EF4-FFF2-40B4-BE49-F238E27FC236}">
                <a16:creationId xmlns:a16="http://schemas.microsoft.com/office/drawing/2014/main" id="{79309A7B-4453-46AB-9F34-352BC35C3BCB}"/>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30" name="Rectangle 6">
            <a:extLst>
              <a:ext uri="{FF2B5EF4-FFF2-40B4-BE49-F238E27FC236}">
                <a16:creationId xmlns:a16="http://schemas.microsoft.com/office/drawing/2014/main" id="{E5B1AE2E-AB0E-4A66-9B60-165AD8A23FAB}"/>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31" name="Rectangle 7">
            <a:extLst>
              <a:ext uri="{FF2B5EF4-FFF2-40B4-BE49-F238E27FC236}">
                <a16:creationId xmlns:a16="http://schemas.microsoft.com/office/drawing/2014/main" id="{80058F55-9784-41C0-B2AA-31AC5DDCA3EF}"/>
              </a:ext>
            </a:extLst>
          </p:cNvPr>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32" name="Rectangle 8">
            <a:extLst>
              <a:ext uri="{FF2B5EF4-FFF2-40B4-BE49-F238E27FC236}">
                <a16:creationId xmlns:a16="http://schemas.microsoft.com/office/drawing/2014/main" id="{84225447-FC04-485A-8516-CE4BFA3B2A11}"/>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gn="ctr" eaLnBrk="1" hangingPunct="1">
              <a:defRPr/>
            </a:pPr>
            <a:endParaRPr kumimoji="1" lang="es-ES" altLang="es-PE" sz="2400"/>
          </a:p>
        </p:txBody>
      </p:sp>
      <p:sp>
        <p:nvSpPr>
          <p:cNvPr id="1033" name="Rectangle 9">
            <a:extLst>
              <a:ext uri="{FF2B5EF4-FFF2-40B4-BE49-F238E27FC236}">
                <a16:creationId xmlns:a16="http://schemas.microsoft.com/office/drawing/2014/main" id="{B307380D-0491-4928-B4C5-B14634D71D67}"/>
              </a:ext>
            </a:extLst>
          </p:cNvPr>
          <p:cNvSpPr>
            <a:spLocks noGrp="1" noChangeArrowheads="1"/>
          </p:cNvSpPr>
          <p:nvPr>
            <p:ph type="title"/>
          </p:nvPr>
        </p:nvSpPr>
        <p:spPr bwMode="auto">
          <a:xfrm>
            <a:off x="1150938" y="214313"/>
            <a:ext cx="7793037" cy="1462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PE"/>
              <a:t>Haga clic para cambiar el estilo de título	</a:t>
            </a:r>
          </a:p>
        </p:txBody>
      </p:sp>
      <p:sp>
        <p:nvSpPr>
          <p:cNvPr id="1034" name="Rectangle 10">
            <a:extLst>
              <a:ext uri="{FF2B5EF4-FFF2-40B4-BE49-F238E27FC236}">
                <a16:creationId xmlns:a16="http://schemas.microsoft.com/office/drawing/2014/main" id="{33BD089A-11A8-4E5B-8F3E-79C45AB674FA}"/>
              </a:ext>
            </a:extLst>
          </p:cNvPr>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PE"/>
              <a:t>Haga clic para modificar el estilo de texto del patrón</a:t>
            </a:r>
          </a:p>
          <a:p>
            <a:pPr lvl="1"/>
            <a:r>
              <a:rPr lang="es-ES" altLang="es-PE"/>
              <a:t>Segundo nivel</a:t>
            </a:r>
          </a:p>
          <a:p>
            <a:pPr lvl="2"/>
            <a:r>
              <a:rPr lang="es-ES" altLang="es-PE"/>
              <a:t>Tercer nivel</a:t>
            </a:r>
          </a:p>
          <a:p>
            <a:pPr lvl="3"/>
            <a:r>
              <a:rPr lang="es-ES" altLang="es-PE"/>
              <a:t>Cuarto nivel</a:t>
            </a:r>
          </a:p>
          <a:p>
            <a:pPr lvl="4"/>
            <a:r>
              <a:rPr lang="es-ES" altLang="es-PE"/>
              <a:t>Quinto nivel</a:t>
            </a:r>
          </a:p>
        </p:txBody>
      </p:sp>
      <p:sp>
        <p:nvSpPr>
          <p:cNvPr id="384011" name="Rectangle 11">
            <a:extLst>
              <a:ext uri="{FF2B5EF4-FFF2-40B4-BE49-F238E27FC236}">
                <a16:creationId xmlns:a16="http://schemas.microsoft.com/office/drawing/2014/main" id="{006F5EFD-DE42-4241-9DED-1702D19D0780}"/>
              </a:ext>
            </a:extLst>
          </p:cNvPr>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Tahoma" charset="0"/>
              </a:defRPr>
            </a:lvl1pPr>
          </a:lstStyle>
          <a:p>
            <a:pPr>
              <a:defRPr/>
            </a:pPr>
            <a:endParaRPr lang="es-ES"/>
          </a:p>
        </p:txBody>
      </p:sp>
      <p:sp>
        <p:nvSpPr>
          <p:cNvPr id="384012" name="Rectangle 12">
            <a:extLst>
              <a:ext uri="{FF2B5EF4-FFF2-40B4-BE49-F238E27FC236}">
                <a16:creationId xmlns:a16="http://schemas.microsoft.com/office/drawing/2014/main" id="{CDEB54D1-127C-49E6-B67C-5BFD09A71974}"/>
              </a:ext>
            </a:extLst>
          </p:cNvPr>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Tahoma" charset="0"/>
              </a:defRPr>
            </a:lvl1pPr>
          </a:lstStyle>
          <a:p>
            <a:pPr>
              <a:defRPr/>
            </a:pPr>
            <a:endParaRPr lang="es-ES"/>
          </a:p>
        </p:txBody>
      </p:sp>
      <p:sp>
        <p:nvSpPr>
          <p:cNvPr id="384013" name="Rectangle 13">
            <a:extLst>
              <a:ext uri="{FF2B5EF4-FFF2-40B4-BE49-F238E27FC236}">
                <a16:creationId xmlns:a16="http://schemas.microsoft.com/office/drawing/2014/main" id="{A902A4ED-F56E-4D7F-8177-5F4BD42C4EBB}"/>
              </a:ext>
            </a:extLst>
          </p:cNvPr>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8147F5EB-2648-4C27-81A1-5D8E5F35FCD9}" type="slidenum">
              <a:rPr lang="es-ES" altLang="es-419"/>
              <a:pPr>
                <a:defRPr/>
              </a:pPr>
              <a:t>‹Nº›</a:t>
            </a:fld>
            <a:endParaRPr lang="es-ES" altLang="es-419"/>
          </a:p>
        </p:txBody>
      </p:sp>
    </p:spTree>
  </p:cSld>
  <p:clrMap bg1="lt1" tx1="dk1" bg2="lt2" tx2="dk2" accent1="accent1" accent2="accent2" accent3="accent3" accent4="accent4" accent5="accent5" accent6="accent6" hlink="hlink" folHlink="folHlink"/>
  <p:sldLayoutIdLst>
    <p:sldLayoutId id="2147483981"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3C9FD9C3-CD9F-47E3-BC42-CD9C0DA9D4A3}"/>
              </a:ext>
            </a:extLst>
          </p:cNvPr>
          <p:cNvSpPr>
            <a:spLocks noGrp="1" noChangeArrowheads="1"/>
          </p:cNvSpPr>
          <p:nvPr>
            <p:ph type="title"/>
          </p:nvPr>
        </p:nvSpPr>
        <p:spPr>
          <a:xfrm>
            <a:off x="1403350" y="620713"/>
            <a:ext cx="7313613" cy="1008062"/>
          </a:xfrm>
        </p:spPr>
        <p:txBody>
          <a:bodyPr/>
          <a:lstStyle/>
          <a:p>
            <a:pPr algn="ctr" eaLnBrk="1" hangingPunct="1"/>
            <a:r>
              <a:rPr lang="es-PE" altLang="es-PE" sz="4000" b="1" dirty="0"/>
              <a:t>LA PRUEBA INDICIARIA</a:t>
            </a:r>
            <a:endParaRPr lang="es-PE" altLang="es-PE" sz="4000" dirty="0"/>
          </a:p>
        </p:txBody>
      </p:sp>
      <p:sp>
        <p:nvSpPr>
          <p:cNvPr id="113667" name="Rectangle 3">
            <a:extLst>
              <a:ext uri="{FF2B5EF4-FFF2-40B4-BE49-F238E27FC236}">
                <a16:creationId xmlns:a16="http://schemas.microsoft.com/office/drawing/2014/main" id="{4F713085-D76D-417F-9086-50FC4AFB784A}"/>
              </a:ext>
            </a:extLst>
          </p:cNvPr>
          <p:cNvSpPr>
            <a:spLocks noGrp="1" noChangeArrowheads="1"/>
          </p:cNvSpPr>
          <p:nvPr>
            <p:ph type="body" idx="1"/>
          </p:nvPr>
        </p:nvSpPr>
        <p:spPr>
          <a:xfrm>
            <a:off x="1182688" y="2611438"/>
            <a:ext cx="7772400" cy="3521075"/>
          </a:xfrm>
        </p:spPr>
        <p:txBody>
          <a:bodyPr/>
          <a:lstStyle/>
          <a:p>
            <a:pPr algn="ctr" eaLnBrk="1" hangingPunct="1"/>
            <a:endParaRPr lang="es-PE" altLang="es-PE" dirty="0"/>
          </a:p>
          <a:p>
            <a:pPr algn="ctr" eaLnBrk="1" hangingPunct="1"/>
            <a:r>
              <a:rPr lang="es-PE" altLang="es-PE" dirty="0"/>
              <a:t>VICTOR JIMMY ARBULU MARTINEZ</a:t>
            </a:r>
          </a:p>
          <a:p>
            <a:pPr algn="ctr" eaLnBrk="1" hangingPunct="1"/>
            <a:endParaRPr lang="es-PE" altLang="es-PE" sz="2400" dirty="0"/>
          </a:p>
          <a:p>
            <a:pPr algn="ctr" eaLnBrk="1" hangingPunct="1"/>
            <a:r>
              <a:rPr lang="es-PE" altLang="es-PE" sz="2400" dirty="0"/>
              <a:t>Docente de la Facultad de Derecho UNMSM </a:t>
            </a:r>
          </a:p>
          <a:p>
            <a:pPr algn="ctr" eaLnBrk="1" hangingPunct="1"/>
            <a:r>
              <a:rPr lang="es-PE" altLang="es-PE" sz="2400" dirty="0"/>
              <a:t>Docente Academia de la Magistratura Juez Superior Corte de Lima</a:t>
            </a:r>
          </a:p>
          <a:p>
            <a:pPr algn="ctr" eaLnBrk="1" hangingPunct="1">
              <a:buFont typeface="Wingdings" panose="05000000000000000000" pitchFamily="2" charset="2"/>
              <a:buNone/>
            </a:pPr>
            <a:endParaRPr lang="es-PE" altLang="es-PE"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randombar(horizontal)">
                                      <p:cBhvr>
                                        <p:cTn id="7" dur="600">
                                          <p:stCondLst>
                                            <p:cond delay="0"/>
                                          </p:stCondLst>
                                        </p:cTn>
                                        <p:tgtEl>
                                          <p:spTgt spid="1136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randombar(horizontal)">
                                      <p:cBhvr>
                                        <p:cTn id="12" dur="500"/>
                                        <p:tgtEl>
                                          <p:spTgt spid="1136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3667">
                                            <p:txEl>
                                              <p:pRg st="3" end="3"/>
                                            </p:txEl>
                                          </p:spTgt>
                                        </p:tgtEl>
                                        <p:attrNameLst>
                                          <p:attrName>style.visibility</p:attrName>
                                        </p:attrNameLst>
                                      </p:cBhvr>
                                      <p:to>
                                        <p:strVal val="visible"/>
                                      </p:to>
                                    </p:set>
                                    <p:animEffect transition="in" filter="randombar(horizontal)">
                                      <p:cBhvr>
                                        <p:cTn id="17" dur="500"/>
                                        <p:tgtEl>
                                          <p:spTgt spid="1136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13667">
                                            <p:txEl>
                                              <p:pRg st="4" end="4"/>
                                            </p:txEl>
                                          </p:spTgt>
                                        </p:tgtEl>
                                        <p:attrNameLst>
                                          <p:attrName>style.visibility</p:attrName>
                                        </p:attrNameLst>
                                      </p:cBhvr>
                                      <p:to>
                                        <p:strVal val="visible"/>
                                      </p:to>
                                    </p:set>
                                    <p:animEffect transition="in" filter="randombar(horizontal)">
                                      <p:cBhvr>
                                        <p:cTn id="22" dur="500"/>
                                        <p:tgtEl>
                                          <p:spTgt spid="1136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P spid="11366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F37F-A40D-4342-A111-1C33FC3418CA}"/>
              </a:ext>
            </a:extLst>
          </p:cNvPr>
          <p:cNvSpPr>
            <a:spLocks noGrp="1" noChangeArrowheads="1"/>
          </p:cNvSpPr>
          <p:nvPr>
            <p:ph type="title"/>
          </p:nvPr>
        </p:nvSpPr>
        <p:spPr/>
        <p:txBody>
          <a:bodyPr/>
          <a:lstStyle/>
          <a:p>
            <a:pPr algn="ctr" eaLnBrk="1" hangingPunct="1"/>
            <a:r>
              <a:rPr lang="es-PE" altLang="es-PE" dirty="0"/>
              <a:t>Doctrina española</a:t>
            </a:r>
            <a:endParaRPr lang="es-ES" altLang="es-PE" dirty="0"/>
          </a:p>
        </p:txBody>
      </p:sp>
      <p:sp>
        <p:nvSpPr>
          <p:cNvPr id="30723" name="Rectangle 3">
            <a:extLst>
              <a:ext uri="{FF2B5EF4-FFF2-40B4-BE49-F238E27FC236}">
                <a16:creationId xmlns:a16="http://schemas.microsoft.com/office/drawing/2014/main" id="{86308F88-E007-4F58-9C5B-CD4D5B1BE47E}"/>
              </a:ext>
            </a:extLst>
          </p:cNvPr>
          <p:cNvSpPr>
            <a:spLocks noGrp="1" noChangeArrowheads="1"/>
          </p:cNvSpPr>
          <p:nvPr>
            <p:ph type="body" idx="1"/>
          </p:nvPr>
        </p:nvSpPr>
        <p:spPr/>
        <p:txBody>
          <a:bodyPr/>
          <a:lstStyle/>
          <a:p>
            <a:r>
              <a:rPr lang="es-419" sz="2600" i="1" dirty="0"/>
              <a:t>igualmente identificada como prueba indirecta, circunstancial, conjetural o de presunciones, es aquélla que mediante la demostración de los mismos -también llamados “hechos base”- permite dedu­cir la ejecución del hecho delictivo y/o la participación en el mismo -el “hecho consecuencia”- siempre que exista un enlace preciso y directo entre aquéllos y éste</a:t>
            </a:r>
            <a:r>
              <a:rPr lang="es-419" sz="2600" dirty="0"/>
              <a:t>”</a:t>
            </a:r>
            <a:r>
              <a:rPr lang="es-ES" sz="2600" dirty="0"/>
              <a:t> </a:t>
            </a:r>
            <a:r>
              <a:rPr lang="es-419" sz="2600" dirty="0"/>
              <a:t>ZARAGOZA AGUADO Javier.</a:t>
            </a:r>
            <a:endParaRPr lang="es-ES" sz="2600" dirty="0"/>
          </a:p>
        </p:txBody>
      </p:sp>
    </p:spTree>
    <p:extLst>
      <p:ext uri="{BB962C8B-B14F-4D97-AF65-F5344CB8AC3E}">
        <p14:creationId xmlns:p14="http://schemas.microsoft.com/office/powerpoint/2010/main" val="1909868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F37F-A40D-4342-A111-1C33FC3418CA}"/>
              </a:ext>
            </a:extLst>
          </p:cNvPr>
          <p:cNvSpPr>
            <a:spLocks noGrp="1" noChangeArrowheads="1"/>
          </p:cNvSpPr>
          <p:nvPr>
            <p:ph type="title"/>
          </p:nvPr>
        </p:nvSpPr>
        <p:spPr/>
        <p:txBody>
          <a:bodyPr/>
          <a:lstStyle/>
          <a:p>
            <a:pPr algn="ctr" eaLnBrk="1" hangingPunct="1"/>
            <a:r>
              <a:rPr lang="es-PE" altLang="es-PE" dirty="0"/>
              <a:t>Prueba indiciaria y nexo causal</a:t>
            </a:r>
            <a:endParaRPr lang="es-ES" altLang="es-PE" dirty="0"/>
          </a:p>
        </p:txBody>
      </p:sp>
      <p:sp>
        <p:nvSpPr>
          <p:cNvPr id="30723" name="Rectangle 3">
            <a:extLst>
              <a:ext uri="{FF2B5EF4-FFF2-40B4-BE49-F238E27FC236}">
                <a16:creationId xmlns:a16="http://schemas.microsoft.com/office/drawing/2014/main" id="{86308F88-E007-4F58-9C5B-CD4D5B1BE47E}"/>
              </a:ext>
            </a:extLst>
          </p:cNvPr>
          <p:cNvSpPr>
            <a:spLocks noGrp="1" noChangeArrowheads="1"/>
          </p:cNvSpPr>
          <p:nvPr>
            <p:ph type="body" idx="1"/>
          </p:nvPr>
        </p:nvSpPr>
        <p:spPr/>
        <p:txBody>
          <a:bodyPr/>
          <a:lstStyle/>
          <a:p>
            <a:pPr algn="just" eaLnBrk="1" hangingPunct="1"/>
            <a:r>
              <a:rPr lang="es-419" dirty="0"/>
              <a:t>Su objeto no es directamente el hecho constitutivo del delito, sino otro hecho intermedio</a:t>
            </a:r>
            <a:r>
              <a:rPr lang="es-419" b="1" dirty="0"/>
              <a:t> </a:t>
            </a:r>
            <a:r>
              <a:rPr lang="es-419" dirty="0"/>
              <a:t>que permite llegar al primero por medio de una inferencia basada en el nexo causal y lógico existente entre los hechos probados y los que se tratan de probar.</a:t>
            </a:r>
            <a:endParaRPr lang="es-ES" altLang="es-PE" dirty="0"/>
          </a:p>
        </p:txBody>
      </p:sp>
    </p:spTree>
    <p:extLst>
      <p:ext uri="{BB962C8B-B14F-4D97-AF65-F5344CB8AC3E}">
        <p14:creationId xmlns:p14="http://schemas.microsoft.com/office/powerpoint/2010/main" val="1970605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2E272F6-C465-4C3F-A8A5-3739102CF5D7}"/>
              </a:ext>
            </a:extLst>
          </p:cNvPr>
          <p:cNvSpPr>
            <a:spLocks noGrp="1" noChangeArrowheads="1"/>
          </p:cNvSpPr>
          <p:nvPr>
            <p:ph type="title"/>
          </p:nvPr>
        </p:nvSpPr>
        <p:spPr/>
        <p:txBody>
          <a:bodyPr/>
          <a:lstStyle/>
          <a:p>
            <a:r>
              <a:rPr lang="es-ES" b="1" dirty="0"/>
              <a:t>Valoración de los indicios</a:t>
            </a:r>
            <a:endParaRPr lang="es-ES" dirty="0"/>
          </a:p>
        </p:txBody>
      </p:sp>
      <p:sp>
        <p:nvSpPr>
          <p:cNvPr id="31747" name="Rectangle 3">
            <a:extLst>
              <a:ext uri="{FF2B5EF4-FFF2-40B4-BE49-F238E27FC236}">
                <a16:creationId xmlns:a16="http://schemas.microsoft.com/office/drawing/2014/main" id="{2E655878-0028-4259-96D6-BF300332D3C6}"/>
              </a:ext>
            </a:extLst>
          </p:cNvPr>
          <p:cNvSpPr>
            <a:spLocks noGrp="1" noChangeArrowheads="1"/>
          </p:cNvSpPr>
          <p:nvPr>
            <p:ph type="body" idx="1"/>
          </p:nvPr>
        </p:nvSpPr>
        <p:spPr/>
        <p:txBody>
          <a:bodyPr/>
          <a:lstStyle/>
          <a:p>
            <a:r>
              <a:rPr lang="es-ES" dirty="0"/>
              <a:t>	La inferencia hay que entenderla como una evaluación que realiza el juzgador mentalmente entre los indicios probados, que, al ser relacionados intelectualmente permiten trazar una línea de implicación lógica entre ellos de tal forma que se pueda deducir un hecho consecuencia.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2E272F6-C465-4C3F-A8A5-3739102CF5D7}"/>
              </a:ext>
            </a:extLst>
          </p:cNvPr>
          <p:cNvSpPr>
            <a:spLocks noGrp="1" noChangeArrowheads="1"/>
          </p:cNvSpPr>
          <p:nvPr>
            <p:ph type="title"/>
          </p:nvPr>
        </p:nvSpPr>
        <p:spPr/>
        <p:txBody>
          <a:bodyPr/>
          <a:lstStyle/>
          <a:p>
            <a:r>
              <a:rPr lang="es-ES" b="1" dirty="0"/>
              <a:t>Valoración de los indicios</a:t>
            </a:r>
            <a:endParaRPr lang="es-ES" dirty="0"/>
          </a:p>
        </p:txBody>
      </p:sp>
      <p:sp>
        <p:nvSpPr>
          <p:cNvPr id="31747" name="Rectangle 3">
            <a:extLst>
              <a:ext uri="{FF2B5EF4-FFF2-40B4-BE49-F238E27FC236}">
                <a16:creationId xmlns:a16="http://schemas.microsoft.com/office/drawing/2014/main" id="{2E655878-0028-4259-96D6-BF300332D3C6}"/>
              </a:ext>
            </a:extLst>
          </p:cNvPr>
          <p:cNvSpPr>
            <a:spLocks noGrp="1" noChangeArrowheads="1"/>
          </p:cNvSpPr>
          <p:nvPr>
            <p:ph type="body" idx="1"/>
          </p:nvPr>
        </p:nvSpPr>
        <p:spPr/>
        <p:txBody>
          <a:bodyPr/>
          <a:lstStyle/>
          <a:p>
            <a:r>
              <a:rPr lang="es-ES" dirty="0"/>
              <a:t>La inferencia, debe moverse dentro de los marcos fijados por las reglas de la lógica y de la experiencia, de suerte que de los indicios surja el hecho consecuencia y que entre ambos exista un enlace preciso y directo.</a:t>
            </a:r>
          </a:p>
        </p:txBody>
      </p:sp>
    </p:spTree>
    <p:extLst>
      <p:ext uri="{BB962C8B-B14F-4D97-AF65-F5344CB8AC3E}">
        <p14:creationId xmlns:p14="http://schemas.microsoft.com/office/powerpoint/2010/main" val="1982973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7077ED1F-344C-41A8-B6A2-CA330DC1B29E}"/>
              </a:ext>
            </a:extLst>
          </p:cNvPr>
          <p:cNvSpPr>
            <a:spLocks noGrp="1" noChangeArrowheads="1"/>
          </p:cNvSpPr>
          <p:nvPr>
            <p:ph type="title"/>
          </p:nvPr>
        </p:nvSpPr>
        <p:spPr/>
        <p:txBody>
          <a:bodyPr/>
          <a:lstStyle/>
          <a:p>
            <a:pPr algn="ctr" eaLnBrk="1" hangingPunct="1"/>
            <a:r>
              <a:rPr lang="es-ES" altLang="es-PE"/>
              <a:t>Valoración de Prueba Indiciaria: Requisitos</a:t>
            </a:r>
          </a:p>
        </p:txBody>
      </p:sp>
      <p:sp>
        <p:nvSpPr>
          <p:cNvPr id="49155" name="Rectangle 3">
            <a:extLst>
              <a:ext uri="{FF2B5EF4-FFF2-40B4-BE49-F238E27FC236}">
                <a16:creationId xmlns:a16="http://schemas.microsoft.com/office/drawing/2014/main" id="{70B417B1-D092-46B7-8DFA-D646A345598C}"/>
              </a:ext>
            </a:extLst>
          </p:cNvPr>
          <p:cNvSpPr>
            <a:spLocks noGrp="1" noChangeArrowheads="1"/>
          </p:cNvSpPr>
          <p:nvPr>
            <p:ph type="body" idx="1"/>
          </p:nvPr>
        </p:nvSpPr>
        <p:spPr/>
        <p:txBody>
          <a:bodyPr/>
          <a:lstStyle/>
          <a:p>
            <a:pPr algn="just" eaLnBrk="1" hangingPunct="1"/>
            <a:r>
              <a:rPr lang="es-ES" altLang="es-PE" dirty="0"/>
              <a:t>El indicio esté probado</a:t>
            </a:r>
          </a:p>
          <a:p>
            <a:pPr algn="just" eaLnBrk="1" hangingPunct="1"/>
            <a:r>
              <a:rPr lang="es-ES" altLang="es-PE" dirty="0"/>
              <a:t>La inferencia esté basada en las reglas de la lógica, la ciencia o la experiencia;</a:t>
            </a:r>
          </a:p>
          <a:p>
            <a:pPr algn="just" eaLnBrk="1" hangingPunct="1"/>
            <a:r>
              <a:rPr lang="es-ES" altLang="es-PE" dirty="0"/>
              <a:t>Cuando se trate de indicios contingentes, éstos deben ser plurales, concordantes y convergentes, así como que no se presenten </a:t>
            </a:r>
            <a:r>
              <a:rPr lang="es-ES" altLang="es-PE" dirty="0" err="1"/>
              <a:t>contraindicios</a:t>
            </a:r>
            <a:r>
              <a:rPr lang="es-ES" altLang="es-PE" dirty="0"/>
              <a:t> consistentes.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5761E6D-7FFF-4B50-B02C-6928EE86A00B}"/>
              </a:ext>
            </a:extLst>
          </p:cNvPr>
          <p:cNvSpPr>
            <a:spLocks noGrp="1" noChangeArrowheads="1"/>
          </p:cNvSpPr>
          <p:nvPr>
            <p:ph type="title"/>
          </p:nvPr>
        </p:nvSpPr>
        <p:spPr/>
        <p:txBody>
          <a:bodyPr/>
          <a:lstStyle/>
          <a:p>
            <a:pPr algn="ctr" eaLnBrk="1" hangingPunct="1"/>
            <a:r>
              <a:rPr lang="es-PE" altLang="es-PE"/>
              <a:t>Indicio contingente</a:t>
            </a:r>
            <a:endParaRPr lang="es-ES" altLang="es-PE"/>
          </a:p>
        </p:txBody>
      </p:sp>
      <p:sp>
        <p:nvSpPr>
          <p:cNvPr id="50179" name="Rectangle 3">
            <a:extLst>
              <a:ext uri="{FF2B5EF4-FFF2-40B4-BE49-F238E27FC236}">
                <a16:creationId xmlns:a16="http://schemas.microsoft.com/office/drawing/2014/main" id="{FCD9CB1A-03B3-4D1E-BD28-2110F510DF70}"/>
              </a:ext>
            </a:extLst>
          </p:cNvPr>
          <p:cNvSpPr>
            <a:spLocks noGrp="1" noChangeArrowheads="1"/>
          </p:cNvSpPr>
          <p:nvPr>
            <p:ph type="body" idx="1"/>
          </p:nvPr>
        </p:nvSpPr>
        <p:spPr/>
        <p:txBody>
          <a:bodyPr/>
          <a:lstStyle/>
          <a:p>
            <a:pPr algn="just" eaLnBrk="1" hangingPunct="1"/>
            <a:r>
              <a:rPr lang="es-PE" altLang="es-PE"/>
              <a:t>Es el que puede conducir a varios hechos</a:t>
            </a:r>
          </a:p>
          <a:p>
            <a:pPr algn="just" eaLnBrk="1" hangingPunct="1"/>
            <a:r>
              <a:rPr lang="es-PE" altLang="es-PE"/>
              <a:t>Para valorarlos debe existir pluralidad es decir mas de un indicio</a:t>
            </a:r>
          </a:p>
          <a:p>
            <a:pPr algn="just" eaLnBrk="1" hangingPunct="1"/>
            <a:r>
              <a:rPr lang="es-PE" altLang="es-PE"/>
              <a:t>Concordancia se entiende que los indicios se entrelazan, corroboran o afirman recíprocamente</a:t>
            </a:r>
            <a:endParaRPr lang="es-ES" altLang="es-P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08A8CE2E-B3C7-405D-834F-AB8F7AA62E9B}"/>
              </a:ext>
            </a:extLst>
          </p:cNvPr>
          <p:cNvSpPr>
            <a:spLocks noGrp="1" noChangeArrowheads="1"/>
          </p:cNvSpPr>
          <p:nvPr>
            <p:ph type="title"/>
          </p:nvPr>
        </p:nvSpPr>
        <p:spPr/>
        <p:txBody>
          <a:bodyPr/>
          <a:lstStyle/>
          <a:p>
            <a:pPr algn="ctr" eaLnBrk="1" hangingPunct="1"/>
            <a:r>
              <a:rPr lang="es-PE" altLang="es-PE"/>
              <a:t>Indicio contingente</a:t>
            </a:r>
            <a:endParaRPr lang="es-ES" altLang="es-PE"/>
          </a:p>
        </p:txBody>
      </p:sp>
      <p:sp>
        <p:nvSpPr>
          <p:cNvPr id="51203" name="Rectangle 3">
            <a:extLst>
              <a:ext uri="{FF2B5EF4-FFF2-40B4-BE49-F238E27FC236}">
                <a16:creationId xmlns:a16="http://schemas.microsoft.com/office/drawing/2014/main" id="{50FC3AE9-75F7-41D2-945F-ECE70C81538A}"/>
              </a:ext>
            </a:extLst>
          </p:cNvPr>
          <p:cNvSpPr>
            <a:spLocks noGrp="1" noChangeArrowheads="1"/>
          </p:cNvSpPr>
          <p:nvPr>
            <p:ph type="body" idx="1"/>
          </p:nvPr>
        </p:nvSpPr>
        <p:spPr/>
        <p:txBody>
          <a:bodyPr/>
          <a:lstStyle/>
          <a:p>
            <a:pPr algn="just" eaLnBrk="1" hangingPunct="1"/>
            <a:r>
              <a:rPr lang="es-PE" altLang="es-PE"/>
              <a:t>Convergencia significa que las inferencias indiciarias no lleguen a diversas conclusiones</a:t>
            </a:r>
            <a:endParaRPr lang="es-ES" altLang="es-P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a:extLst>
              <a:ext uri="{FF2B5EF4-FFF2-40B4-BE49-F238E27FC236}">
                <a16:creationId xmlns:a16="http://schemas.microsoft.com/office/drawing/2014/main" id="{17D99691-16AD-40BD-B2A0-4A12171103AA}"/>
              </a:ext>
            </a:extLst>
          </p:cNvPr>
          <p:cNvSpPr>
            <a:spLocks noGrp="1" noChangeArrowheads="1"/>
          </p:cNvSpPr>
          <p:nvPr>
            <p:ph type="body" idx="1"/>
          </p:nvPr>
        </p:nvSpPr>
        <p:spPr>
          <a:xfrm>
            <a:off x="1116013" y="2492375"/>
            <a:ext cx="7567612" cy="3816350"/>
          </a:xfrm>
        </p:spPr>
        <p:txBody>
          <a:bodyPr/>
          <a:lstStyle/>
          <a:p>
            <a:pPr algn="just" eaLnBrk="1" hangingPunct="1">
              <a:lnSpc>
                <a:spcPct val="80000"/>
              </a:lnSpc>
            </a:pPr>
            <a:r>
              <a:rPr lang="es-PE" altLang="es-PE" dirty="0"/>
              <a:t>Es la prueba de un hecho con el que se trata de desvirtuar un indicio. </a:t>
            </a:r>
          </a:p>
          <a:p>
            <a:pPr algn="just" eaLnBrk="1" hangingPunct="1">
              <a:lnSpc>
                <a:spcPct val="80000"/>
              </a:lnSpc>
            </a:pPr>
            <a:endParaRPr lang="es-PE" altLang="es-PE" dirty="0"/>
          </a:p>
          <a:p>
            <a:pPr algn="just" eaLnBrk="1" hangingPunct="1">
              <a:lnSpc>
                <a:spcPct val="80000"/>
              </a:lnSpc>
            </a:pPr>
            <a:r>
              <a:rPr lang="es-PE" altLang="es-PE" dirty="0"/>
              <a:t>La consistencia implica que la prueba sea sólida o fuerte.</a:t>
            </a:r>
          </a:p>
        </p:txBody>
      </p:sp>
      <p:sp>
        <p:nvSpPr>
          <p:cNvPr id="52227" name="Rectangle 4">
            <a:extLst>
              <a:ext uri="{FF2B5EF4-FFF2-40B4-BE49-F238E27FC236}">
                <a16:creationId xmlns:a16="http://schemas.microsoft.com/office/drawing/2014/main" id="{30514124-8979-417B-AC2E-02DCED366DF9}"/>
              </a:ext>
            </a:extLst>
          </p:cNvPr>
          <p:cNvSpPr>
            <a:spLocks noGrp="1" noChangeArrowheads="1"/>
          </p:cNvSpPr>
          <p:nvPr>
            <p:ph type="title"/>
          </p:nvPr>
        </p:nvSpPr>
        <p:spPr>
          <a:xfrm>
            <a:off x="1258888" y="1125538"/>
            <a:ext cx="7634287" cy="433387"/>
          </a:xfrm>
          <a:noFill/>
        </p:spPr>
        <p:txBody>
          <a:bodyPr/>
          <a:lstStyle/>
          <a:p>
            <a:pPr algn="just" eaLnBrk="1" hangingPunct="1"/>
            <a:r>
              <a:rPr lang="es-PE" altLang="es-PE"/>
              <a:t>Contraindicio consistente</a:t>
            </a:r>
          </a:p>
        </p:txBody>
      </p:sp>
    </p:spTree>
    <p:extLst>
      <p:ext uri="{BB962C8B-B14F-4D97-AF65-F5344CB8AC3E}">
        <p14:creationId xmlns:p14="http://schemas.microsoft.com/office/powerpoint/2010/main" val="2856668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a:extLst>
              <a:ext uri="{FF2B5EF4-FFF2-40B4-BE49-F238E27FC236}">
                <a16:creationId xmlns:a16="http://schemas.microsoft.com/office/drawing/2014/main" id="{17D99691-16AD-40BD-B2A0-4A12171103AA}"/>
              </a:ext>
            </a:extLst>
          </p:cNvPr>
          <p:cNvSpPr>
            <a:spLocks noGrp="1" noChangeArrowheads="1"/>
          </p:cNvSpPr>
          <p:nvPr>
            <p:ph type="body" idx="1"/>
          </p:nvPr>
        </p:nvSpPr>
        <p:spPr>
          <a:xfrm>
            <a:off x="1116013" y="2492375"/>
            <a:ext cx="7567612" cy="3816350"/>
          </a:xfrm>
        </p:spPr>
        <p:txBody>
          <a:bodyPr/>
          <a:lstStyle/>
          <a:p>
            <a:pPr algn="just" eaLnBrk="1" hangingPunct="1">
              <a:lnSpc>
                <a:spcPct val="80000"/>
              </a:lnSpc>
            </a:pPr>
            <a:r>
              <a:rPr lang="es-419" dirty="0"/>
              <a:t>La coartada que en el fondo es una afirmación que debe probarse para contrarrestar la imputación fiscal.</a:t>
            </a:r>
          </a:p>
          <a:p>
            <a:pPr algn="just" eaLnBrk="1" hangingPunct="1">
              <a:lnSpc>
                <a:spcPct val="80000"/>
              </a:lnSpc>
            </a:pPr>
            <a:endParaRPr lang="es-419" dirty="0"/>
          </a:p>
          <a:p>
            <a:pPr algn="just" eaLnBrk="1" hangingPunct="1">
              <a:lnSpc>
                <a:spcPct val="80000"/>
              </a:lnSpc>
            </a:pPr>
            <a:r>
              <a:rPr lang="es-419" dirty="0"/>
              <a:t>Una coartada no probada puede tomarse como indicio de mala justificación.</a:t>
            </a:r>
            <a:endParaRPr lang="es-PE" altLang="es-PE" dirty="0"/>
          </a:p>
        </p:txBody>
      </p:sp>
      <p:sp>
        <p:nvSpPr>
          <p:cNvPr id="52227" name="Rectangle 4">
            <a:extLst>
              <a:ext uri="{FF2B5EF4-FFF2-40B4-BE49-F238E27FC236}">
                <a16:creationId xmlns:a16="http://schemas.microsoft.com/office/drawing/2014/main" id="{30514124-8979-417B-AC2E-02DCED366DF9}"/>
              </a:ext>
            </a:extLst>
          </p:cNvPr>
          <p:cNvSpPr>
            <a:spLocks noGrp="1" noChangeArrowheads="1"/>
          </p:cNvSpPr>
          <p:nvPr>
            <p:ph type="title"/>
          </p:nvPr>
        </p:nvSpPr>
        <p:spPr>
          <a:xfrm>
            <a:off x="1258888" y="1125538"/>
            <a:ext cx="7634287" cy="433387"/>
          </a:xfrm>
          <a:noFill/>
        </p:spPr>
        <p:txBody>
          <a:bodyPr/>
          <a:lstStyle/>
          <a:p>
            <a:pPr algn="just" eaLnBrk="1" hangingPunct="1"/>
            <a:r>
              <a:rPr lang="es-PE" altLang="es-PE" dirty="0"/>
              <a:t>Indicio de mala justificación </a:t>
            </a:r>
          </a:p>
        </p:txBody>
      </p:sp>
    </p:spTree>
    <p:extLst>
      <p:ext uri="{BB962C8B-B14F-4D97-AF65-F5344CB8AC3E}">
        <p14:creationId xmlns:p14="http://schemas.microsoft.com/office/powerpoint/2010/main" val="705507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F37F-A40D-4342-A111-1C33FC3418CA}"/>
              </a:ext>
            </a:extLst>
          </p:cNvPr>
          <p:cNvSpPr>
            <a:spLocks noGrp="1" noChangeArrowheads="1"/>
          </p:cNvSpPr>
          <p:nvPr>
            <p:ph type="title"/>
          </p:nvPr>
        </p:nvSpPr>
        <p:spPr/>
        <p:txBody>
          <a:bodyPr/>
          <a:lstStyle/>
          <a:p>
            <a:pPr algn="ctr" eaLnBrk="1" hangingPunct="1"/>
            <a:r>
              <a:rPr lang="es-PE" altLang="es-PE" dirty="0"/>
              <a:t>La prueba de hechos internos</a:t>
            </a:r>
            <a:endParaRPr lang="es-ES" altLang="es-PE" dirty="0"/>
          </a:p>
        </p:txBody>
      </p:sp>
      <p:sp>
        <p:nvSpPr>
          <p:cNvPr id="30723" name="Rectangle 3">
            <a:extLst>
              <a:ext uri="{FF2B5EF4-FFF2-40B4-BE49-F238E27FC236}">
                <a16:creationId xmlns:a16="http://schemas.microsoft.com/office/drawing/2014/main" id="{86308F88-E007-4F58-9C5B-CD4D5B1BE47E}"/>
              </a:ext>
            </a:extLst>
          </p:cNvPr>
          <p:cNvSpPr>
            <a:spLocks noGrp="1" noChangeArrowheads="1"/>
          </p:cNvSpPr>
          <p:nvPr>
            <p:ph type="body" idx="1"/>
          </p:nvPr>
        </p:nvSpPr>
        <p:spPr/>
        <p:txBody>
          <a:bodyPr/>
          <a:lstStyle/>
          <a:p>
            <a:pPr algn="just" eaLnBrk="1" hangingPunct="1"/>
            <a:r>
              <a:rPr lang="es-419" dirty="0"/>
              <a:t>Cuando no existe prueba directa de un concreto estado de la conciencia o de la voluntad, ha de acudirse a la prueba de indicios o presunciones</a:t>
            </a:r>
            <a:endParaRPr lang="es-ES" altLang="es-PE" dirty="0"/>
          </a:p>
        </p:txBody>
      </p:sp>
    </p:spTree>
    <p:extLst>
      <p:ext uri="{BB962C8B-B14F-4D97-AF65-F5344CB8AC3E}">
        <p14:creationId xmlns:p14="http://schemas.microsoft.com/office/powerpoint/2010/main" val="423829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F37F-A40D-4342-A111-1C33FC3418CA}"/>
              </a:ext>
            </a:extLst>
          </p:cNvPr>
          <p:cNvSpPr>
            <a:spLocks noGrp="1" noChangeArrowheads="1"/>
          </p:cNvSpPr>
          <p:nvPr>
            <p:ph type="title"/>
          </p:nvPr>
        </p:nvSpPr>
        <p:spPr/>
        <p:txBody>
          <a:bodyPr/>
          <a:lstStyle/>
          <a:p>
            <a:pPr algn="ctr" eaLnBrk="1" hangingPunct="1"/>
            <a:r>
              <a:rPr lang="es-PE" altLang="es-PE"/>
              <a:t>Prueba Indiciaria</a:t>
            </a:r>
            <a:endParaRPr lang="es-ES" altLang="es-PE"/>
          </a:p>
        </p:txBody>
      </p:sp>
      <p:sp>
        <p:nvSpPr>
          <p:cNvPr id="30723" name="Rectangle 3">
            <a:extLst>
              <a:ext uri="{FF2B5EF4-FFF2-40B4-BE49-F238E27FC236}">
                <a16:creationId xmlns:a16="http://schemas.microsoft.com/office/drawing/2014/main" id="{86308F88-E007-4F58-9C5B-CD4D5B1BE47E}"/>
              </a:ext>
            </a:extLst>
          </p:cNvPr>
          <p:cNvSpPr>
            <a:spLocks noGrp="1" noChangeArrowheads="1"/>
          </p:cNvSpPr>
          <p:nvPr>
            <p:ph type="body" idx="1"/>
          </p:nvPr>
        </p:nvSpPr>
        <p:spPr/>
        <p:txBody>
          <a:bodyPr/>
          <a:lstStyle/>
          <a:p>
            <a:pPr algn="just" eaLnBrk="1" hangingPunct="1"/>
            <a:r>
              <a:rPr lang="es-419" dirty="0"/>
              <a:t>Es la prueba identificada también como prueba indirecta, circunstancial, conjetural o de presunciones. </a:t>
            </a:r>
          </a:p>
          <a:p>
            <a:pPr algn="just" eaLnBrk="1" hangingPunct="1"/>
            <a:endParaRPr lang="es-419" dirty="0"/>
          </a:p>
          <a:p>
            <a:pPr algn="just" eaLnBrk="1" hangingPunct="1"/>
            <a:r>
              <a:rPr lang="es-419" dirty="0"/>
              <a:t>El hecho a partir de cuya demostración se realiza la inferencia es el indicio que etimológicamente proviene del latín indictum. </a:t>
            </a:r>
            <a:endParaRPr lang="es-ES" altLang="es-P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F37F-A40D-4342-A111-1C33FC3418CA}"/>
              </a:ext>
            </a:extLst>
          </p:cNvPr>
          <p:cNvSpPr>
            <a:spLocks noGrp="1" noChangeArrowheads="1"/>
          </p:cNvSpPr>
          <p:nvPr>
            <p:ph type="title"/>
          </p:nvPr>
        </p:nvSpPr>
        <p:spPr/>
        <p:txBody>
          <a:bodyPr/>
          <a:lstStyle/>
          <a:p>
            <a:pPr algn="ctr" eaLnBrk="1" hangingPunct="1"/>
            <a:r>
              <a:rPr lang="es-PE" altLang="es-PE" dirty="0"/>
              <a:t>La prueba de hechos internos</a:t>
            </a:r>
            <a:endParaRPr lang="es-ES" altLang="es-PE" dirty="0"/>
          </a:p>
        </p:txBody>
      </p:sp>
      <p:sp>
        <p:nvSpPr>
          <p:cNvPr id="30723" name="Rectangle 3">
            <a:extLst>
              <a:ext uri="{FF2B5EF4-FFF2-40B4-BE49-F238E27FC236}">
                <a16:creationId xmlns:a16="http://schemas.microsoft.com/office/drawing/2014/main" id="{86308F88-E007-4F58-9C5B-CD4D5B1BE47E}"/>
              </a:ext>
            </a:extLst>
          </p:cNvPr>
          <p:cNvSpPr>
            <a:spLocks noGrp="1" noChangeArrowheads="1"/>
          </p:cNvSpPr>
          <p:nvPr>
            <p:ph type="body" idx="1"/>
          </p:nvPr>
        </p:nvSpPr>
        <p:spPr/>
        <p:txBody>
          <a:bodyPr/>
          <a:lstStyle/>
          <a:p>
            <a:pPr algn="just" eaLnBrk="1" hangingPunct="1"/>
            <a:r>
              <a:rPr lang="es-419" dirty="0"/>
              <a:t>A través de unos datos o circunstancias exteriores completamente acreditados inferir la realidad de este estado de espíritu del autor del hecho, necesario para la incriminación del comportamiento de que se trate</a:t>
            </a:r>
            <a:endParaRPr lang="es-ES" altLang="es-PE" dirty="0"/>
          </a:p>
        </p:txBody>
      </p:sp>
    </p:spTree>
    <p:extLst>
      <p:ext uri="{BB962C8B-B14F-4D97-AF65-F5344CB8AC3E}">
        <p14:creationId xmlns:p14="http://schemas.microsoft.com/office/powerpoint/2010/main" val="5359714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a:extLst>
              <a:ext uri="{FF2B5EF4-FFF2-40B4-BE49-F238E27FC236}">
                <a16:creationId xmlns:a16="http://schemas.microsoft.com/office/drawing/2014/main" id="{006DDACE-EF49-4B50-B4AA-5922DAF68C3A}"/>
              </a:ext>
            </a:extLst>
          </p:cNvPr>
          <p:cNvSpPr>
            <a:spLocks noGrp="1" noChangeArrowheads="1"/>
          </p:cNvSpPr>
          <p:nvPr>
            <p:ph type="body" idx="1"/>
          </p:nvPr>
        </p:nvSpPr>
        <p:spPr/>
        <p:txBody>
          <a:bodyPr/>
          <a:lstStyle/>
          <a:p>
            <a:pPr algn="ctr" eaLnBrk="1" hangingPunct="1"/>
            <a:r>
              <a:rPr lang="es-PE" altLang="es-PE" sz="4400"/>
              <a:t>Muchas Gracias</a:t>
            </a:r>
          </a:p>
          <a:p>
            <a:pPr eaLnBrk="1" hangingPunct="1"/>
            <a:endParaRPr lang="es-PE" altLang="es-PE" sz="4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F37F-A40D-4342-A111-1C33FC3418CA}"/>
              </a:ext>
            </a:extLst>
          </p:cNvPr>
          <p:cNvSpPr>
            <a:spLocks noGrp="1" noChangeArrowheads="1"/>
          </p:cNvSpPr>
          <p:nvPr>
            <p:ph type="title"/>
          </p:nvPr>
        </p:nvSpPr>
        <p:spPr/>
        <p:txBody>
          <a:bodyPr/>
          <a:lstStyle/>
          <a:p>
            <a:pPr algn="ctr" eaLnBrk="1" hangingPunct="1"/>
            <a:r>
              <a:rPr lang="es-PE" altLang="es-PE"/>
              <a:t>Prueba Indiciaria</a:t>
            </a:r>
            <a:endParaRPr lang="es-ES" altLang="es-PE"/>
          </a:p>
        </p:txBody>
      </p:sp>
      <p:sp>
        <p:nvSpPr>
          <p:cNvPr id="30723" name="Rectangle 3">
            <a:extLst>
              <a:ext uri="{FF2B5EF4-FFF2-40B4-BE49-F238E27FC236}">
                <a16:creationId xmlns:a16="http://schemas.microsoft.com/office/drawing/2014/main" id="{86308F88-E007-4F58-9C5B-CD4D5B1BE47E}"/>
              </a:ext>
            </a:extLst>
          </p:cNvPr>
          <p:cNvSpPr>
            <a:spLocks noGrp="1" noChangeArrowheads="1"/>
          </p:cNvSpPr>
          <p:nvPr>
            <p:ph type="body" idx="1"/>
          </p:nvPr>
        </p:nvSpPr>
        <p:spPr/>
        <p:txBody>
          <a:bodyPr/>
          <a:lstStyle/>
          <a:p>
            <a:pPr algn="just" eaLnBrk="1" hangingPunct="1"/>
            <a:r>
              <a:rPr lang="es-419" dirty="0"/>
              <a:t>Según la Real Academia, el indicio alude al fenómeno que permite conocer o inferir la existencia de otro dato no percibido.</a:t>
            </a:r>
            <a:endParaRPr lang="es-ES" altLang="es-PE" dirty="0"/>
          </a:p>
        </p:txBody>
      </p:sp>
    </p:spTree>
    <p:extLst>
      <p:ext uri="{BB962C8B-B14F-4D97-AF65-F5344CB8AC3E}">
        <p14:creationId xmlns:p14="http://schemas.microsoft.com/office/powerpoint/2010/main" val="622179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F37F-A40D-4342-A111-1C33FC3418CA}"/>
              </a:ext>
            </a:extLst>
          </p:cNvPr>
          <p:cNvSpPr>
            <a:spLocks noGrp="1" noChangeArrowheads="1"/>
          </p:cNvSpPr>
          <p:nvPr>
            <p:ph type="title"/>
          </p:nvPr>
        </p:nvSpPr>
        <p:spPr/>
        <p:txBody>
          <a:bodyPr/>
          <a:lstStyle/>
          <a:p>
            <a:pPr algn="ctr" eaLnBrk="1" hangingPunct="1"/>
            <a:r>
              <a:rPr lang="es-419" dirty="0"/>
              <a:t>visiones tradicionales del indicio </a:t>
            </a:r>
            <a:endParaRPr lang="es-ES" altLang="es-PE" dirty="0"/>
          </a:p>
        </p:txBody>
      </p:sp>
      <p:sp>
        <p:nvSpPr>
          <p:cNvPr id="30723" name="Rectangle 3">
            <a:extLst>
              <a:ext uri="{FF2B5EF4-FFF2-40B4-BE49-F238E27FC236}">
                <a16:creationId xmlns:a16="http://schemas.microsoft.com/office/drawing/2014/main" id="{86308F88-E007-4F58-9C5B-CD4D5B1BE47E}"/>
              </a:ext>
            </a:extLst>
          </p:cNvPr>
          <p:cNvSpPr>
            <a:spLocks noGrp="1" noChangeArrowheads="1"/>
          </p:cNvSpPr>
          <p:nvPr>
            <p:ph type="body" idx="1"/>
          </p:nvPr>
        </p:nvSpPr>
        <p:spPr/>
        <p:txBody>
          <a:bodyPr/>
          <a:lstStyle/>
          <a:p>
            <a:pPr lvl="0"/>
            <a:r>
              <a:rPr lang="es-ES" dirty="0"/>
              <a:t>Desde una perspectiva historicista el indicio es la huella que estampa el hecho histórico y sus circunstancias.</a:t>
            </a:r>
          </a:p>
          <a:p>
            <a:pPr lvl="0"/>
            <a:endParaRPr lang="es-ES" dirty="0"/>
          </a:p>
          <a:p>
            <a:r>
              <a:rPr lang="es-419" dirty="0"/>
              <a:t>Desde una perspectiva jurídica el indicio es el hecho-base en el cual se asienta una presunción, es decir, el hecho que permite presumir otro hecho.</a:t>
            </a:r>
            <a:r>
              <a:rPr lang="es-ES" altLang="es-PE" dirty="0" err="1"/>
              <a:t>nes</a:t>
            </a:r>
            <a:endParaRPr lang="es-ES" altLang="es-PE" dirty="0"/>
          </a:p>
        </p:txBody>
      </p:sp>
    </p:spTree>
    <p:extLst>
      <p:ext uri="{BB962C8B-B14F-4D97-AF65-F5344CB8AC3E}">
        <p14:creationId xmlns:p14="http://schemas.microsoft.com/office/powerpoint/2010/main" val="1930908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6C65D79-EBCF-4AA0-A1CD-6949EFEC948B}"/>
              </a:ext>
            </a:extLst>
          </p:cNvPr>
          <p:cNvSpPr>
            <a:spLocks noGrp="1" noChangeArrowheads="1"/>
          </p:cNvSpPr>
          <p:nvPr>
            <p:ph type="title"/>
          </p:nvPr>
        </p:nvSpPr>
        <p:spPr/>
        <p:txBody>
          <a:bodyPr/>
          <a:lstStyle/>
          <a:p>
            <a:pPr algn="ctr" eaLnBrk="1" hangingPunct="1"/>
            <a:r>
              <a:rPr lang="es-PE" altLang="es-PE" dirty="0"/>
              <a:t>Concepciones sobre la prueba indiciaria</a:t>
            </a:r>
            <a:endParaRPr lang="es-ES" altLang="es-PE" dirty="0"/>
          </a:p>
        </p:txBody>
      </p:sp>
      <p:sp>
        <p:nvSpPr>
          <p:cNvPr id="32771" name="Rectangle 3">
            <a:extLst>
              <a:ext uri="{FF2B5EF4-FFF2-40B4-BE49-F238E27FC236}">
                <a16:creationId xmlns:a16="http://schemas.microsoft.com/office/drawing/2014/main" id="{C03F7998-8E67-4195-A8E1-AC843D951BC1}"/>
              </a:ext>
            </a:extLst>
          </p:cNvPr>
          <p:cNvSpPr>
            <a:spLocks noGrp="1" noChangeArrowheads="1"/>
          </p:cNvSpPr>
          <p:nvPr>
            <p:ph type="body" idx="1"/>
          </p:nvPr>
        </p:nvSpPr>
        <p:spPr/>
        <p:txBody>
          <a:bodyPr/>
          <a:lstStyle/>
          <a:p>
            <a:pPr algn="just" eaLnBrk="1" hangingPunct="1"/>
            <a:r>
              <a:rPr lang="es-419" dirty="0"/>
              <a:t>Tiene </a:t>
            </a:r>
            <a:r>
              <a:rPr lang="es-419" i="1" dirty="0"/>
              <a:t>carácter secundario o supletorio, y valor probatorio relativo por ser graduable al ser indirecta</a:t>
            </a:r>
          </a:p>
          <a:p>
            <a:pPr algn="just" eaLnBrk="1" hangingPunct="1"/>
            <a:endParaRPr lang="es-419" i="1" dirty="0"/>
          </a:p>
          <a:p>
            <a:pPr algn="just" eaLnBrk="1" hangingPunct="1"/>
            <a:r>
              <a:rPr lang="es-419" i="1" dirty="0"/>
              <a:t>Tiene el mismo valor </a:t>
            </a:r>
            <a:r>
              <a:rPr lang="es-419" dirty="0"/>
              <a:t>que se le otorgan a las otras pruebas </a:t>
            </a:r>
            <a:endParaRPr lang="es-419" i="1" dirty="0"/>
          </a:p>
        </p:txBody>
      </p:sp>
    </p:spTree>
    <p:extLst>
      <p:ext uri="{BB962C8B-B14F-4D97-AF65-F5344CB8AC3E}">
        <p14:creationId xmlns:p14="http://schemas.microsoft.com/office/powerpoint/2010/main" val="3006798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F37F-A40D-4342-A111-1C33FC3418CA}"/>
              </a:ext>
            </a:extLst>
          </p:cNvPr>
          <p:cNvSpPr>
            <a:spLocks noGrp="1" noChangeArrowheads="1"/>
          </p:cNvSpPr>
          <p:nvPr>
            <p:ph type="title"/>
          </p:nvPr>
        </p:nvSpPr>
        <p:spPr/>
        <p:txBody>
          <a:bodyPr/>
          <a:lstStyle/>
          <a:p>
            <a:pPr algn="ctr" eaLnBrk="1" hangingPunct="1"/>
            <a:r>
              <a:rPr lang="es-PE" altLang="es-PE" dirty="0"/>
              <a:t>Potencia </a:t>
            </a:r>
            <a:r>
              <a:rPr lang="es-PE" altLang="es-PE" dirty="0" err="1"/>
              <a:t>sindromica</a:t>
            </a:r>
            <a:endParaRPr lang="es-ES" altLang="es-PE" dirty="0"/>
          </a:p>
        </p:txBody>
      </p:sp>
      <p:sp>
        <p:nvSpPr>
          <p:cNvPr id="30723" name="Rectangle 3">
            <a:extLst>
              <a:ext uri="{FF2B5EF4-FFF2-40B4-BE49-F238E27FC236}">
                <a16:creationId xmlns:a16="http://schemas.microsoft.com/office/drawing/2014/main" id="{86308F88-E007-4F58-9C5B-CD4D5B1BE47E}"/>
              </a:ext>
            </a:extLst>
          </p:cNvPr>
          <p:cNvSpPr>
            <a:spLocks noGrp="1" noChangeArrowheads="1"/>
          </p:cNvSpPr>
          <p:nvPr>
            <p:ph type="body" idx="1"/>
          </p:nvPr>
        </p:nvSpPr>
        <p:spPr/>
        <p:txBody>
          <a:bodyPr/>
          <a:lstStyle/>
          <a:p>
            <a:pPr algn="just" eaLnBrk="1" hangingPunct="1"/>
            <a:r>
              <a:rPr lang="es-419" dirty="0"/>
              <a:t>Es la capacidad del indicio para permitir al técnico de la prueba transitar hasta el hecho desconocido </a:t>
            </a:r>
            <a:endParaRPr lang="es-ES" altLang="es-PE" dirty="0"/>
          </a:p>
        </p:txBody>
      </p:sp>
    </p:spTree>
    <p:extLst>
      <p:ext uri="{BB962C8B-B14F-4D97-AF65-F5344CB8AC3E}">
        <p14:creationId xmlns:p14="http://schemas.microsoft.com/office/powerpoint/2010/main" val="3719957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F37F-A40D-4342-A111-1C33FC3418CA}"/>
              </a:ext>
            </a:extLst>
          </p:cNvPr>
          <p:cNvSpPr>
            <a:spLocks noGrp="1" noChangeArrowheads="1"/>
          </p:cNvSpPr>
          <p:nvPr>
            <p:ph type="title"/>
          </p:nvPr>
        </p:nvSpPr>
        <p:spPr/>
        <p:txBody>
          <a:bodyPr/>
          <a:lstStyle/>
          <a:p>
            <a:pPr algn="ctr" eaLnBrk="1" hangingPunct="1"/>
            <a:r>
              <a:rPr lang="es-PE" altLang="es-PE" dirty="0"/>
              <a:t>Prueba Indiciaria presupone</a:t>
            </a:r>
            <a:endParaRPr lang="es-ES" altLang="es-PE" dirty="0"/>
          </a:p>
        </p:txBody>
      </p:sp>
      <p:sp>
        <p:nvSpPr>
          <p:cNvPr id="30723" name="Rectangle 3">
            <a:extLst>
              <a:ext uri="{FF2B5EF4-FFF2-40B4-BE49-F238E27FC236}">
                <a16:creationId xmlns:a16="http://schemas.microsoft.com/office/drawing/2014/main" id="{86308F88-E007-4F58-9C5B-CD4D5B1BE47E}"/>
              </a:ext>
            </a:extLst>
          </p:cNvPr>
          <p:cNvSpPr>
            <a:spLocks noGrp="1" noChangeArrowheads="1"/>
          </p:cNvSpPr>
          <p:nvPr>
            <p:ph type="body" idx="1"/>
          </p:nvPr>
        </p:nvSpPr>
        <p:spPr/>
        <p:txBody>
          <a:bodyPr/>
          <a:lstStyle/>
          <a:p>
            <a:pPr algn="just" eaLnBrk="1" hangingPunct="1"/>
            <a:r>
              <a:rPr lang="es-419" dirty="0"/>
              <a:t>a) Una serie de hechos – base o uno solo “especialmente significativo o necesario”, que constituirán los indicios en sentido propio</a:t>
            </a:r>
            <a:endParaRPr lang="es-ES" altLang="es-PE" dirty="0"/>
          </a:p>
        </p:txBody>
      </p:sp>
    </p:spTree>
    <p:extLst>
      <p:ext uri="{BB962C8B-B14F-4D97-AF65-F5344CB8AC3E}">
        <p14:creationId xmlns:p14="http://schemas.microsoft.com/office/powerpoint/2010/main" val="3244243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F37F-A40D-4342-A111-1C33FC3418CA}"/>
              </a:ext>
            </a:extLst>
          </p:cNvPr>
          <p:cNvSpPr>
            <a:spLocks noGrp="1" noChangeArrowheads="1"/>
          </p:cNvSpPr>
          <p:nvPr>
            <p:ph type="title"/>
          </p:nvPr>
        </p:nvSpPr>
        <p:spPr/>
        <p:txBody>
          <a:bodyPr/>
          <a:lstStyle/>
          <a:p>
            <a:pPr algn="ctr" eaLnBrk="1" hangingPunct="1"/>
            <a:r>
              <a:rPr lang="es-PE" altLang="es-PE" dirty="0"/>
              <a:t>Prueba Indiciaria presupone</a:t>
            </a:r>
            <a:endParaRPr lang="es-ES" altLang="es-PE" dirty="0"/>
          </a:p>
        </p:txBody>
      </p:sp>
      <p:sp>
        <p:nvSpPr>
          <p:cNvPr id="30723" name="Rectangle 3">
            <a:extLst>
              <a:ext uri="{FF2B5EF4-FFF2-40B4-BE49-F238E27FC236}">
                <a16:creationId xmlns:a16="http://schemas.microsoft.com/office/drawing/2014/main" id="{86308F88-E007-4F58-9C5B-CD4D5B1BE47E}"/>
              </a:ext>
            </a:extLst>
          </p:cNvPr>
          <p:cNvSpPr>
            <a:spLocks noGrp="1" noChangeArrowheads="1"/>
          </p:cNvSpPr>
          <p:nvPr>
            <p:ph type="body" idx="1"/>
          </p:nvPr>
        </p:nvSpPr>
        <p:spPr/>
        <p:txBody>
          <a:bodyPr/>
          <a:lstStyle/>
          <a:p>
            <a:pPr algn="just" eaLnBrk="1" hangingPunct="1"/>
            <a:r>
              <a:rPr lang="es-419" dirty="0"/>
              <a:t>b) un proceso deductivo, que puede ser explícito o implícito (esto último, cuando el valor significativo del o de los indicios se impone por sí mismo)</a:t>
            </a:r>
          </a:p>
        </p:txBody>
      </p:sp>
    </p:spTree>
    <p:extLst>
      <p:ext uri="{BB962C8B-B14F-4D97-AF65-F5344CB8AC3E}">
        <p14:creationId xmlns:p14="http://schemas.microsoft.com/office/powerpoint/2010/main" val="2632581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F1DF37F-A40D-4342-A111-1C33FC3418CA}"/>
              </a:ext>
            </a:extLst>
          </p:cNvPr>
          <p:cNvSpPr>
            <a:spLocks noGrp="1" noChangeArrowheads="1"/>
          </p:cNvSpPr>
          <p:nvPr>
            <p:ph type="title"/>
          </p:nvPr>
        </p:nvSpPr>
        <p:spPr/>
        <p:txBody>
          <a:bodyPr/>
          <a:lstStyle/>
          <a:p>
            <a:pPr algn="ctr" eaLnBrk="1" hangingPunct="1"/>
            <a:r>
              <a:rPr lang="es-PE" altLang="es-PE" dirty="0"/>
              <a:t>Prueba Indiciaria presupone</a:t>
            </a:r>
            <a:endParaRPr lang="es-ES" altLang="es-PE" dirty="0"/>
          </a:p>
        </p:txBody>
      </p:sp>
      <p:sp>
        <p:nvSpPr>
          <p:cNvPr id="30723" name="Rectangle 3">
            <a:extLst>
              <a:ext uri="{FF2B5EF4-FFF2-40B4-BE49-F238E27FC236}">
                <a16:creationId xmlns:a16="http://schemas.microsoft.com/office/drawing/2014/main" id="{86308F88-E007-4F58-9C5B-CD4D5B1BE47E}"/>
              </a:ext>
            </a:extLst>
          </p:cNvPr>
          <p:cNvSpPr>
            <a:spLocks noGrp="1" noChangeArrowheads="1"/>
          </p:cNvSpPr>
          <p:nvPr>
            <p:ph type="body" idx="1"/>
          </p:nvPr>
        </p:nvSpPr>
        <p:spPr/>
        <p:txBody>
          <a:bodyPr/>
          <a:lstStyle/>
          <a:p>
            <a:pPr algn="just" eaLnBrk="1" hangingPunct="1"/>
            <a:br>
              <a:rPr lang="es-419" dirty="0"/>
            </a:br>
            <a:r>
              <a:rPr lang="es-419" dirty="0"/>
              <a:t>c) Una conclusión o deducción, en cuya virtud uno o varios hechos periféricos han pretendido tener por acreditado un hecho central a la dinámica comitiva, conclusión que ha de ser conforme a las exigencias del discurso lógico</a:t>
            </a:r>
            <a:endParaRPr lang="es-ES" altLang="es-PE" dirty="0"/>
          </a:p>
        </p:txBody>
      </p:sp>
    </p:spTree>
    <p:extLst>
      <p:ext uri="{BB962C8B-B14F-4D97-AF65-F5344CB8AC3E}">
        <p14:creationId xmlns:p14="http://schemas.microsoft.com/office/powerpoint/2010/main" val="3203593588"/>
      </p:ext>
    </p:extLst>
  </p:cSld>
  <p:clrMapOvr>
    <a:masterClrMapping/>
  </p:clrMapOvr>
</p:sld>
</file>

<file path=ppt/theme/theme1.xml><?xml version="1.0" encoding="utf-8"?>
<a:theme xmlns:a="http://schemas.openxmlformats.org/drawingml/2006/main" name="Mezclas">
  <a:themeElements>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Blends</Template>
  <TotalTime>1081</TotalTime>
  <Words>660</Words>
  <Application>Microsoft Office PowerPoint</Application>
  <PresentationFormat>Presentación en pantalla (4:3)</PresentationFormat>
  <Paragraphs>59</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Calibri</vt:lpstr>
      <vt:lpstr>Tahoma</vt:lpstr>
      <vt:lpstr>Wingdings</vt:lpstr>
      <vt:lpstr>Mezclas</vt:lpstr>
      <vt:lpstr>LA PRUEBA INDICIARIA</vt:lpstr>
      <vt:lpstr>Prueba Indiciaria</vt:lpstr>
      <vt:lpstr>Prueba Indiciaria</vt:lpstr>
      <vt:lpstr>visiones tradicionales del indicio </vt:lpstr>
      <vt:lpstr>Concepciones sobre la prueba indiciaria</vt:lpstr>
      <vt:lpstr>Potencia sindromica</vt:lpstr>
      <vt:lpstr>Prueba Indiciaria presupone</vt:lpstr>
      <vt:lpstr>Prueba Indiciaria presupone</vt:lpstr>
      <vt:lpstr>Prueba Indiciaria presupone</vt:lpstr>
      <vt:lpstr>Doctrina española</vt:lpstr>
      <vt:lpstr>Prueba indiciaria y nexo causal</vt:lpstr>
      <vt:lpstr>Valoración de los indicios</vt:lpstr>
      <vt:lpstr>Valoración de los indicios</vt:lpstr>
      <vt:lpstr>Valoración de Prueba Indiciaria: Requisitos</vt:lpstr>
      <vt:lpstr>Indicio contingente</vt:lpstr>
      <vt:lpstr>Indicio contingente</vt:lpstr>
      <vt:lpstr>Contraindicio consistente</vt:lpstr>
      <vt:lpstr>Indicio de mala justificación </vt:lpstr>
      <vt:lpstr>La prueba de hechos internos</vt:lpstr>
      <vt:lpstr>La prueba de hechos internos</vt:lpstr>
      <vt:lpstr>Presentación de PowerPoint</vt:lpstr>
    </vt:vector>
  </TitlesOfParts>
  <Company>PODER JUDICIAL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PRECEDENTES VINCULANTES</dc:title>
  <dc:creator>pj</dc:creator>
  <cp:lastModifiedBy>victor jimmy arbulu  martinez</cp:lastModifiedBy>
  <cp:revision>293</cp:revision>
  <dcterms:created xsi:type="dcterms:W3CDTF">2009-04-22T21:07:17Z</dcterms:created>
  <dcterms:modified xsi:type="dcterms:W3CDTF">2019-02-07T21:30:39Z</dcterms:modified>
</cp:coreProperties>
</file>