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1.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7"/>
  </p:notesMasterIdLst>
  <p:handoutMasterIdLst>
    <p:handoutMasterId r:id="rId28"/>
  </p:handoutMasterIdLst>
  <p:sldIdLst>
    <p:sldId id="306" r:id="rId2"/>
    <p:sldId id="262" r:id="rId3"/>
    <p:sldId id="313" r:id="rId4"/>
    <p:sldId id="354" r:id="rId5"/>
    <p:sldId id="315" r:id="rId6"/>
    <p:sldId id="312" r:id="rId7"/>
    <p:sldId id="339" r:id="rId8"/>
    <p:sldId id="359" r:id="rId9"/>
    <p:sldId id="355" r:id="rId10"/>
    <p:sldId id="316" r:id="rId11"/>
    <p:sldId id="317" r:id="rId12"/>
    <p:sldId id="258" r:id="rId13"/>
    <p:sldId id="356" r:id="rId14"/>
    <p:sldId id="309" r:id="rId15"/>
    <p:sldId id="263" r:id="rId16"/>
    <p:sldId id="357" r:id="rId17"/>
    <p:sldId id="331" r:id="rId18"/>
    <p:sldId id="360" r:id="rId19"/>
    <p:sldId id="366" r:id="rId20"/>
    <p:sldId id="370" r:id="rId21"/>
    <p:sldId id="371" r:id="rId22"/>
    <p:sldId id="372" r:id="rId23"/>
    <p:sldId id="379" r:id="rId24"/>
    <p:sldId id="377" r:id="rId25"/>
    <p:sldId id="352" r:id="rId26"/>
  </p:sldIdLst>
  <p:sldSz cx="9144000" cy="6858000" type="screen4x3"/>
  <p:notesSz cx="6858000" cy="9144000"/>
  <p:defaultText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432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7500"/>
    <a:srgbClr val="F25F29"/>
    <a:srgbClr val="91BED4"/>
    <a:srgbClr val="F0F0F0"/>
    <a:srgbClr val="304269"/>
    <a:srgbClr val="D9E8F5"/>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68" autoAdjust="0"/>
    <p:restoredTop sz="87367" autoAdjust="0"/>
  </p:normalViewPr>
  <p:slideViewPr>
    <p:cSldViewPr>
      <p:cViewPr varScale="1">
        <p:scale>
          <a:sx n="74" d="100"/>
          <a:sy n="74" d="100"/>
        </p:scale>
        <p:origin x="1374" y="66"/>
      </p:cViewPr>
      <p:guideLst>
        <p:guide orient="horz" pos="3168"/>
        <p:guide pos="43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09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s-ES" sz="1200"/>
            </a:lvl1pPr>
          </a:lstStyle>
          <a:p>
            <a:endParaRPr lang="es-E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latinLnBrk="0">
              <a:defRPr lang="es-ES" sz="1200"/>
            </a:lvl1pPr>
          </a:lstStyle>
          <a:p>
            <a:fld id="{744D7EC3-CD50-4DA5-B722-330229C0073D}" type="datetimeFigureOut">
              <a:rPr lang="es-ES" smtClean="0"/>
              <a:t>19/09/2020</a:t>
            </a:fld>
            <a:endParaRPr lang="es-E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latinLnBrk="0">
              <a:defRPr lang="es-ES" sz="1200"/>
            </a:lvl1pPr>
          </a:lstStyle>
          <a:p>
            <a:endParaRPr lang="es-E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latinLnBrk="0">
              <a:defRPr lang="es-ES" sz="1200"/>
            </a:lvl1pPr>
          </a:lstStyle>
          <a:p>
            <a:fld id="{A9712E5A-FBEB-4329-9E4A-5F20B492F513}" type="slidenum">
              <a:rPr lang="es-ES" smtClean="0"/>
              <a:t>‹Nº›</a:t>
            </a:fld>
            <a:endParaRPr lang="es-ES" dirty="0"/>
          </a:p>
        </p:txBody>
      </p:sp>
    </p:spTree>
    <p:extLst>
      <p:ext uri="{BB962C8B-B14F-4D97-AF65-F5344CB8AC3E}">
        <p14:creationId xmlns:p14="http://schemas.microsoft.com/office/powerpoint/2010/main" val="23412154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s-ES" sz="1200"/>
            </a:lvl1pPr>
          </a:lstStyle>
          <a:p>
            <a:endParaRPr lang="es-E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es-ES" sz="1200"/>
            </a:lvl1pPr>
          </a:lstStyle>
          <a:p>
            <a:fld id="{85BE0011-04E0-4F3F-BFCE-633C944A425A}" type="datetimeFigureOut">
              <a:t>19/09/2020</a:t>
            </a:fld>
            <a:endParaRPr lang="es-E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es-ES" sz="1200"/>
            </a:lvl1pPr>
          </a:lstStyle>
          <a:p>
            <a:endParaRPr lang="es-E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es-ES" sz="1200"/>
            </a:lvl1pPr>
          </a:lstStyle>
          <a:p>
            <a:fld id="{DD7D2AD7-BD31-48B9-8C8A-7D4EAE7F6485}" type="slidenum">
              <a:t>‹Nº›</a:t>
            </a:fld>
            <a:endParaRPr lang="es-ES" dirty="0"/>
          </a:p>
        </p:txBody>
      </p:sp>
    </p:spTree>
    <p:extLst>
      <p:ext uri="{BB962C8B-B14F-4D97-AF65-F5344CB8AC3E}">
        <p14:creationId xmlns:p14="http://schemas.microsoft.com/office/powerpoint/2010/main" val="1499923201"/>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es-ES"/>
            </a:pPr>
            <a:r>
              <a:rPr lang="es-ES" dirty="0"/>
              <a:t>Esta plantilla se puede usar como filtro de inicio para un álbum de fotos.</a:t>
            </a:r>
          </a:p>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1</a:t>
            </a:fld>
            <a:endParaRPr lang="es-E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13</a:t>
            </a:fld>
            <a:endParaRPr lang="es-ES" dirty="0"/>
          </a:p>
        </p:txBody>
      </p:sp>
    </p:spTree>
    <p:extLst>
      <p:ext uri="{BB962C8B-B14F-4D97-AF65-F5344CB8AC3E}">
        <p14:creationId xmlns:p14="http://schemas.microsoft.com/office/powerpoint/2010/main" val="36825837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14</a:t>
            </a:fld>
            <a:endParaRPr lang="es-E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15</a:t>
            </a:fld>
            <a:endParaRPr lang="es-E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16</a:t>
            </a:fld>
            <a:endParaRPr lang="es-ES" dirty="0"/>
          </a:p>
        </p:txBody>
      </p:sp>
    </p:spTree>
    <p:extLst>
      <p:ext uri="{BB962C8B-B14F-4D97-AF65-F5344CB8AC3E}">
        <p14:creationId xmlns:p14="http://schemas.microsoft.com/office/powerpoint/2010/main" val="2059306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17</a:t>
            </a:fld>
            <a:endParaRPr lang="es-E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18</a:t>
            </a:fld>
            <a:endParaRPr lang="es-ES" dirty="0"/>
          </a:p>
        </p:txBody>
      </p:sp>
    </p:spTree>
    <p:extLst>
      <p:ext uri="{BB962C8B-B14F-4D97-AF65-F5344CB8AC3E}">
        <p14:creationId xmlns:p14="http://schemas.microsoft.com/office/powerpoint/2010/main" val="31963913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19</a:t>
            </a:fld>
            <a:endParaRPr lang="es-ES" dirty="0"/>
          </a:p>
        </p:txBody>
      </p:sp>
    </p:spTree>
    <p:extLst>
      <p:ext uri="{BB962C8B-B14F-4D97-AF65-F5344CB8AC3E}">
        <p14:creationId xmlns:p14="http://schemas.microsoft.com/office/powerpoint/2010/main" val="726597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20</a:t>
            </a:fld>
            <a:endParaRPr lang="es-ES" dirty="0"/>
          </a:p>
        </p:txBody>
      </p:sp>
    </p:spTree>
    <p:extLst>
      <p:ext uri="{BB962C8B-B14F-4D97-AF65-F5344CB8AC3E}">
        <p14:creationId xmlns:p14="http://schemas.microsoft.com/office/powerpoint/2010/main" val="37220612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21</a:t>
            </a:fld>
            <a:endParaRPr lang="es-ES" dirty="0"/>
          </a:p>
        </p:txBody>
      </p:sp>
    </p:spTree>
    <p:extLst>
      <p:ext uri="{BB962C8B-B14F-4D97-AF65-F5344CB8AC3E}">
        <p14:creationId xmlns:p14="http://schemas.microsoft.com/office/powerpoint/2010/main" val="42402110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22</a:t>
            </a:fld>
            <a:endParaRPr lang="es-ES" dirty="0"/>
          </a:p>
        </p:txBody>
      </p:sp>
    </p:spTree>
    <p:extLst>
      <p:ext uri="{BB962C8B-B14F-4D97-AF65-F5344CB8AC3E}">
        <p14:creationId xmlns:p14="http://schemas.microsoft.com/office/powerpoint/2010/main" val="3453863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2</a:t>
            </a:fld>
            <a:endParaRPr lang="es-E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23</a:t>
            </a:fld>
            <a:endParaRPr lang="es-ES" dirty="0"/>
          </a:p>
        </p:txBody>
      </p:sp>
    </p:spTree>
    <p:extLst>
      <p:ext uri="{BB962C8B-B14F-4D97-AF65-F5344CB8AC3E}">
        <p14:creationId xmlns:p14="http://schemas.microsoft.com/office/powerpoint/2010/main" val="41772252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24</a:t>
            </a:fld>
            <a:endParaRPr lang="es-ES" dirty="0"/>
          </a:p>
        </p:txBody>
      </p:sp>
    </p:spTree>
    <p:extLst>
      <p:ext uri="{BB962C8B-B14F-4D97-AF65-F5344CB8AC3E}">
        <p14:creationId xmlns:p14="http://schemas.microsoft.com/office/powerpoint/2010/main" val="20770047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25</a:t>
            </a:fld>
            <a:endParaRPr lang="es-ES" dirty="0"/>
          </a:p>
        </p:txBody>
      </p:sp>
    </p:spTree>
    <p:extLst>
      <p:ext uri="{BB962C8B-B14F-4D97-AF65-F5344CB8AC3E}">
        <p14:creationId xmlns:p14="http://schemas.microsoft.com/office/powerpoint/2010/main" val="594163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6</a:t>
            </a:fld>
            <a:endParaRPr lang="es-E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7</a:t>
            </a:fld>
            <a:endParaRPr lang="es-E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8</a:t>
            </a:fld>
            <a:endParaRPr lang="es-ES" dirty="0"/>
          </a:p>
        </p:txBody>
      </p:sp>
    </p:spTree>
    <p:extLst>
      <p:ext uri="{BB962C8B-B14F-4D97-AF65-F5344CB8AC3E}">
        <p14:creationId xmlns:p14="http://schemas.microsoft.com/office/powerpoint/2010/main" val="2900989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9</a:t>
            </a:fld>
            <a:endParaRPr lang="es-ES" dirty="0"/>
          </a:p>
        </p:txBody>
      </p:sp>
    </p:spTree>
    <p:extLst>
      <p:ext uri="{BB962C8B-B14F-4D97-AF65-F5344CB8AC3E}">
        <p14:creationId xmlns:p14="http://schemas.microsoft.com/office/powerpoint/2010/main" val="2132054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10</a:t>
            </a:fld>
            <a:endParaRPr lang="es-E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11</a:t>
            </a:fld>
            <a:endParaRPr lang="es-E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12</a:t>
            </a:fld>
            <a:endParaRPr lang="es-E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rtada del álbum">
    <p:spTree>
      <p:nvGrpSpPr>
        <p:cNvPr id="1" name=""/>
        <p:cNvGrpSpPr/>
        <p:nvPr/>
      </p:nvGrpSpPr>
      <p:grpSpPr>
        <a:xfrm>
          <a:off x="0" y="0"/>
          <a:ext cx="0" cy="0"/>
          <a:chOff x="0" y="0"/>
          <a:chExt cx="0" cy="0"/>
        </a:xfrm>
      </p:grpSpPr>
      <p:pic>
        <p:nvPicPr>
          <p:cNvPr id="6" name="Picture Placeholder 3"/>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0" y="0"/>
            <a:ext cx="8458200" cy="6858000"/>
          </a:xfrm>
          <a:prstGeom prst="rect">
            <a:avLst/>
          </a:prstGeom>
        </p:spPr>
      </p:pic>
      <p:sp>
        <p:nvSpPr>
          <p:cNvPr id="11" name="Text Placeholder 10"/>
          <p:cNvSpPr>
            <a:spLocks noGrp="1"/>
          </p:cNvSpPr>
          <p:nvPr>
            <p:ph type="body" sz="quarter" idx="14" hasCustomPrompt="1"/>
          </p:nvPr>
        </p:nvSpPr>
        <p:spPr>
          <a:xfrm>
            <a:off x="2950957" y="1191150"/>
            <a:ext cx="4937760" cy="983431"/>
          </a:xfrm>
          <a:solidFill>
            <a:schemeClr val="tx1">
              <a:lumMod val="95000"/>
              <a:lumOff val="5000"/>
              <a:alpha val="64000"/>
            </a:schemeClr>
          </a:solidFill>
          <a:ln w="38100" cmpd="dbl">
            <a:noFill/>
          </a:ln>
        </p:spPr>
        <p:txBody>
          <a:bodyPr tIns="137160" anchor="ctr" anchorCtr="0">
            <a:normAutofit/>
          </a:bodyPr>
          <a:lstStyle>
            <a:lvl1pPr algn="ctr" eaLnBrk="1" latinLnBrk="0" hangingPunct="1">
              <a:buNone/>
              <a:defRPr kumimoji="0" lang="es-ES" sz="3200" b="1" baseline="0">
                <a:solidFill>
                  <a:schemeClr val="bg1"/>
                </a:solidFill>
              </a:defRPr>
            </a:lvl1pPr>
          </a:lstStyle>
          <a:p>
            <a:pPr lvl="0"/>
            <a:r>
              <a:rPr kumimoji="0" lang="es-ES"/>
              <a:t>Haga clic para agregar el título del patrón</a:t>
            </a:r>
          </a:p>
        </p:txBody>
      </p:sp>
      <p:sp>
        <p:nvSpPr>
          <p:cNvPr id="7" name="Rectangle 6"/>
          <p:cNvSpPr/>
          <p:nvPr userDrawn="1"/>
        </p:nvSpPr>
        <p:spPr>
          <a:xfrm>
            <a:off x="2906973" y="1143000"/>
            <a:ext cx="5029200" cy="1066800"/>
          </a:xfrm>
          <a:prstGeom prst="rect">
            <a:avLst/>
          </a:prstGeom>
          <a:noFill/>
          <a:ln w="38100">
            <a:solidFill>
              <a:schemeClr val="tx1">
                <a:lumMod val="95000"/>
                <a:lumOff val="5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30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2: en horizontal con títulos">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7"/>
          <p:cNvSpPr>
            <a:spLocks noGrp="1" noChangeAspect="1"/>
          </p:cNvSpPr>
          <p:nvPr>
            <p:ph type="pic" sz="quarter" idx="13"/>
          </p:nvPr>
        </p:nvSpPr>
        <p:spPr>
          <a:xfrm>
            <a:off x="4800600" y="914400"/>
            <a:ext cx="3962400" cy="29718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400" i="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7" name="Rectangle 7"/>
          <p:cNvSpPr>
            <a:spLocks noGrp="1" noChangeAspect="1"/>
          </p:cNvSpPr>
          <p:nvPr>
            <p:ph type="pic" sz="quarter" idx="14"/>
          </p:nvPr>
        </p:nvSpPr>
        <p:spPr>
          <a:xfrm>
            <a:off x="457200" y="914400"/>
            <a:ext cx="3962400" cy="29718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kumimoji="0" lang="es-ES" sz="2400" i="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8" name="Rectangle 7"/>
          <p:cNvSpPr>
            <a:spLocks noGrp="1"/>
          </p:cNvSpPr>
          <p:nvPr>
            <p:ph type="body" sz="quarter" idx="16" hasCustomPrompt="1"/>
          </p:nvPr>
        </p:nvSpPr>
        <p:spPr>
          <a:xfrm>
            <a:off x="457200" y="4114800"/>
            <a:ext cx="3962400" cy="1214887"/>
          </a:xfrm>
        </p:spPr>
        <p:txBody>
          <a:bodyPr vert="horz" lIns="91440" tIns="45720" rIns="9144" bIns="45720" rtlCol="0" anchor="t" anchorCtr="0">
            <a:noAutofit/>
          </a:bodyPr>
          <a:lstStyle>
            <a:lvl1pPr marL="0" marR="0" indent="0" algn="ctr" rtl="0" eaLnBrk="1" latinLnBrk="0" hangingPunct="1">
              <a:spcBef>
                <a:spcPct val="20000"/>
              </a:spcBef>
              <a:buFontTx/>
              <a:buNone/>
              <a:defRPr kumimoji="0" lang="es-ES" sz="1800" kern="1200" baseline="0">
                <a:solidFill>
                  <a:schemeClr val="tx1">
                    <a:lumMod val="75000"/>
                    <a:lumOff val="25000"/>
                  </a:schemeClr>
                </a:solidFill>
                <a:latin typeface="+mn-lt"/>
                <a:ea typeface="+mn-ea"/>
                <a:cs typeface="+mn-cs"/>
              </a:defRPr>
            </a:lvl1pPr>
            <a:extLst/>
          </a:lstStyle>
          <a:p>
            <a:pPr marL="0" marR="0" lvl="0" indent="0" algn="l" defTabSz="914400" eaLnBrk="1" latinLnBrk="0" hangingPunct="1">
              <a:spcBef>
                <a:spcPct val="20000"/>
              </a:spcBef>
              <a:buFontTx/>
              <a:buNone/>
            </a:pPr>
            <a:r>
              <a:rPr kumimoji="0" lang="es-ES"/>
              <a:t>Haga clic para agregar el título</a:t>
            </a:r>
          </a:p>
        </p:txBody>
      </p:sp>
      <p:sp>
        <p:nvSpPr>
          <p:cNvPr id="9" name="Rectangle 7"/>
          <p:cNvSpPr>
            <a:spLocks noGrp="1"/>
          </p:cNvSpPr>
          <p:nvPr>
            <p:ph type="body" sz="quarter" idx="17" hasCustomPrompt="1"/>
          </p:nvPr>
        </p:nvSpPr>
        <p:spPr>
          <a:xfrm>
            <a:off x="4800599" y="4114800"/>
            <a:ext cx="3990975" cy="1214887"/>
          </a:xfrm>
        </p:spPr>
        <p:txBody>
          <a:bodyPr vert="horz" lIns="91440" tIns="45720" rIns="9144" bIns="45720" rtlCol="0" anchor="t" anchorCtr="0">
            <a:noAutofit/>
          </a:bodyPr>
          <a:lstStyle>
            <a:lvl1pPr marL="0" marR="0" indent="0" algn="ctr" rtl="0" eaLnBrk="1" latinLnBrk="0" hangingPunct="1">
              <a:spcBef>
                <a:spcPct val="20000"/>
              </a:spcBef>
              <a:buFontTx/>
              <a:buNone/>
              <a:defRPr kumimoji="0" lang="es-ES" sz="1800" kern="1200" baseline="0">
                <a:solidFill>
                  <a:schemeClr val="tx1">
                    <a:lumMod val="75000"/>
                    <a:lumOff val="25000"/>
                  </a:schemeClr>
                </a:solidFill>
                <a:latin typeface="+mn-lt"/>
                <a:ea typeface="+mn-ea"/>
                <a:cs typeface="+mn-cs"/>
              </a:defRPr>
            </a:lvl1pPr>
            <a:extLst/>
          </a:lstStyle>
          <a:p>
            <a:pPr marL="0" marR="0" lvl="0" indent="0" algn="l" defTabSz="914400" eaLnBrk="1" latinLnBrk="0" hangingPunct="1">
              <a:spcBef>
                <a:spcPct val="20000"/>
              </a:spcBef>
              <a:buFontTx/>
              <a:buNone/>
            </a:pPr>
            <a:r>
              <a:rPr kumimoji="0" lang="es-ES"/>
              <a:t>Haga clic para agregar el título</a:t>
            </a:r>
          </a:p>
        </p:txBody>
      </p:sp>
      <p:grpSp>
        <p:nvGrpSpPr>
          <p:cNvPr id="10" name="Group 9"/>
          <p:cNvGrpSpPr/>
          <p:nvPr userDrawn="1"/>
        </p:nvGrpSpPr>
        <p:grpSpPr>
          <a:xfrm rot="5400000">
            <a:off x="4277032" y="1991032"/>
            <a:ext cx="589936" cy="9144000"/>
            <a:chOff x="8524568" y="0"/>
            <a:chExt cx="589936" cy="6858000"/>
          </a:xfrm>
        </p:grpSpPr>
        <p:sp>
          <p:nvSpPr>
            <p:cNvPr id="11" name="Rectangle 10"/>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solidFill>
                  <a:srgbClr val="FC7500"/>
                </a:solidFill>
              </a:endParaRPr>
            </a:p>
          </p:txBody>
        </p:sp>
        <p:cxnSp>
          <p:nvCxnSpPr>
            <p:cNvPr id="12" name="Straight Connector 11"/>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3" name="Date Placeholder 2"/>
          <p:cNvSpPr>
            <a:spLocks noGrp="1"/>
          </p:cNvSpPr>
          <p:nvPr>
            <p:ph type="dt" sz="half" idx="10"/>
          </p:nvPr>
        </p:nvSpPr>
        <p:spPr>
          <a:xfrm>
            <a:off x="457200" y="6553200"/>
            <a:ext cx="2133600" cy="304800"/>
          </a:xfrm>
        </p:spPr>
        <p:txBody>
          <a:bodyPr/>
          <a:lstStyle>
            <a:lvl1pPr eaLnBrk="1" latinLnBrk="0" hangingPunct="1">
              <a:defRPr kumimoji="0" lang="es-ES">
                <a:solidFill>
                  <a:schemeClr val="bg1"/>
                </a:solidFill>
              </a:defRPr>
            </a:lvl1pPr>
          </a:lstStyle>
          <a:p>
            <a:fld id="{EFEED2B4-868F-4681-9E70-FF7ECCDC67D4}" type="datetimeFigureOut">
              <a:pPr/>
              <a:t>19/09/2020</a:t>
            </a:fld>
            <a:endParaRPr kumimoji="0" lang="es-ES" dirty="0"/>
          </a:p>
        </p:txBody>
      </p:sp>
      <p:sp>
        <p:nvSpPr>
          <p:cNvPr id="14" name="Footer Placeholder 3"/>
          <p:cNvSpPr>
            <a:spLocks noGrp="1"/>
          </p:cNvSpPr>
          <p:nvPr>
            <p:ph type="ftr" sz="quarter" idx="11"/>
          </p:nvPr>
        </p:nvSpPr>
        <p:spPr>
          <a:xfrm>
            <a:off x="3124200" y="6553200"/>
            <a:ext cx="2895600" cy="304800"/>
          </a:xfrm>
        </p:spPr>
        <p:txBody>
          <a:bodyPr/>
          <a:lstStyle>
            <a:lvl1pPr eaLnBrk="1" latinLnBrk="0" hangingPunct="1">
              <a:defRPr kumimoji="0" lang="es-ES">
                <a:solidFill>
                  <a:schemeClr val="bg1"/>
                </a:solidFill>
              </a:defRPr>
            </a:lvl1pPr>
          </a:lstStyle>
          <a:p>
            <a:endParaRPr kumimoji="0" lang="es-ES" dirty="0"/>
          </a:p>
        </p:txBody>
      </p:sp>
      <p:sp>
        <p:nvSpPr>
          <p:cNvPr id="15" name="Slide Number Placeholder 4"/>
          <p:cNvSpPr>
            <a:spLocks noGrp="1"/>
          </p:cNvSpPr>
          <p:nvPr>
            <p:ph type="sldNum" sz="quarter" idx="12"/>
          </p:nvPr>
        </p:nvSpPr>
        <p:spPr>
          <a:xfrm>
            <a:off x="6553200" y="6553200"/>
            <a:ext cx="2133600" cy="304800"/>
          </a:xfrm>
        </p:spPr>
        <p:txBody>
          <a:bodyPr/>
          <a:lstStyle>
            <a:lvl1pPr eaLnBrk="1" latinLnBrk="0" hangingPunct="1">
              <a:defRPr kumimoji="0" lang="es-ES">
                <a:solidFill>
                  <a:schemeClr val="bg1"/>
                </a:solidFill>
              </a:defRPr>
            </a:lvl1pPr>
          </a:lstStyle>
          <a:p>
            <a:fld id="{80F88FF4-1BD9-4AA8-B980-C7776087ABAF}" type="slidenum">
              <a:pPr/>
              <a:t>‹Nº›</a:t>
            </a:fld>
            <a:endParaRPr kumimoji="0"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3: instantánea">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11" name="Rectangle 10"/>
          <p:cNvSpPr/>
          <p:nvPr userDrawn="1"/>
        </p:nvSpPr>
        <p:spPr>
          <a:xfrm rot="1223811">
            <a:off x="4598124" y="530555"/>
            <a:ext cx="2282441" cy="2467504"/>
          </a:xfrm>
          <a:prstGeom prst="rect">
            <a:avLst/>
          </a:prstGeom>
          <a:gradFill>
            <a:gsLst>
              <a:gs pos="0">
                <a:schemeClr val="bg1">
                  <a:lumMod val="95000"/>
                </a:schemeClr>
              </a:gs>
              <a:gs pos="36000">
                <a:schemeClr val="bg1"/>
              </a:gs>
            </a:gsLst>
            <a:lin ang="14400000" scaled="0"/>
          </a:gradFill>
          <a:ln w="9525">
            <a:solidFill>
              <a:schemeClr val="bg1">
                <a:lumMod val="85000"/>
              </a:schemeClr>
            </a:solidFill>
          </a:ln>
          <a:effectLst>
            <a:outerShdw blurRad="25400" dist="127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12" name="Picture Placeholder 7"/>
          <p:cNvSpPr>
            <a:spLocks noGrp="1"/>
          </p:cNvSpPr>
          <p:nvPr>
            <p:ph type="pic" sz="quarter" idx="15"/>
          </p:nvPr>
        </p:nvSpPr>
        <p:spPr>
          <a:xfrm rot="1223811">
            <a:off x="4794084" y="657037"/>
            <a:ext cx="2035690" cy="1912315"/>
          </a:xfrm>
          <a:solidFill>
            <a:schemeClr val="tx1">
              <a:lumMod val="85000"/>
              <a:lumOff val="15000"/>
            </a:schemeClr>
          </a:solidFill>
        </p:spPr>
        <p:txBody>
          <a:bodyPr>
            <a:normAutofit/>
          </a:bodyPr>
          <a:lstStyle>
            <a:lvl1pPr algn="ctr" eaLnBrk="1" latinLnBrk="0" hangingPunct="1">
              <a:buNone/>
              <a:defRPr kumimoji="0" lang="es-ES" sz="1600">
                <a:solidFill>
                  <a:schemeClr val="bg1"/>
                </a:solidFill>
              </a:defRPr>
            </a:lvl1pPr>
          </a:lstStyle>
          <a:p>
            <a:pPr eaLnBrk="1" latinLnBrk="0" hangingPunct="1"/>
            <a:r>
              <a:rPr lang="es-ES" dirty="0"/>
              <a:t>Haga clic en el icono para agregar una imagen</a:t>
            </a:r>
            <a:endParaRPr dirty="0"/>
          </a:p>
        </p:txBody>
      </p:sp>
      <p:sp>
        <p:nvSpPr>
          <p:cNvPr id="3" name="Date Placeholder 2"/>
          <p:cNvSpPr>
            <a:spLocks noGrp="1"/>
          </p:cNvSpPr>
          <p:nvPr>
            <p:ph type="dt" sz="half" idx="10"/>
          </p:nvPr>
        </p:nvSpPr>
        <p:spPr/>
        <p:txBody>
          <a:bodyPr/>
          <a:lstStyle/>
          <a:p>
            <a:fld id="{EFEED2B4-868F-4681-9E70-FF7ECCDC67D4}" type="datetimeFigureOut">
              <a:t>19/09/2020</a:t>
            </a:fld>
            <a:endParaRPr kumimoji="0" lang="es-ES" dirty="0"/>
          </a:p>
        </p:txBody>
      </p:sp>
      <p:sp>
        <p:nvSpPr>
          <p:cNvPr id="4" name="Footer Placeholder 3"/>
          <p:cNvSpPr>
            <a:spLocks noGrp="1"/>
          </p:cNvSpPr>
          <p:nvPr>
            <p:ph type="ftr" sz="quarter" idx="11"/>
          </p:nvPr>
        </p:nvSpPr>
        <p:spPr/>
        <p:txBody>
          <a:bodyPr/>
          <a:lstStyle/>
          <a:p>
            <a:endParaRPr kumimoji="0" lang="es-ES" dirty="0"/>
          </a:p>
        </p:txBody>
      </p:sp>
      <p:sp>
        <p:nvSpPr>
          <p:cNvPr id="5" name="Slide Number Placeholder 4"/>
          <p:cNvSpPr>
            <a:spLocks noGrp="1"/>
          </p:cNvSpPr>
          <p:nvPr>
            <p:ph type="sldNum" sz="quarter" idx="12"/>
          </p:nvPr>
        </p:nvSpPr>
        <p:spPr/>
        <p:txBody>
          <a:bodyPr/>
          <a:lstStyle/>
          <a:p>
            <a:fld id="{80F88FF4-1BD9-4AA8-B980-C7776087ABAF}" type="slidenum">
              <a:t>‹Nº›</a:t>
            </a:fld>
            <a:endParaRPr kumimoji="0" lang="es-ES" dirty="0"/>
          </a:p>
        </p:txBody>
      </p:sp>
      <p:sp>
        <p:nvSpPr>
          <p:cNvPr id="20" name="Text Placeholder 13"/>
          <p:cNvSpPr>
            <a:spLocks noGrp="1"/>
          </p:cNvSpPr>
          <p:nvPr>
            <p:ph type="body" sz="quarter" idx="18" hasCustomPrompt="1"/>
          </p:nvPr>
        </p:nvSpPr>
        <p:spPr>
          <a:xfrm>
            <a:off x="457200" y="5943600"/>
            <a:ext cx="8204200" cy="457200"/>
          </a:xfrm>
        </p:spPr>
        <p:txBody>
          <a:bodyPr>
            <a:normAutofit/>
          </a:bodyPr>
          <a:lstStyle>
            <a:lvl1pPr eaLnBrk="1" latinLnBrk="0" hangingPunct="1">
              <a:buNone/>
              <a:defRPr kumimoji="0" lang="es-ES" sz="2400" b="1" baseline="0">
                <a:solidFill>
                  <a:schemeClr val="tx1">
                    <a:lumMod val="75000"/>
                    <a:lumOff val="25000"/>
                  </a:schemeClr>
                </a:solidFill>
              </a:defRPr>
            </a:lvl1pPr>
          </a:lstStyle>
          <a:p>
            <a:pPr lvl="0"/>
            <a:r>
              <a:rPr kumimoji="0" lang="es-ES"/>
              <a:t>Haga clic para agregar un título</a:t>
            </a:r>
          </a:p>
        </p:txBody>
      </p:sp>
      <p:sp>
        <p:nvSpPr>
          <p:cNvPr id="6" name="Rectangle 5"/>
          <p:cNvSpPr/>
          <p:nvPr userDrawn="1"/>
        </p:nvSpPr>
        <p:spPr>
          <a:xfrm>
            <a:off x="533400" y="1172146"/>
            <a:ext cx="3810000" cy="4148667"/>
          </a:xfrm>
          <a:prstGeom prst="rect">
            <a:avLst/>
          </a:prstGeom>
          <a:gradFill>
            <a:gsLst>
              <a:gs pos="0">
                <a:schemeClr val="bg1">
                  <a:lumMod val="95000"/>
                </a:schemeClr>
              </a:gs>
              <a:gs pos="36000">
                <a:schemeClr val="bg1"/>
              </a:gs>
            </a:gsLst>
            <a:lin ang="14400000" scaled="0"/>
          </a:gradFill>
          <a:ln w="9525">
            <a:solidFill>
              <a:schemeClr val="bg1">
                <a:lumMod val="85000"/>
              </a:schemeClr>
            </a:solidFill>
          </a:ln>
          <a:effectLst>
            <a:outerShdw blurRad="25400" dist="127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8" name="Picture Placeholder 7"/>
          <p:cNvSpPr>
            <a:spLocks noGrp="1"/>
          </p:cNvSpPr>
          <p:nvPr>
            <p:ph type="pic" sz="quarter" idx="13"/>
          </p:nvPr>
        </p:nvSpPr>
        <p:spPr>
          <a:xfrm>
            <a:off x="780535" y="1439693"/>
            <a:ext cx="3346622" cy="3175000"/>
          </a:xfrm>
          <a:solidFill>
            <a:schemeClr val="tx1">
              <a:lumMod val="85000"/>
              <a:lumOff val="15000"/>
            </a:schemeClr>
          </a:solidFill>
        </p:spPr>
        <p:txBody>
          <a:bodyPr>
            <a:normAutofit/>
          </a:bodyPr>
          <a:lstStyle>
            <a:lvl1pPr algn="ctr" eaLnBrk="1" latinLnBrk="0" hangingPunct="1">
              <a:buNone/>
              <a:defRPr kumimoji="0" lang="es-ES" sz="2200">
                <a:solidFill>
                  <a:schemeClr val="bg1"/>
                </a:solidFill>
              </a:defRPr>
            </a:lvl1pPr>
          </a:lstStyle>
          <a:p>
            <a:pPr eaLnBrk="1" latinLnBrk="0" hangingPunct="1"/>
            <a:r>
              <a:rPr lang="es-ES" dirty="0"/>
              <a:t>Haga clic en el icono para agregar una imagen</a:t>
            </a:r>
            <a:endParaRPr dirty="0"/>
          </a:p>
        </p:txBody>
      </p:sp>
      <p:sp>
        <p:nvSpPr>
          <p:cNvPr id="10" name="Text Placeholder 9"/>
          <p:cNvSpPr>
            <a:spLocks noGrp="1"/>
          </p:cNvSpPr>
          <p:nvPr>
            <p:ph type="body" sz="quarter" idx="14" hasCustomPrompt="1"/>
          </p:nvPr>
        </p:nvSpPr>
        <p:spPr>
          <a:xfrm>
            <a:off x="781050" y="4754393"/>
            <a:ext cx="3333750" cy="317500"/>
          </a:xfrm>
        </p:spPr>
        <p:txBody>
          <a:bodyPr>
            <a:noAutofit/>
          </a:bodyPr>
          <a:lstStyle>
            <a:lvl1pPr algn="ctr" eaLnBrk="1" latinLnBrk="0" hangingPunct="1">
              <a:buNone/>
              <a:defRPr kumimoji="0" lang="es-ES" sz="1600" baseline="0">
                <a:solidFill>
                  <a:schemeClr val="tx1">
                    <a:lumMod val="65000"/>
                    <a:lumOff val="35000"/>
                  </a:schemeClr>
                </a:solidFill>
              </a:defRPr>
            </a:lvl1pPr>
          </a:lstStyle>
          <a:p>
            <a:pPr lvl="0"/>
            <a:r>
              <a:rPr kumimoji="0" lang="es-ES"/>
              <a:t>Haga clic para agregar un título corto</a:t>
            </a:r>
          </a:p>
        </p:txBody>
      </p:sp>
      <p:sp>
        <p:nvSpPr>
          <p:cNvPr id="17" name="Rectangle 16"/>
          <p:cNvSpPr/>
          <p:nvPr userDrawn="1"/>
        </p:nvSpPr>
        <p:spPr>
          <a:xfrm>
            <a:off x="5985608" y="2877171"/>
            <a:ext cx="2624992" cy="2837829"/>
          </a:xfrm>
          <a:prstGeom prst="rect">
            <a:avLst/>
          </a:prstGeom>
          <a:gradFill>
            <a:gsLst>
              <a:gs pos="0">
                <a:schemeClr val="bg1">
                  <a:lumMod val="95000"/>
                </a:schemeClr>
              </a:gs>
              <a:gs pos="36000">
                <a:schemeClr val="bg1"/>
              </a:gs>
            </a:gsLst>
            <a:lin ang="14400000" scaled="0"/>
          </a:gradFill>
          <a:ln w="9525">
            <a:solidFill>
              <a:schemeClr val="bg1">
                <a:lumMod val="85000"/>
              </a:schemeClr>
            </a:solidFill>
          </a:ln>
          <a:effectLst>
            <a:outerShdw blurRad="25400" dist="127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18" name="Picture Placeholder 7"/>
          <p:cNvSpPr>
            <a:spLocks noGrp="1"/>
          </p:cNvSpPr>
          <p:nvPr>
            <p:ph type="pic" sz="quarter" idx="17"/>
          </p:nvPr>
        </p:nvSpPr>
        <p:spPr>
          <a:xfrm>
            <a:off x="6137438" y="3013976"/>
            <a:ext cx="2341209" cy="2199318"/>
          </a:xfrm>
          <a:solidFill>
            <a:schemeClr val="tx1">
              <a:lumMod val="85000"/>
              <a:lumOff val="15000"/>
            </a:schemeClr>
          </a:solidFill>
        </p:spPr>
        <p:txBody>
          <a:bodyPr>
            <a:normAutofit/>
          </a:bodyPr>
          <a:lstStyle>
            <a:lvl1pPr algn="ctr" eaLnBrk="1" latinLnBrk="0" hangingPunct="1">
              <a:buNone/>
              <a:defRPr kumimoji="0" lang="es-ES" sz="1600">
                <a:solidFill>
                  <a:schemeClr val="bg1"/>
                </a:solidFill>
              </a:defRPr>
            </a:lvl1pPr>
          </a:lstStyle>
          <a:p>
            <a:pPr eaLnBrk="1" latinLnBrk="0" hangingPunct="1"/>
            <a:r>
              <a:rPr lang="es-ES" dirty="0"/>
              <a:t>Haga clic en el icono para agregar una imagen</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película de diapositivas">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stretch>
            <a:fillRect/>
          </a:stretch>
        </p:blipFill>
        <p:spPr>
          <a:xfrm>
            <a:off x="990599" y="1371600"/>
            <a:ext cx="4026757" cy="4038600"/>
          </a:xfrm>
          <a:prstGeom prst="rect">
            <a:avLst/>
          </a:prstGeom>
        </p:spPr>
      </p:pic>
      <p:sp>
        <p:nvSpPr>
          <p:cNvPr id="13" name="Picture Placeholder 12"/>
          <p:cNvSpPr>
            <a:spLocks noGrp="1"/>
          </p:cNvSpPr>
          <p:nvPr>
            <p:ph type="pic" sz="quarter" idx="13"/>
          </p:nvPr>
        </p:nvSpPr>
        <p:spPr>
          <a:xfrm>
            <a:off x="1592249" y="2370152"/>
            <a:ext cx="2804822" cy="1788380"/>
          </a:xfrm>
          <a:solidFill>
            <a:schemeClr val="tx1">
              <a:lumMod val="85000"/>
              <a:lumOff val="15000"/>
            </a:schemeClr>
          </a:solidFill>
        </p:spPr>
        <p:txBody>
          <a:bodyPr>
            <a:normAutofit/>
          </a:bodyPr>
          <a:lstStyle>
            <a:lvl1pPr algn="ctr" eaLnBrk="1" latinLnBrk="0" hangingPunct="1">
              <a:buNone/>
              <a:defRPr kumimoji="0" lang="es-ES" sz="1400" baseline="0">
                <a:solidFill>
                  <a:schemeClr val="bg1"/>
                </a:solidFill>
              </a:defRPr>
            </a:lvl1pPr>
          </a:lstStyle>
          <a:p>
            <a:pPr eaLnBrk="1" latinLnBrk="0" hangingPunct="1"/>
            <a:r>
              <a:rPr lang="es-ES" dirty="0"/>
              <a:t>Haga clic en el icono para agregar una imagen</a:t>
            </a:r>
            <a:endParaRPr dirty="0"/>
          </a:p>
        </p:txBody>
      </p: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265176" y="685801"/>
            <a:ext cx="2507224" cy="2514599"/>
          </a:xfrm>
          <a:prstGeom prst="rect">
            <a:avLst/>
          </a:prstGeom>
        </p:spPr>
      </p:pic>
      <p:sp>
        <p:nvSpPr>
          <p:cNvPr id="15" name="Picture Placeholder 12"/>
          <p:cNvSpPr>
            <a:spLocks noGrp="1"/>
          </p:cNvSpPr>
          <p:nvPr>
            <p:ph type="pic" sz="quarter" idx="14"/>
          </p:nvPr>
        </p:nvSpPr>
        <p:spPr>
          <a:xfrm>
            <a:off x="5706474" y="1371600"/>
            <a:ext cx="1600200" cy="1002547"/>
          </a:xfrm>
          <a:solidFill>
            <a:schemeClr val="tx1">
              <a:lumMod val="85000"/>
              <a:lumOff val="15000"/>
            </a:schemeClr>
          </a:solidFill>
        </p:spPr>
        <p:txBody>
          <a:bodyPr>
            <a:normAutofit/>
          </a:bodyPr>
          <a:lstStyle>
            <a:lvl1pPr algn="ctr" eaLnBrk="1" latinLnBrk="0" hangingPunct="1">
              <a:buNone/>
              <a:defRPr kumimoji="0" lang="es-ES" sz="1100" baseline="0">
                <a:solidFill>
                  <a:schemeClr val="bg1"/>
                </a:solidFill>
              </a:defRPr>
            </a:lvl1pPr>
          </a:lstStyle>
          <a:p>
            <a:pPr eaLnBrk="1" latinLnBrk="0" hangingPunct="1"/>
            <a:r>
              <a:rPr lang="es-ES" dirty="0"/>
              <a:t>Haga clic en el icono para agregar una imagen</a:t>
            </a:r>
            <a:endParaRPr dirty="0"/>
          </a:p>
        </p:txBody>
      </p:sp>
      <p:pic>
        <p:nvPicPr>
          <p:cNvPr id="16" name="Picture 1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265176" y="3429001"/>
            <a:ext cx="2507224" cy="2514599"/>
          </a:xfrm>
          <a:prstGeom prst="rect">
            <a:avLst/>
          </a:prstGeom>
        </p:spPr>
      </p:pic>
      <p:sp>
        <p:nvSpPr>
          <p:cNvPr id="17" name="Picture Placeholder 12"/>
          <p:cNvSpPr>
            <a:spLocks noGrp="1"/>
          </p:cNvSpPr>
          <p:nvPr>
            <p:ph type="pic" sz="quarter" idx="15"/>
          </p:nvPr>
        </p:nvSpPr>
        <p:spPr>
          <a:xfrm>
            <a:off x="5706474" y="4114800"/>
            <a:ext cx="1600200" cy="1002547"/>
          </a:xfrm>
          <a:solidFill>
            <a:schemeClr val="tx1">
              <a:lumMod val="85000"/>
              <a:lumOff val="15000"/>
            </a:schemeClr>
          </a:solidFill>
        </p:spPr>
        <p:txBody>
          <a:bodyPr>
            <a:normAutofit/>
          </a:bodyPr>
          <a:lstStyle>
            <a:lvl1pPr algn="ctr" eaLnBrk="1" latinLnBrk="0" hangingPunct="1">
              <a:buNone/>
              <a:defRPr kumimoji="0" lang="es-ES" sz="1100" baseline="0">
                <a:solidFill>
                  <a:schemeClr val="bg1"/>
                </a:solidFill>
              </a:defRPr>
            </a:lvl1pPr>
          </a:lstStyle>
          <a:p>
            <a:pPr eaLnBrk="1" latinLnBrk="0" hangingPunct="1"/>
            <a:r>
              <a:rPr lang="es-ES" dirty="0"/>
              <a:t>Haga clic en el icono para agregar una imagen</a:t>
            </a:r>
            <a:endParaRPr dirty="0"/>
          </a:p>
        </p:txBody>
      </p:sp>
      <p:sp>
        <p:nvSpPr>
          <p:cNvPr id="23" name="Date Placeholder 3"/>
          <p:cNvSpPr>
            <a:spLocks noGrp="1"/>
          </p:cNvSpPr>
          <p:nvPr>
            <p:ph type="dt" sz="half" idx="10"/>
          </p:nvPr>
        </p:nvSpPr>
        <p:spPr>
          <a:xfrm>
            <a:off x="457200" y="6553200"/>
            <a:ext cx="2133600" cy="304800"/>
          </a:xfrm>
        </p:spPr>
        <p:txBody>
          <a:bodyPr/>
          <a:lstStyle/>
          <a:p>
            <a:fld id="{EFEED2B4-868F-4681-9E70-FF7ECCDC67D4}" type="datetimeFigureOut">
              <a:t>19/09/2020</a:t>
            </a:fld>
            <a:endParaRPr kumimoji="0" lang="es-ES" dirty="0"/>
          </a:p>
        </p:txBody>
      </p:sp>
      <p:sp>
        <p:nvSpPr>
          <p:cNvPr id="24" name="Footer Placeholder 4"/>
          <p:cNvSpPr>
            <a:spLocks noGrp="1"/>
          </p:cNvSpPr>
          <p:nvPr>
            <p:ph type="ftr" sz="quarter" idx="11"/>
          </p:nvPr>
        </p:nvSpPr>
        <p:spPr>
          <a:xfrm>
            <a:off x="2971800" y="6553200"/>
            <a:ext cx="2895600" cy="304800"/>
          </a:xfrm>
        </p:spPr>
        <p:txBody>
          <a:bodyPr/>
          <a:lstStyle/>
          <a:p>
            <a:endParaRPr kumimoji="0" lang="es-ES" dirty="0"/>
          </a:p>
        </p:txBody>
      </p:sp>
      <p:sp>
        <p:nvSpPr>
          <p:cNvPr id="25" name="Slide Number Placeholder 5"/>
          <p:cNvSpPr>
            <a:spLocks noGrp="1"/>
          </p:cNvSpPr>
          <p:nvPr>
            <p:ph type="sldNum" sz="quarter" idx="12"/>
          </p:nvPr>
        </p:nvSpPr>
        <p:spPr>
          <a:xfrm>
            <a:off x="6248400" y="6553200"/>
            <a:ext cx="2057400" cy="304800"/>
          </a:xfrm>
        </p:spPr>
        <p:txBody>
          <a:bodyPr/>
          <a:lstStyle/>
          <a:p>
            <a:fld id="{80F88FF4-1BD9-4AA8-B980-C7776087ABAF}" type="slidenum">
              <a:t>‹Nº›</a:t>
            </a:fld>
            <a:endParaRPr kumimoji="0" lang="es-E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3: en vertical con títulos">
    <p:spTree>
      <p:nvGrpSpPr>
        <p:cNvPr id="1" name=""/>
        <p:cNvGrpSpPr/>
        <p:nvPr/>
      </p:nvGrpSpPr>
      <p:grpSpPr>
        <a:xfrm>
          <a:off x="0" y="0"/>
          <a:ext cx="0" cy="0"/>
          <a:chOff x="0" y="0"/>
          <a:chExt cx="0" cy="0"/>
        </a:xfrm>
      </p:grpSpPr>
      <p:sp>
        <p:nvSpPr>
          <p:cNvPr id="6" name="Rectangle 8"/>
          <p:cNvSpPr>
            <a:spLocks noGrp="1" noChangeAspect="1"/>
          </p:cNvSpPr>
          <p:nvPr>
            <p:ph type="pic" sz="quarter" idx="13"/>
          </p:nvPr>
        </p:nvSpPr>
        <p:spPr>
          <a:xfrm>
            <a:off x="228600" y="533400"/>
            <a:ext cx="2743200" cy="36576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kumimoji="0" lang="es-ES" sz="2400" i="0" kern="1200">
                <a:solidFill>
                  <a:schemeClr val="tx1">
                    <a:lumMod val="65000"/>
                    <a:lumOff val="35000"/>
                  </a:schemeClr>
                </a:solidFill>
                <a:latin typeface="+mn-lt"/>
                <a:ea typeface="+mn-ea"/>
                <a:cs typeface="+mn-cs"/>
              </a:defRPr>
            </a:lvl1pPr>
            <a:extLst/>
          </a:lstStyle>
          <a:p>
            <a:pPr marL="342900" indent="-342900" algn="ctr" eaLnBrk="1" latinLnBrk="0" hangingPunct="1"/>
            <a:r>
              <a:rPr lang="es-ES" dirty="0"/>
              <a:t>Haga clic en el icono para agregar una imagen</a:t>
            </a:r>
            <a:endParaRPr dirty="0"/>
          </a:p>
        </p:txBody>
      </p:sp>
      <p:sp>
        <p:nvSpPr>
          <p:cNvPr id="7" name="Rectangle 8"/>
          <p:cNvSpPr>
            <a:spLocks noGrp="1" noChangeAspect="1"/>
          </p:cNvSpPr>
          <p:nvPr>
            <p:ph type="pic" sz="quarter" idx="14"/>
          </p:nvPr>
        </p:nvSpPr>
        <p:spPr>
          <a:xfrm>
            <a:off x="3200400" y="533400"/>
            <a:ext cx="2743200" cy="36576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kumimoji="0" lang="es-ES" sz="2400" i="0" kern="1200">
                <a:solidFill>
                  <a:schemeClr val="tx1">
                    <a:lumMod val="65000"/>
                    <a:lumOff val="35000"/>
                  </a:schemeClr>
                </a:solidFill>
                <a:latin typeface="+mn-lt"/>
                <a:ea typeface="+mn-ea"/>
                <a:cs typeface="+mn-cs"/>
              </a:defRPr>
            </a:lvl1pPr>
            <a:extLst/>
          </a:lstStyle>
          <a:p>
            <a:pPr marL="342900" indent="-342900" algn="ctr" eaLnBrk="1" latinLnBrk="0" hangingPunct="1"/>
            <a:r>
              <a:rPr lang="es-ES" dirty="0"/>
              <a:t>Haga clic en el icono para agregar una imagen</a:t>
            </a:r>
            <a:endParaRPr dirty="0"/>
          </a:p>
        </p:txBody>
      </p:sp>
      <p:sp>
        <p:nvSpPr>
          <p:cNvPr id="8" name="Rectangle 8"/>
          <p:cNvSpPr>
            <a:spLocks noGrp="1" noChangeAspect="1"/>
          </p:cNvSpPr>
          <p:nvPr>
            <p:ph type="pic" sz="quarter" idx="15"/>
          </p:nvPr>
        </p:nvSpPr>
        <p:spPr>
          <a:xfrm>
            <a:off x="6172200" y="533400"/>
            <a:ext cx="2743200" cy="36576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kumimoji="0" lang="es-ES" sz="2400" i="0" kern="1200">
                <a:solidFill>
                  <a:schemeClr val="tx1">
                    <a:lumMod val="65000"/>
                    <a:lumOff val="35000"/>
                  </a:schemeClr>
                </a:solidFill>
                <a:latin typeface="+mn-lt"/>
                <a:ea typeface="+mn-ea"/>
                <a:cs typeface="+mn-cs"/>
              </a:defRPr>
            </a:lvl1pPr>
            <a:extLst/>
          </a:lstStyle>
          <a:p>
            <a:pPr marL="342900" indent="-342900" algn="ctr" eaLnBrk="1" latinLnBrk="0" hangingPunct="1"/>
            <a:r>
              <a:rPr lang="es-ES" dirty="0"/>
              <a:t>Haga clic en el icono para agregar una imagen</a:t>
            </a:r>
            <a:endParaRPr dirty="0"/>
          </a:p>
        </p:txBody>
      </p:sp>
      <p:sp>
        <p:nvSpPr>
          <p:cNvPr id="9" name="Rectangle 6"/>
          <p:cNvSpPr>
            <a:spLocks noGrp="1"/>
          </p:cNvSpPr>
          <p:nvPr>
            <p:ph type="body" sz="quarter" idx="16" hasCustomPrompt="1"/>
          </p:nvPr>
        </p:nvSpPr>
        <p:spPr>
          <a:xfrm>
            <a:off x="228600" y="4419600"/>
            <a:ext cx="2743200" cy="1447800"/>
          </a:xfrm>
        </p:spPr>
        <p:txBody>
          <a:bodyPr anchor="t" anchorCtr="0">
            <a:noAutofit/>
          </a:bodyPr>
          <a:lstStyle>
            <a:lvl1pPr marL="0" marR="0" indent="0" algn="l" rtl="0" eaLnBrk="1" latinLnBrk="0" hangingPunct="1">
              <a:spcBef>
                <a:spcPct val="20000"/>
              </a:spcBef>
              <a:buFontTx/>
              <a:buNone/>
              <a:defRPr kumimoji="0" lang="es-ES" sz="1800" baseline="0">
                <a:solidFill>
                  <a:schemeClr val="tx1">
                    <a:lumMod val="75000"/>
                    <a:lumOff val="25000"/>
                  </a:schemeClr>
                </a:solidFill>
                <a:latin typeface="+mn-lt"/>
                <a:ea typeface="+mn-ea"/>
                <a:cs typeface="+mn-cs"/>
              </a:defRPr>
            </a:lvl1pPr>
            <a:extLst/>
          </a:lstStyle>
          <a:p>
            <a:pPr lvl="0"/>
            <a:r>
              <a:rPr kumimoji="0" lang="es-ES"/>
              <a:t>Haga clic para agregar el título</a:t>
            </a:r>
          </a:p>
        </p:txBody>
      </p:sp>
      <p:sp>
        <p:nvSpPr>
          <p:cNvPr id="10" name="Rectangle 6"/>
          <p:cNvSpPr>
            <a:spLocks noGrp="1"/>
          </p:cNvSpPr>
          <p:nvPr>
            <p:ph type="body" sz="quarter" idx="17" hasCustomPrompt="1"/>
          </p:nvPr>
        </p:nvSpPr>
        <p:spPr>
          <a:xfrm>
            <a:off x="3200400" y="4419600"/>
            <a:ext cx="2743200" cy="1447800"/>
          </a:xfrm>
        </p:spPr>
        <p:txBody>
          <a:bodyPr anchor="t" anchorCtr="0">
            <a:noAutofit/>
          </a:bodyPr>
          <a:lstStyle>
            <a:lvl1pPr marL="0" marR="0" indent="0" algn="l" rtl="0" eaLnBrk="1" latinLnBrk="0" hangingPunct="1">
              <a:spcBef>
                <a:spcPct val="20000"/>
              </a:spcBef>
              <a:buFontTx/>
              <a:buNone/>
              <a:defRPr kumimoji="0" lang="es-ES" sz="1800" baseline="0">
                <a:solidFill>
                  <a:schemeClr val="tx1">
                    <a:lumMod val="75000"/>
                    <a:lumOff val="25000"/>
                  </a:schemeClr>
                </a:solidFill>
                <a:latin typeface="+mn-lt"/>
                <a:ea typeface="+mn-ea"/>
                <a:cs typeface="+mn-cs"/>
              </a:defRPr>
            </a:lvl1pPr>
            <a:extLst/>
          </a:lstStyle>
          <a:p>
            <a:pPr lvl="0"/>
            <a:r>
              <a:rPr kumimoji="0" lang="es-ES"/>
              <a:t>Haga clic para agregar el título</a:t>
            </a:r>
          </a:p>
        </p:txBody>
      </p:sp>
      <p:sp>
        <p:nvSpPr>
          <p:cNvPr id="11" name="Rectangle 6"/>
          <p:cNvSpPr>
            <a:spLocks noGrp="1"/>
          </p:cNvSpPr>
          <p:nvPr>
            <p:ph type="body" sz="quarter" idx="18" hasCustomPrompt="1"/>
          </p:nvPr>
        </p:nvSpPr>
        <p:spPr>
          <a:xfrm>
            <a:off x="6172200" y="4419600"/>
            <a:ext cx="2743200" cy="1447800"/>
          </a:xfrm>
        </p:spPr>
        <p:txBody>
          <a:bodyPr anchor="t" anchorCtr="0">
            <a:noAutofit/>
          </a:bodyPr>
          <a:lstStyle>
            <a:lvl1pPr marL="0" marR="0" indent="0" algn="l" rtl="0" eaLnBrk="1" latinLnBrk="0" hangingPunct="1">
              <a:spcBef>
                <a:spcPct val="20000"/>
              </a:spcBef>
              <a:buFontTx/>
              <a:buNone/>
              <a:defRPr kumimoji="0" lang="es-ES" sz="1800" baseline="0">
                <a:solidFill>
                  <a:schemeClr val="tx1">
                    <a:lumMod val="75000"/>
                    <a:lumOff val="25000"/>
                  </a:schemeClr>
                </a:solidFill>
                <a:latin typeface="+mn-lt"/>
                <a:ea typeface="+mn-ea"/>
                <a:cs typeface="+mn-cs"/>
              </a:defRPr>
            </a:lvl1pPr>
            <a:extLst/>
          </a:lstStyle>
          <a:p>
            <a:pPr lvl="0"/>
            <a:r>
              <a:rPr kumimoji="0" lang="es-ES"/>
              <a:t>Haga clic para agregar el título</a:t>
            </a:r>
          </a:p>
        </p:txBody>
      </p:sp>
      <p:grpSp>
        <p:nvGrpSpPr>
          <p:cNvPr id="12" name="Group 11"/>
          <p:cNvGrpSpPr/>
          <p:nvPr userDrawn="1"/>
        </p:nvGrpSpPr>
        <p:grpSpPr>
          <a:xfrm rot="5400000">
            <a:off x="4277032" y="1991032"/>
            <a:ext cx="589936" cy="9144000"/>
            <a:chOff x="8524568" y="0"/>
            <a:chExt cx="589936" cy="6858000"/>
          </a:xfrm>
        </p:grpSpPr>
        <p:sp>
          <p:nvSpPr>
            <p:cNvPr id="13" name="Rectangle 12"/>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solidFill>
                  <a:srgbClr val="FC7500"/>
                </a:solidFill>
              </a:endParaRPr>
            </a:p>
          </p:txBody>
        </p:sp>
        <p:cxnSp>
          <p:nvCxnSpPr>
            <p:cNvPr id="14" name="Straight Connector 13"/>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5" name="Date Placeholder 2"/>
          <p:cNvSpPr>
            <a:spLocks noGrp="1"/>
          </p:cNvSpPr>
          <p:nvPr>
            <p:ph type="dt" sz="half" idx="10"/>
          </p:nvPr>
        </p:nvSpPr>
        <p:spPr>
          <a:xfrm>
            <a:off x="457200" y="6553200"/>
            <a:ext cx="2133600" cy="304800"/>
          </a:xfrm>
        </p:spPr>
        <p:txBody>
          <a:bodyPr/>
          <a:lstStyle>
            <a:lvl1pPr eaLnBrk="1" latinLnBrk="0" hangingPunct="1">
              <a:defRPr kumimoji="0" lang="es-ES">
                <a:solidFill>
                  <a:schemeClr val="bg1"/>
                </a:solidFill>
              </a:defRPr>
            </a:lvl1pPr>
          </a:lstStyle>
          <a:p>
            <a:fld id="{EFEED2B4-868F-4681-9E70-FF7ECCDC67D4}" type="datetimeFigureOut">
              <a:pPr/>
              <a:t>19/09/2020</a:t>
            </a:fld>
            <a:endParaRPr kumimoji="0" lang="es-ES" dirty="0"/>
          </a:p>
        </p:txBody>
      </p:sp>
      <p:sp>
        <p:nvSpPr>
          <p:cNvPr id="16" name="Footer Placeholder 3"/>
          <p:cNvSpPr>
            <a:spLocks noGrp="1"/>
          </p:cNvSpPr>
          <p:nvPr>
            <p:ph type="ftr" sz="quarter" idx="11"/>
          </p:nvPr>
        </p:nvSpPr>
        <p:spPr>
          <a:xfrm>
            <a:off x="3124200" y="6553200"/>
            <a:ext cx="2895600" cy="304800"/>
          </a:xfrm>
        </p:spPr>
        <p:txBody>
          <a:bodyPr/>
          <a:lstStyle>
            <a:lvl1pPr eaLnBrk="1" latinLnBrk="0" hangingPunct="1">
              <a:defRPr kumimoji="0" lang="es-ES">
                <a:solidFill>
                  <a:schemeClr val="bg1"/>
                </a:solidFill>
              </a:defRPr>
            </a:lvl1pPr>
          </a:lstStyle>
          <a:p>
            <a:endParaRPr kumimoji="0" lang="es-ES" dirty="0"/>
          </a:p>
        </p:txBody>
      </p:sp>
      <p:sp>
        <p:nvSpPr>
          <p:cNvPr id="17" name="Slide Number Placeholder 4"/>
          <p:cNvSpPr>
            <a:spLocks noGrp="1"/>
          </p:cNvSpPr>
          <p:nvPr>
            <p:ph type="sldNum" sz="quarter" idx="12"/>
          </p:nvPr>
        </p:nvSpPr>
        <p:spPr>
          <a:xfrm>
            <a:off x="6553200" y="6553200"/>
            <a:ext cx="2133600" cy="304800"/>
          </a:xfrm>
        </p:spPr>
        <p:txBody>
          <a:bodyPr/>
          <a:lstStyle>
            <a:lvl1pPr eaLnBrk="1" latinLnBrk="0" hangingPunct="1">
              <a:defRPr kumimoji="0" lang="es-ES">
                <a:solidFill>
                  <a:schemeClr val="bg1"/>
                </a:solidFill>
              </a:defRPr>
            </a:lvl1pPr>
          </a:lstStyle>
          <a:p>
            <a:fld id="{80F88FF4-1BD9-4AA8-B980-C7776087ABAF}" type="slidenum">
              <a:pPr/>
              <a:t>‹Nº›</a:t>
            </a:fld>
            <a:endParaRPr kumimoji="0" lang="es-E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3: en horizontal con título">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3" name="Date Placeholder 2"/>
          <p:cNvSpPr>
            <a:spLocks noGrp="1"/>
          </p:cNvSpPr>
          <p:nvPr>
            <p:ph type="dt" sz="half" idx="10"/>
          </p:nvPr>
        </p:nvSpPr>
        <p:spPr/>
        <p:txBody>
          <a:bodyPr/>
          <a:lstStyle/>
          <a:p>
            <a:fld id="{EFEED2B4-868F-4681-9E70-FF7ECCDC67D4}" type="datetimeFigureOut">
              <a:t>19/09/2020</a:t>
            </a:fld>
            <a:endParaRPr kumimoji="0" lang="es-ES" dirty="0"/>
          </a:p>
        </p:txBody>
      </p:sp>
      <p:sp>
        <p:nvSpPr>
          <p:cNvPr id="4" name="Footer Placeholder 3"/>
          <p:cNvSpPr>
            <a:spLocks noGrp="1"/>
          </p:cNvSpPr>
          <p:nvPr>
            <p:ph type="ftr" sz="quarter" idx="11"/>
          </p:nvPr>
        </p:nvSpPr>
        <p:spPr/>
        <p:txBody>
          <a:bodyPr/>
          <a:lstStyle/>
          <a:p>
            <a:endParaRPr kumimoji="0" lang="es-ES" dirty="0"/>
          </a:p>
        </p:txBody>
      </p:sp>
      <p:sp>
        <p:nvSpPr>
          <p:cNvPr id="5" name="Slide Number Placeholder 4"/>
          <p:cNvSpPr>
            <a:spLocks noGrp="1"/>
          </p:cNvSpPr>
          <p:nvPr>
            <p:ph type="sldNum" sz="quarter" idx="12"/>
          </p:nvPr>
        </p:nvSpPr>
        <p:spPr/>
        <p:txBody>
          <a:bodyPr/>
          <a:lstStyle/>
          <a:p>
            <a:fld id="{80F88FF4-1BD9-4AA8-B980-C7776087ABAF}" type="slidenum">
              <a:t>‹Nº›</a:t>
            </a:fld>
            <a:endParaRPr kumimoji="0" lang="es-ES" dirty="0"/>
          </a:p>
        </p:txBody>
      </p:sp>
      <p:sp>
        <p:nvSpPr>
          <p:cNvPr id="6" name="Rectangle 7"/>
          <p:cNvSpPr>
            <a:spLocks noGrp="1" noChangeAspect="1"/>
          </p:cNvSpPr>
          <p:nvPr>
            <p:ph type="pic" sz="quarter" idx="13"/>
          </p:nvPr>
        </p:nvSpPr>
        <p:spPr>
          <a:xfrm>
            <a:off x="4741631" y="3480023"/>
            <a:ext cx="3792769" cy="284457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kumimoji="0" lang="es-ES" sz="2400" i="0" kern="1200">
                <a:solidFill>
                  <a:schemeClr val="tx1">
                    <a:lumMod val="65000"/>
                    <a:lumOff val="35000"/>
                  </a:schemeClr>
                </a:solidFill>
                <a:latin typeface="+mn-lt"/>
                <a:ea typeface="+mn-ea"/>
                <a:cs typeface="+mn-cs"/>
              </a:defRPr>
            </a:lvl1pPr>
            <a:extLst/>
          </a:lstStyle>
          <a:p>
            <a:pPr marL="342900" indent="-342900" algn="ctr" eaLnBrk="1" latinLnBrk="0" hangingPunct="1"/>
            <a:r>
              <a:rPr lang="es-ES" dirty="0"/>
              <a:t>Haga clic en el icono para agregar una imagen</a:t>
            </a:r>
            <a:endParaRPr dirty="0"/>
          </a:p>
        </p:txBody>
      </p:sp>
      <p:sp>
        <p:nvSpPr>
          <p:cNvPr id="7" name="Rectangle 7"/>
          <p:cNvSpPr>
            <a:spLocks noGrp="1" noChangeAspect="1"/>
          </p:cNvSpPr>
          <p:nvPr>
            <p:ph type="pic" sz="quarter" idx="14"/>
          </p:nvPr>
        </p:nvSpPr>
        <p:spPr>
          <a:xfrm>
            <a:off x="558800" y="3480023"/>
            <a:ext cx="3792769" cy="284457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kumimoji="0" lang="es-ES" sz="2400" i="0" kern="1200">
                <a:solidFill>
                  <a:schemeClr val="tx1">
                    <a:lumMod val="65000"/>
                    <a:lumOff val="35000"/>
                  </a:schemeClr>
                </a:solidFill>
                <a:latin typeface="+mn-lt"/>
                <a:ea typeface="+mn-ea"/>
                <a:cs typeface="+mn-cs"/>
              </a:defRPr>
            </a:lvl1pPr>
            <a:extLst/>
          </a:lstStyle>
          <a:p>
            <a:pPr marL="342900" indent="-342900" algn="ctr" eaLnBrk="1" latinLnBrk="0" hangingPunct="1"/>
            <a:r>
              <a:rPr lang="es-ES" dirty="0"/>
              <a:t>Haga clic en el icono para agregar una imagen</a:t>
            </a:r>
            <a:endParaRPr dirty="0"/>
          </a:p>
        </p:txBody>
      </p:sp>
      <p:sp>
        <p:nvSpPr>
          <p:cNvPr id="8" name="Picture Placeholder 7"/>
          <p:cNvSpPr>
            <a:spLocks noGrp="1" noChangeAspect="1"/>
          </p:cNvSpPr>
          <p:nvPr>
            <p:ph type="pic" sz="quarter" idx="15"/>
          </p:nvPr>
        </p:nvSpPr>
        <p:spPr>
          <a:xfrm>
            <a:off x="4741631" y="355823"/>
            <a:ext cx="3792769" cy="284457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kumimoji="0" lang="es-ES" sz="2400" i="0" kern="1200">
                <a:solidFill>
                  <a:schemeClr val="tx1">
                    <a:lumMod val="65000"/>
                    <a:lumOff val="35000"/>
                  </a:schemeClr>
                </a:solidFill>
                <a:latin typeface="+mn-lt"/>
                <a:ea typeface="+mn-ea"/>
                <a:cs typeface="+mn-cs"/>
              </a:defRPr>
            </a:lvl1pPr>
            <a:extLst/>
          </a:lstStyle>
          <a:p>
            <a:pPr marL="342900" indent="-342900" algn="ctr" eaLnBrk="1" latinLnBrk="0" hangingPunct="1"/>
            <a:r>
              <a:rPr lang="es-ES" dirty="0"/>
              <a:t>Haga clic en el icono para agregar una imagen</a:t>
            </a:r>
            <a:endParaRPr dirty="0"/>
          </a:p>
        </p:txBody>
      </p:sp>
      <p:sp>
        <p:nvSpPr>
          <p:cNvPr id="9" name="Rectangle 11"/>
          <p:cNvSpPr>
            <a:spLocks noGrp="1"/>
          </p:cNvSpPr>
          <p:nvPr>
            <p:ph type="body" sz="quarter" idx="16" hasCustomPrompt="1"/>
          </p:nvPr>
        </p:nvSpPr>
        <p:spPr>
          <a:xfrm>
            <a:off x="558800" y="355823"/>
            <a:ext cx="3792769" cy="2844577"/>
          </a:xfrm>
        </p:spPr>
        <p:txBody>
          <a:bodyPr anchor="b" anchorCtr="0">
            <a:noAutofit/>
          </a:bodyPr>
          <a:lstStyle>
            <a:lvl1pPr marL="0" marR="0" indent="0" algn="ctr" rtl="0" eaLnBrk="1" latinLnBrk="0" hangingPunct="1">
              <a:spcBef>
                <a:spcPct val="20000"/>
              </a:spcBef>
              <a:buFontTx/>
              <a:buNone/>
              <a:defRPr kumimoji="0" lang="es-ES" sz="1800" b="1" i="0" baseline="0">
                <a:solidFill>
                  <a:schemeClr val="tx1">
                    <a:lumMod val="75000"/>
                    <a:lumOff val="25000"/>
                  </a:schemeClr>
                </a:solidFill>
                <a:latin typeface="+mn-lt"/>
                <a:ea typeface="+mn-ea"/>
                <a:cs typeface="+mn-cs"/>
              </a:defRPr>
            </a:lvl1pPr>
            <a:extLst/>
          </a:lstStyle>
          <a:p>
            <a:pPr lvl="0"/>
            <a:r>
              <a:rPr kumimoji="0" lang="es-ES"/>
              <a:t>Haga clic para agregar el título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Panorámica mixto">
    <p:bg>
      <p:bgPr>
        <a:solidFill>
          <a:srgbClr val="F0F0F0"/>
        </a:solidFill>
        <a:effectLst/>
      </p:bgPr>
    </p:bg>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4" name="Date Placeholder 3"/>
          <p:cNvSpPr>
            <a:spLocks noGrp="1"/>
          </p:cNvSpPr>
          <p:nvPr>
            <p:ph type="dt" sz="half" idx="10"/>
          </p:nvPr>
        </p:nvSpPr>
        <p:spPr>
          <a:xfrm>
            <a:off x="609600" y="6553200"/>
            <a:ext cx="2133600" cy="304800"/>
          </a:xfrm>
        </p:spPr>
        <p:txBody>
          <a:bodyPr/>
          <a:lstStyle/>
          <a:p>
            <a:fld id="{EFEED2B4-868F-4681-9E70-FF7ECCDC67D4}" type="datetimeFigureOut">
              <a:t>19/09/2020</a:t>
            </a:fld>
            <a:endParaRPr kumimoji="0" lang="es-ES" dirty="0"/>
          </a:p>
        </p:txBody>
      </p:sp>
      <p:sp>
        <p:nvSpPr>
          <p:cNvPr id="5" name="Footer Placeholder 4"/>
          <p:cNvSpPr>
            <a:spLocks noGrp="1"/>
          </p:cNvSpPr>
          <p:nvPr>
            <p:ph type="ftr" sz="quarter" idx="11"/>
          </p:nvPr>
        </p:nvSpPr>
        <p:spPr/>
        <p:txBody>
          <a:bodyPr/>
          <a:lstStyle/>
          <a:p>
            <a:endParaRPr kumimoji="0" lang="es-ES" dirty="0"/>
          </a:p>
        </p:txBody>
      </p:sp>
      <p:sp>
        <p:nvSpPr>
          <p:cNvPr id="6" name="Slide Number Placeholder 5"/>
          <p:cNvSpPr>
            <a:spLocks noGrp="1"/>
          </p:cNvSpPr>
          <p:nvPr>
            <p:ph type="sldNum" sz="quarter" idx="12"/>
          </p:nvPr>
        </p:nvSpPr>
        <p:spPr>
          <a:xfrm>
            <a:off x="6400800" y="6553200"/>
            <a:ext cx="2057400" cy="304800"/>
          </a:xfrm>
        </p:spPr>
        <p:txBody>
          <a:bodyPr/>
          <a:lstStyle/>
          <a:p>
            <a:fld id="{80F88FF4-1BD9-4AA8-B980-C7776087ABAF}" type="slidenum">
              <a:t>‹Nº›</a:t>
            </a:fld>
            <a:endParaRPr kumimoji="0" lang="es-ES" dirty="0"/>
          </a:p>
        </p:txBody>
      </p:sp>
      <p:sp>
        <p:nvSpPr>
          <p:cNvPr id="11" name="Picture Placeholder 10"/>
          <p:cNvSpPr>
            <a:spLocks noGrp="1"/>
          </p:cNvSpPr>
          <p:nvPr>
            <p:ph type="pic" sz="quarter" idx="13"/>
          </p:nvPr>
        </p:nvSpPr>
        <p:spPr>
          <a:xfrm>
            <a:off x="592392" y="592392"/>
            <a:ext cx="7391400" cy="2286000"/>
          </a:xfrm>
          <a:solidFill>
            <a:srgbClr val="F0F0F0"/>
          </a:solidFill>
          <a:ln w="57150">
            <a:solidFill>
              <a:schemeClr val="bg1"/>
            </a:solidFill>
          </a:ln>
          <a:effectLst>
            <a:outerShdw dist="38100" dir="2700000" algn="tl" rotWithShape="0">
              <a:prstClr val="black">
                <a:alpha val="17000"/>
              </a:prstClr>
            </a:outerShdw>
          </a:effectLst>
        </p:spPr>
        <p:txBody>
          <a:bodyPr>
            <a:normAutofit/>
          </a:bodyPr>
          <a:lstStyle>
            <a:lvl1pPr algn="ctr" eaLnBrk="1" latinLnBrk="0" hangingPunct="1">
              <a:buNone/>
              <a:defRPr kumimoji="0" lang="es-ES" sz="2400">
                <a:solidFill>
                  <a:schemeClr val="tx1">
                    <a:lumMod val="65000"/>
                    <a:lumOff val="35000"/>
                  </a:schemeClr>
                </a:solidFill>
              </a:defRPr>
            </a:lvl1pPr>
          </a:lstStyle>
          <a:p>
            <a:pPr eaLnBrk="1" latinLnBrk="0" hangingPunct="1"/>
            <a:r>
              <a:rPr lang="es-ES" dirty="0"/>
              <a:t>Haga clic en el icono para agregar una imagen</a:t>
            </a:r>
            <a:endParaRPr dirty="0"/>
          </a:p>
        </p:txBody>
      </p:sp>
      <p:sp>
        <p:nvSpPr>
          <p:cNvPr id="13" name="Picture Placeholder 12"/>
          <p:cNvSpPr>
            <a:spLocks noGrp="1"/>
          </p:cNvSpPr>
          <p:nvPr>
            <p:ph type="pic" sz="quarter" idx="14"/>
          </p:nvPr>
        </p:nvSpPr>
        <p:spPr>
          <a:xfrm>
            <a:off x="609600" y="3352800"/>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indent="-342900" algn="ctr" defTabSz="914400" rtl="0" eaLnBrk="1" latinLnBrk="0" hangingPunct="1">
              <a:spcBef>
                <a:spcPct val="20000"/>
              </a:spcBef>
              <a:buFont typeface="Arial" pitchFamily="34" charset="0"/>
              <a:buNone/>
              <a:defRPr kumimoji="0" lang="es-ES" sz="1600" b="0" kern="1200">
                <a:solidFill>
                  <a:schemeClr val="tx1">
                    <a:lumMod val="65000"/>
                    <a:lumOff val="35000"/>
                  </a:schemeClr>
                </a:solidFill>
                <a:latin typeface="+mn-lt"/>
                <a:ea typeface="+mn-ea"/>
                <a:cs typeface="+mn-cs"/>
              </a:defRPr>
            </a:lvl1pPr>
          </a:lstStyle>
          <a:p>
            <a:pPr eaLnBrk="1" latinLnBrk="0" hangingPunct="1"/>
            <a:r>
              <a:rPr lang="es-ES" dirty="0"/>
              <a:t>Haga clic en el icono para agregar una imagen</a:t>
            </a:r>
            <a:endParaRPr dirty="0"/>
          </a:p>
        </p:txBody>
      </p:sp>
      <p:sp>
        <p:nvSpPr>
          <p:cNvPr id="14" name="Picture Placeholder 12"/>
          <p:cNvSpPr>
            <a:spLocks noGrp="1"/>
          </p:cNvSpPr>
          <p:nvPr>
            <p:ph type="pic" sz="quarter" idx="15"/>
          </p:nvPr>
        </p:nvSpPr>
        <p:spPr>
          <a:xfrm>
            <a:off x="3276600" y="3352800"/>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indent="-342900" algn="ctr" defTabSz="914400" rtl="0" eaLnBrk="1" latinLnBrk="0" hangingPunct="1">
              <a:spcBef>
                <a:spcPct val="20000"/>
              </a:spcBef>
              <a:buFont typeface="Arial" pitchFamily="34" charset="0"/>
              <a:buNone/>
              <a:defRPr kumimoji="0" lang="es-ES" sz="1600" b="0" kern="1200">
                <a:solidFill>
                  <a:schemeClr val="tx1">
                    <a:lumMod val="65000"/>
                    <a:lumOff val="35000"/>
                  </a:schemeClr>
                </a:solidFill>
                <a:latin typeface="+mn-lt"/>
                <a:ea typeface="+mn-ea"/>
                <a:cs typeface="+mn-cs"/>
              </a:defRPr>
            </a:lvl1pPr>
          </a:lstStyle>
          <a:p>
            <a:pPr eaLnBrk="1" latinLnBrk="0" hangingPunct="1"/>
            <a:r>
              <a:rPr lang="es-ES" dirty="0"/>
              <a:t>Haga clic en el icono para agregar una imagen</a:t>
            </a:r>
            <a:endParaRPr dirty="0"/>
          </a:p>
        </p:txBody>
      </p:sp>
      <p:sp>
        <p:nvSpPr>
          <p:cNvPr id="16" name="Text Placeholder 15"/>
          <p:cNvSpPr>
            <a:spLocks noGrp="1"/>
          </p:cNvSpPr>
          <p:nvPr>
            <p:ph type="body" sz="quarter" idx="16" hasCustomPrompt="1"/>
          </p:nvPr>
        </p:nvSpPr>
        <p:spPr>
          <a:xfrm>
            <a:off x="5791200" y="3352800"/>
            <a:ext cx="2286000" cy="381000"/>
          </a:xfrm>
        </p:spPr>
        <p:txBody>
          <a:bodyPr>
            <a:normAutofit/>
          </a:bodyPr>
          <a:lstStyle>
            <a:lvl1pPr eaLnBrk="1" latinLnBrk="0" hangingPunct="1">
              <a:buNone/>
              <a:defRPr kumimoji="0" lang="es-ES" sz="1800" b="1" baseline="0">
                <a:solidFill>
                  <a:srgbClr val="FC7500"/>
                </a:solidFill>
              </a:defRPr>
            </a:lvl1pPr>
          </a:lstStyle>
          <a:p>
            <a:pPr lvl="0"/>
            <a:r>
              <a:rPr kumimoji="0" lang="es-ES"/>
              <a:t>HAGA CLIC PARA AGREGAR UN TÍTULO</a:t>
            </a:r>
          </a:p>
        </p:txBody>
      </p:sp>
      <p:sp>
        <p:nvSpPr>
          <p:cNvPr id="18" name="Text Placeholder 17"/>
          <p:cNvSpPr>
            <a:spLocks noGrp="1"/>
          </p:cNvSpPr>
          <p:nvPr>
            <p:ph type="body" sz="quarter" idx="17" hasCustomPrompt="1"/>
          </p:nvPr>
        </p:nvSpPr>
        <p:spPr>
          <a:xfrm>
            <a:off x="5791200" y="3886200"/>
            <a:ext cx="2286000" cy="1752600"/>
          </a:xfrm>
        </p:spPr>
        <p:txBody>
          <a:bodyPr>
            <a:normAutofit/>
          </a:bodyPr>
          <a:lstStyle>
            <a:lvl1pPr eaLnBrk="1" latinLnBrk="0" hangingPunct="1">
              <a:buNone/>
              <a:defRPr kumimoji="0" lang="es-ES" sz="1800">
                <a:solidFill>
                  <a:schemeClr val="tx1">
                    <a:lumMod val="75000"/>
                    <a:lumOff val="25000"/>
                  </a:schemeClr>
                </a:solidFill>
              </a:defRPr>
            </a:lvl1pPr>
          </a:lstStyle>
          <a:p>
            <a:pPr lvl="0"/>
            <a:r>
              <a:rPr kumimoji="0" lang="es-ES"/>
              <a:t>Haga clic para agregar subtexto</a:t>
            </a:r>
          </a:p>
        </p:txBody>
      </p:sp>
      <p:sp>
        <p:nvSpPr>
          <p:cNvPr id="12" name="Rectangle 11"/>
          <p:cNvSpPr/>
          <p:nvPr userDrawn="1"/>
        </p:nvSpPr>
        <p:spPr>
          <a:xfrm>
            <a:off x="8524568" y="0"/>
            <a:ext cx="540774" cy="6858000"/>
          </a:xfrm>
          <a:prstGeom prst="rect">
            <a:avLst/>
          </a:prstGeom>
          <a:solidFill>
            <a:srgbClr val="91B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solidFill>
                <a:srgbClr val="FC7500"/>
              </a:solidFill>
            </a:endParaRPr>
          </a:p>
        </p:txBody>
      </p:sp>
      <p:cxnSp>
        <p:nvCxnSpPr>
          <p:cNvPr id="15" name="Straight Connector 14"/>
          <p:cNvCxnSpPr/>
          <p:nvPr userDrawn="1"/>
        </p:nvCxnSpPr>
        <p:spPr>
          <a:xfrm rot="5400000">
            <a:off x="5693734" y="3429000"/>
            <a:ext cx="6858000" cy="0"/>
          </a:xfrm>
          <a:prstGeom prst="line">
            <a:avLst/>
          </a:prstGeom>
          <a:ln w="50800">
            <a:solidFill>
              <a:srgbClr val="91BED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up)">
                                      <p:cBhvr>
                                        <p:cTn id="7"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4: en vertical con títulos de color">
    <p:bg>
      <p:bgPr>
        <a:solidFill>
          <a:srgbClr val="F0F0F0"/>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FEED2B4-868F-4681-9E70-FF7ECCDC67D4}" type="datetimeFigureOut">
              <a:t>19/09/2020</a:t>
            </a:fld>
            <a:endParaRPr kumimoji="0" lang="es-ES" dirty="0"/>
          </a:p>
        </p:txBody>
      </p:sp>
      <p:sp>
        <p:nvSpPr>
          <p:cNvPr id="4" name="Footer Placeholder 3"/>
          <p:cNvSpPr>
            <a:spLocks noGrp="1"/>
          </p:cNvSpPr>
          <p:nvPr>
            <p:ph type="ftr" sz="quarter" idx="11"/>
          </p:nvPr>
        </p:nvSpPr>
        <p:spPr/>
        <p:txBody>
          <a:bodyPr/>
          <a:lstStyle/>
          <a:p>
            <a:endParaRPr kumimoji="0" lang="es-ES" dirty="0"/>
          </a:p>
        </p:txBody>
      </p:sp>
      <p:sp>
        <p:nvSpPr>
          <p:cNvPr id="5" name="Slide Number Placeholder 4"/>
          <p:cNvSpPr>
            <a:spLocks noGrp="1"/>
          </p:cNvSpPr>
          <p:nvPr>
            <p:ph type="sldNum" sz="quarter" idx="12"/>
          </p:nvPr>
        </p:nvSpPr>
        <p:spPr/>
        <p:txBody>
          <a:bodyPr/>
          <a:lstStyle/>
          <a:p>
            <a:fld id="{80F88FF4-1BD9-4AA8-B980-C7776087ABAF}" type="slidenum">
              <a:t>‹Nº›</a:t>
            </a:fld>
            <a:endParaRPr kumimoji="0" lang="es-ES" dirty="0"/>
          </a:p>
        </p:txBody>
      </p:sp>
      <p:sp>
        <p:nvSpPr>
          <p:cNvPr id="6" name="Rectangle 7"/>
          <p:cNvSpPr>
            <a:spLocks noGrp="1"/>
          </p:cNvSpPr>
          <p:nvPr>
            <p:ph type="pic" sz="quarter" idx="14"/>
          </p:nvPr>
        </p:nvSpPr>
        <p:spPr>
          <a:xfrm>
            <a:off x="2209800" y="2411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i="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7" name="Rectangle 7"/>
          <p:cNvSpPr>
            <a:spLocks noGrp="1"/>
          </p:cNvSpPr>
          <p:nvPr>
            <p:ph type="pic" sz="quarter" idx="26"/>
          </p:nvPr>
        </p:nvSpPr>
        <p:spPr>
          <a:xfrm>
            <a:off x="2209800" y="33653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i="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8" name="Picture Placeholder 7"/>
          <p:cNvSpPr>
            <a:spLocks noGrp="1" noChangeAspect="1"/>
          </p:cNvSpPr>
          <p:nvPr>
            <p:ph type="pic" sz="quarter" idx="25"/>
          </p:nvPr>
        </p:nvSpPr>
        <p:spPr>
          <a:xfrm>
            <a:off x="4652720" y="241192"/>
            <a:ext cx="2217698"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i="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9" name="Rectangle 7"/>
          <p:cNvSpPr>
            <a:spLocks noGrp="1"/>
          </p:cNvSpPr>
          <p:nvPr>
            <p:ph type="pic" sz="quarter" idx="27"/>
          </p:nvPr>
        </p:nvSpPr>
        <p:spPr>
          <a:xfrm>
            <a:off x="4648200" y="33653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i="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10" name="Rectangle 7"/>
          <p:cNvSpPr>
            <a:spLocks noGrp="1"/>
          </p:cNvSpPr>
          <p:nvPr>
            <p:ph type="body" sz="quarter" idx="16" hasCustomPrompt="1"/>
          </p:nvPr>
        </p:nvSpPr>
        <p:spPr>
          <a:xfrm>
            <a:off x="400497" y="1295400"/>
            <a:ext cx="1676400" cy="1905000"/>
          </a:xfrm>
          <a:solidFill>
            <a:srgbClr val="91BED4"/>
          </a:solidFill>
        </p:spPr>
        <p:txBody>
          <a:bodyPr anchor="b" anchorCtr="0">
            <a:noAutofit/>
          </a:bodyPr>
          <a:lstStyle>
            <a:lvl1pPr marL="0" marR="0" indent="0" algn="r" rtl="0" eaLnBrk="1" latinLnBrk="0" hangingPunct="1">
              <a:spcBef>
                <a:spcPct val="20000"/>
              </a:spcBef>
              <a:buFontTx/>
              <a:buNone/>
              <a:defRPr kumimoji="0" lang="es-ES" sz="1600" baseline="0">
                <a:solidFill>
                  <a:schemeClr val="bg1"/>
                </a:solidFill>
                <a:latin typeface="+mn-lt"/>
                <a:ea typeface="+mn-ea"/>
                <a:cs typeface="+mn-cs"/>
              </a:defRPr>
            </a:lvl1pPr>
            <a:extLst/>
          </a:lstStyle>
          <a:p>
            <a:pPr lvl="0"/>
            <a:r>
              <a:rPr kumimoji="0" lang="es-ES"/>
              <a:t>Haga clic para agregar el título</a:t>
            </a:r>
          </a:p>
        </p:txBody>
      </p:sp>
      <p:sp>
        <p:nvSpPr>
          <p:cNvPr id="11" name="Rectangle 7"/>
          <p:cNvSpPr>
            <a:spLocks noGrp="1"/>
          </p:cNvSpPr>
          <p:nvPr>
            <p:ph type="body" sz="quarter" idx="29" hasCustomPrompt="1"/>
          </p:nvPr>
        </p:nvSpPr>
        <p:spPr>
          <a:xfrm>
            <a:off x="7086600" y="1295400"/>
            <a:ext cx="1676400" cy="1905000"/>
          </a:xfrm>
          <a:solidFill>
            <a:srgbClr val="FC7500"/>
          </a:solidFill>
        </p:spPr>
        <p:txBody>
          <a:bodyPr anchor="b" anchorCtr="0"/>
          <a:lstStyle>
            <a:lvl1pPr marL="0" marR="0" indent="0" algn="l" eaLnBrk="1" latinLnBrk="0" hangingPunct="1">
              <a:buFontTx/>
              <a:buNone/>
              <a:defRPr kumimoji="0" lang="es-ES" sz="1600" baseline="0">
                <a:solidFill>
                  <a:schemeClr val="bg1"/>
                </a:solidFill>
              </a:defRPr>
            </a:lvl1pPr>
            <a:extLst/>
          </a:lstStyle>
          <a:p>
            <a:pPr lvl="0"/>
            <a:r>
              <a:rPr kumimoji="0" lang="es-ES"/>
              <a:t>Haga clic para agregar el título</a:t>
            </a:r>
          </a:p>
        </p:txBody>
      </p:sp>
      <p:sp>
        <p:nvSpPr>
          <p:cNvPr id="12" name="Rectangle 7"/>
          <p:cNvSpPr>
            <a:spLocks noGrp="1"/>
          </p:cNvSpPr>
          <p:nvPr>
            <p:ph type="body" sz="quarter" idx="28" hasCustomPrompt="1"/>
          </p:nvPr>
        </p:nvSpPr>
        <p:spPr>
          <a:xfrm>
            <a:off x="400497" y="3352800"/>
            <a:ext cx="1676400" cy="1905000"/>
          </a:xfrm>
          <a:solidFill>
            <a:srgbClr val="FC7500"/>
          </a:solidFill>
        </p:spPr>
        <p:txBody>
          <a:bodyPr anchor="t" anchorCtr="0"/>
          <a:lstStyle>
            <a:lvl1pPr marL="0" marR="0" indent="0" algn="r" eaLnBrk="1" latinLnBrk="0" hangingPunct="1">
              <a:buFontTx/>
              <a:buNone/>
              <a:defRPr kumimoji="0" lang="es-ES" sz="1600" baseline="0">
                <a:solidFill>
                  <a:schemeClr val="bg1"/>
                </a:solidFill>
              </a:defRPr>
            </a:lvl1pPr>
            <a:extLst/>
          </a:lstStyle>
          <a:p>
            <a:pPr lvl="0"/>
            <a:r>
              <a:rPr kumimoji="0" lang="es-ES"/>
              <a:t>Haga clic para agregar el título</a:t>
            </a:r>
          </a:p>
        </p:txBody>
      </p:sp>
      <p:sp>
        <p:nvSpPr>
          <p:cNvPr id="13" name="Rectangle 7"/>
          <p:cNvSpPr>
            <a:spLocks noGrp="1"/>
          </p:cNvSpPr>
          <p:nvPr>
            <p:ph type="body" sz="quarter" idx="30" hasCustomPrompt="1"/>
          </p:nvPr>
        </p:nvSpPr>
        <p:spPr>
          <a:xfrm>
            <a:off x="7086600" y="3352800"/>
            <a:ext cx="1676400" cy="1905000"/>
          </a:xfrm>
          <a:solidFill>
            <a:srgbClr val="91BED4"/>
          </a:solidFill>
        </p:spPr>
        <p:txBody>
          <a:bodyPr anchor="t" anchorCtr="0"/>
          <a:lstStyle>
            <a:lvl1pPr marL="0" marR="0" indent="0" algn="l" eaLnBrk="1" latinLnBrk="0" hangingPunct="1">
              <a:buFontTx/>
              <a:buNone/>
              <a:defRPr kumimoji="0" lang="es-ES" sz="1600" baseline="0">
                <a:solidFill>
                  <a:schemeClr val="bg1"/>
                </a:solidFill>
              </a:defRPr>
            </a:lvl1pPr>
            <a:extLst/>
          </a:lstStyle>
          <a:p>
            <a:pPr lvl="0"/>
            <a:r>
              <a:rPr kumimoji="0" lang="es-ES"/>
              <a:t>Haga clic para agregar el título</a:t>
            </a:r>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4: en vertical con títulos">
    <p:bg>
      <p:bgPr>
        <a:solidFill>
          <a:schemeClr val="bg1">
            <a:lumMod val="95000"/>
          </a:schemeClr>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FEED2B4-868F-4681-9E70-FF7ECCDC67D4}" type="datetimeFigureOut">
              <a:t>19/09/2020</a:t>
            </a:fld>
            <a:endParaRPr kumimoji="0" lang="es-ES" dirty="0"/>
          </a:p>
        </p:txBody>
      </p:sp>
      <p:sp>
        <p:nvSpPr>
          <p:cNvPr id="4" name="Footer Placeholder 3"/>
          <p:cNvSpPr>
            <a:spLocks noGrp="1"/>
          </p:cNvSpPr>
          <p:nvPr>
            <p:ph type="ftr" sz="quarter" idx="11"/>
          </p:nvPr>
        </p:nvSpPr>
        <p:spPr/>
        <p:txBody>
          <a:bodyPr/>
          <a:lstStyle/>
          <a:p>
            <a:endParaRPr kumimoji="0" lang="es-ES" dirty="0"/>
          </a:p>
        </p:txBody>
      </p:sp>
      <p:sp>
        <p:nvSpPr>
          <p:cNvPr id="5" name="Slide Number Placeholder 4"/>
          <p:cNvSpPr>
            <a:spLocks noGrp="1"/>
          </p:cNvSpPr>
          <p:nvPr>
            <p:ph type="sldNum" sz="quarter" idx="12"/>
          </p:nvPr>
        </p:nvSpPr>
        <p:spPr/>
        <p:txBody>
          <a:bodyPr/>
          <a:lstStyle/>
          <a:p>
            <a:fld id="{80F88FF4-1BD9-4AA8-B980-C7776087ABAF}" type="slidenum">
              <a:t>‹Nº›</a:t>
            </a:fld>
            <a:endParaRPr kumimoji="0" lang="es-ES" dirty="0"/>
          </a:p>
        </p:txBody>
      </p:sp>
      <p:sp>
        <p:nvSpPr>
          <p:cNvPr id="6" name="Rectangle 7"/>
          <p:cNvSpPr>
            <a:spLocks noGrp="1"/>
          </p:cNvSpPr>
          <p:nvPr>
            <p:ph type="pic" sz="quarter" idx="14"/>
          </p:nvPr>
        </p:nvSpPr>
        <p:spPr>
          <a:xfrm>
            <a:off x="2247900" y="2411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i="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7" name="Rectangle 7"/>
          <p:cNvSpPr>
            <a:spLocks noGrp="1"/>
          </p:cNvSpPr>
          <p:nvPr>
            <p:ph type="pic" sz="quarter" idx="26"/>
          </p:nvPr>
        </p:nvSpPr>
        <p:spPr>
          <a:xfrm>
            <a:off x="2247900" y="33653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i="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8" name="Picture Placeholder 7"/>
          <p:cNvSpPr>
            <a:spLocks noGrp="1" noChangeAspect="1"/>
          </p:cNvSpPr>
          <p:nvPr>
            <p:ph type="pic" sz="quarter" idx="25"/>
          </p:nvPr>
        </p:nvSpPr>
        <p:spPr>
          <a:xfrm>
            <a:off x="4690820" y="241192"/>
            <a:ext cx="2217698"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i="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9" name="Rectangle 7"/>
          <p:cNvSpPr>
            <a:spLocks noGrp="1"/>
          </p:cNvSpPr>
          <p:nvPr>
            <p:ph type="pic" sz="quarter" idx="27"/>
          </p:nvPr>
        </p:nvSpPr>
        <p:spPr>
          <a:xfrm>
            <a:off x="4686300" y="33653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i="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10" name="Rectangle 7"/>
          <p:cNvSpPr>
            <a:spLocks noGrp="1"/>
          </p:cNvSpPr>
          <p:nvPr>
            <p:ph type="body" sz="quarter" idx="16" hasCustomPrompt="1"/>
          </p:nvPr>
        </p:nvSpPr>
        <p:spPr>
          <a:xfrm>
            <a:off x="342900" y="1257300"/>
            <a:ext cx="1676400" cy="1905000"/>
          </a:xfrm>
          <a:noFill/>
        </p:spPr>
        <p:txBody>
          <a:bodyPr anchor="b" anchorCtr="0">
            <a:noAutofit/>
          </a:bodyPr>
          <a:lstStyle>
            <a:lvl1pPr marL="0" marR="0" indent="0" algn="r" rtl="0" eaLnBrk="1" latinLnBrk="0" hangingPunct="1">
              <a:spcBef>
                <a:spcPct val="20000"/>
              </a:spcBef>
              <a:buFontTx/>
              <a:buNone/>
              <a:defRPr kumimoji="0" lang="es-ES" sz="1600" baseline="0">
                <a:solidFill>
                  <a:schemeClr val="tx1">
                    <a:lumMod val="50000"/>
                    <a:lumOff val="50000"/>
                  </a:schemeClr>
                </a:solidFill>
                <a:latin typeface="+mn-lt"/>
                <a:ea typeface="+mn-ea"/>
                <a:cs typeface="+mn-cs"/>
              </a:defRPr>
            </a:lvl1pPr>
            <a:extLst/>
          </a:lstStyle>
          <a:p>
            <a:pPr lvl="0"/>
            <a:r>
              <a:rPr kumimoji="0" lang="es-ES"/>
              <a:t>Haga clic para agregar el título</a:t>
            </a:r>
          </a:p>
        </p:txBody>
      </p:sp>
      <p:sp>
        <p:nvSpPr>
          <p:cNvPr id="12" name="Rectangle 7"/>
          <p:cNvSpPr>
            <a:spLocks noGrp="1"/>
          </p:cNvSpPr>
          <p:nvPr>
            <p:ph type="body" sz="quarter" idx="28" hasCustomPrompt="1"/>
          </p:nvPr>
        </p:nvSpPr>
        <p:spPr>
          <a:xfrm>
            <a:off x="342900" y="3352800"/>
            <a:ext cx="1676400" cy="1905000"/>
          </a:xfrm>
          <a:noFill/>
        </p:spPr>
        <p:txBody>
          <a:bodyPr anchor="t" anchorCtr="0"/>
          <a:lstStyle>
            <a:lvl1pPr marL="0" marR="0" indent="0" algn="r" eaLnBrk="1" latinLnBrk="0" hangingPunct="1">
              <a:buFontTx/>
              <a:buNone/>
              <a:defRPr kumimoji="0" lang="es-ES" sz="1600" baseline="0">
                <a:solidFill>
                  <a:schemeClr val="tx1">
                    <a:lumMod val="50000"/>
                    <a:lumOff val="50000"/>
                  </a:schemeClr>
                </a:solidFill>
              </a:defRPr>
            </a:lvl1pPr>
            <a:extLst/>
          </a:lstStyle>
          <a:p>
            <a:pPr lvl="0"/>
            <a:r>
              <a:rPr kumimoji="0" lang="es-ES"/>
              <a:t>Haga clic para agregar el título</a:t>
            </a:r>
          </a:p>
        </p:txBody>
      </p:sp>
      <p:sp>
        <p:nvSpPr>
          <p:cNvPr id="13" name="Rectangle 7"/>
          <p:cNvSpPr>
            <a:spLocks noGrp="1"/>
          </p:cNvSpPr>
          <p:nvPr>
            <p:ph type="body" sz="quarter" idx="30" hasCustomPrompt="1"/>
          </p:nvPr>
        </p:nvSpPr>
        <p:spPr>
          <a:xfrm>
            <a:off x="7124700" y="3352800"/>
            <a:ext cx="1676400" cy="1905000"/>
          </a:xfrm>
          <a:noFill/>
        </p:spPr>
        <p:txBody>
          <a:bodyPr anchor="t" anchorCtr="0"/>
          <a:lstStyle>
            <a:lvl1pPr marL="0" marR="0" indent="0" algn="l" eaLnBrk="1" latinLnBrk="0" hangingPunct="1">
              <a:buFontTx/>
              <a:buNone/>
              <a:defRPr kumimoji="0" lang="es-ES" sz="1600" baseline="0">
                <a:solidFill>
                  <a:schemeClr val="tx1">
                    <a:lumMod val="50000"/>
                    <a:lumOff val="50000"/>
                  </a:schemeClr>
                </a:solidFill>
              </a:defRPr>
            </a:lvl1pPr>
            <a:extLst/>
          </a:lstStyle>
          <a:p>
            <a:pPr lvl="0"/>
            <a:r>
              <a:rPr kumimoji="0" lang="es-ES"/>
              <a:t>Haga clic para agregar el título</a:t>
            </a:r>
          </a:p>
        </p:txBody>
      </p:sp>
      <p:sp>
        <p:nvSpPr>
          <p:cNvPr id="14" name="Rectangle 7"/>
          <p:cNvSpPr>
            <a:spLocks noGrp="1"/>
          </p:cNvSpPr>
          <p:nvPr>
            <p:ph type="body" sz="quarter" idx="31" hasCustomPrompt="1"/>
          </p:nvPr>
        </p:nvSpPr>
        <p:spPr>
          <a:xfrm>
            <a:off x="7124700" y="1257300"/>
            <a:ext cx="1676400" cy="1905000"/>
          </a:xfrm>
        </p:spPr>
        <p:txBody>
          <a:bodyPr anchor="b" anchorCtr="0"/>
          <a:lstStyle>
            <a:lvl1pPr marL="0" marR="0" indent="0" algn="l" eaLnBrk="1" latinLnBrk="0" hangingPunct="1">
              <a:buFontTx/>
              <a:buNone/>
              <a:defRPr kumimoji="0" lang="es-ES" sz="1600" baseline="0">
                <a:solidFill>
                  <a:schemeClr val="tx1">
                    <a:lumMod val="50000"/>
                    <a:lumOff val="50000"/>
                  </a:schemeClr>
                </a:solidFill>
              </a:defRPr>
            </a:lvl1pPr>
            <a:extLst/>
          </a:lstStyle>
          <a:p>
            <a:pPr lvl="0"/>
            <a:r>
              <a:rPr kumimoji="0" lang="es-ES"/>
              <a:t>Haga clic para agregar el título</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4: en vertical con título y título grande">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7"/>
          <p:cNvSpPr>
            <a:spLocks noGrp="1"/>
          </p:cNvSpPr>
          <p:nvPr>
            <p:ph type="pic" sz="quarter" idx="14"/>
          </p:nvPr>
        </p:nvSpPr>
        <p:spPr>
          <a:xfrm>
            <a:off x="228600" y="838200"/>
            <a:ext cx="2000252" cy="26670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kumimoji="0" lang="es-ES" sz="2000" i="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7" name="Rectangle 7"/>
          <p:cNvSpPr>
            <a:spLocks noGrp="1"/>
          </p:cNvSpPr>
          <p:nvPr>
            <p:ph type="pic" sz="quarter" idx="31"/>
          </p:nvPr>
        </p:nvSpPr>
        <p:spPr>
          <a:xfrm>
            <a:off x="4622800" y="838200"/>
            <a:ext cx="2000252" cy="26670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i="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8" name="Picture Placeholder 7"/>
          <p:cNvSpPr>
            <a:spLocks noGrp="1"/>
          </p:cNvSpPr>
          <p:nvPr>
            <p:ph type="pic" sz="quarter" idx="30"/>
          </p:nvPr>
        </p:nvSpPr>
        <p:spPr>
          <a:xfrm>
            <a:off x="2425260" y="838200"/>
            <a:ext cx="2000252" cy="26670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i="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9" name="Rectangle 7"/>
          <p:cNvSpPr>
            <a:spLocks noGrp="1"/>
          </p:cNvSpPr>
          <p:nvPr>
            <p:ph type="pic" sz="quarter" idx="32"/>
          </p:nvPr>
        </p:nvSpPr>
        <p:spPr>
          <a:xfrm>
            <a:off x="6816366" y="838200"/>
            <a:ext cx="2000252" cy="26670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i="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10" name="Rectangle 7"/>
          <p:cNvSpPr>
            <a:spLocks noGrp="1"/>
          </p:cNvSpPr>
          <p:nvPr>
            <p:ph type="body" sz="quarter" idx="29" hasCustomPrompt="1"/>
          </p:nvPr>
        </p:nvSpPr>
        <p:spPr>
          <a:xfrm>
            <a:off x="228600" y="3733799"/>
            <a:ext cx="8610600" cy="457200"/>
          </a:xfrm>
        </p:spPr>
        <p:txBody>
          <a:bodyPr anchor="t" anchorCtr="0">
            <a:noAutofit/>
          </a:bodyPr>
          <a:lstStyle>
            <a:lvl1pPr marL="0" marR="0" indent="0" algn="l" eaLnBrk="1" latinLnBrk="0" hangingPunct="1">
              <a:buFontTx/>
              <a:buNone/>
              <a:defRPr kumimoji="0" lang="es-ES" sz="2600" b="1" baseline="0">
                <a:solidFill>
                  <a:srgbClr val="FC7500"/>
                </a:solidFill>
              </a:defRPr>
            </a:lvl1pPr>
            <a:extLst/>
          </a:lstStyle>
          <a:p>
            <a:pPr lvl="0"/>
            <a:r>
              <a:rPr kumimoji="0" lang="es-ES"/>
              <a:t>Haga clic para agregar un estilo de texto</a:t>
            </a:r>
          </a:p>
        </p:txBody>
      </p:sp>
      <p:sp>
        <p:nvSpPr>
          <p:cNvPr id="12" name="Text Placeholder 11"/>
          <p:cNvSpPr>
            <a:spLocks noGrp="1"/>
          </p:cNvSpPr>
          <p:nvPr>
            <p:ph type="body" sz="quarter" idx="33" hasCustomPrompt="1"/>
          </p:nvPr>
        </p:nvSpPr>
        <p:spPr>
          <a:xfrm>
            <a:off x="228600" y="4343399"/>
            <a:ext cx="8610600" cy="1600200"/>
          </a:xfrm>
        </p:spPr>
        <p:txBody>
          <a:bodyPr>
            <a:normAutofit/>
          </a:bodyPr>
          <a:lstStyle>
            <a:lvl1pPr eaLnBrk="1" latinLnBrk="0" hangingPunct="1">
              <a:buNone/>
              <a:defRPr kumimoji="0" lang="es-ES" sz="2000">
                <a:solidFill>
                  <a:schemeClr val="tx1">
                    <a:lumMod val="75000"/>
                    <a:lumOff val="25000"/>
                  </a:schemeClr>
                </a:solidFill>
              </a:defRPr>
            </a:lvl1pPr>
          </a:lstStyle>
          <a:p>
            <a:pPr lvl="0"/>
            <a:r>
              <a:rPr kumimoji="0" lang="es-ES"/>
              <a:t>Haga clic para agregar texto al título</a:t>
            </a:r>
          </a:p>
        </p:txBody>
      </p:sp>
      <p:grpSp>
        <p:nvGrpSpPr>
          <p:cNvPr id="11" name="Group 10"/>
          <p:cNvGrpSpPr/>
          <p:nvPr userDrawn="1"/>
        </p:nvGrpSpPr>
        <p:grpSpPr>
          <a:xfrm rot="5400000">
            <a:off x="4277032" y="1991032"/>
            <a:ext cx="589936" cy="9144000"/>
            <a:chOff x="8524568" y="0"/>
            <a:chExt cx="589936" cy="6858000"/>
          </a:xfrm>
        </p:grpSpPr>
        <p:sp>
          <p:nvSpPr>
            <p:cNvPr id="13" name="Rectangle 12"/>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solidFill>
                  <a:srgbClr val="FC7500"/>
                </a:solidFill>
              </a:endParaRPr>
            </a:p>
          </p:txBody>
        </p:sp>
        <p:cxnSp>
          <p:nvCxnSpPr>
            <p:cNvPr id="14" name="Straight Connector 13"/>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5" name="Date Placeholder 2"/>
          <p:cNvSpPr>
            <a:spLocks noGrp="1"/>
          </p:cNvSpPr>
          <p:nvPr>
            <p:ph type="dt" sz="half" idx="10"/>
          </p:nvPr>
        </p:nvSpPr>
        <p:spPr>
          <a:xfrm>
            <a:off x="457200" y="6553200"/>
            <a:ext cx="2133600" cy="304800"/>
          </a:xfrm>
        </p:spPr>
        <p:txBody>
          <a:bodyPr/>
          <a:lstStyle>
            <a:lvl1pPr eaLnBrk="1" latinLnBrk="0" hangingPunct="1">
              <a:defRPr kumimoji="0" lang="es-ES">
                <a:solidFill>
                  <a:schemeClr val="bg1"/>
                </a:solidFill>
              </a:defRPr>
            </a:lvl1pPr>
          </a:lstStyle>
          <a:p>
            <a:fld id="{EFEED2B4-868F-4681-9E70-FF7ECCDC67D4}" type="datetimeFigureOut">
              <a:pPr/>
              <a:t>19/09/2020</a:t>
            </a:fld>
            <a:endParaRPr kumimoji="0" lang="es-ES" dirty="0"/>
          </a:p>
        </p:txBody>
      </p:sp>
      <p:sp>
        <p:nvSpPr>
          <p:cNvPr id="16" name="Footer Placeholder 3"/>
          <p:cNvSpPr>
            <a:spLocks noGrp="1"/>
          </p:cNvSpPr>
          <p:nvPr>
            <p:ph type="ftr" sz="quarter" idx="11"/>
          </p:nvPr>
        </p:nvSpPr>
        <p:spPr>
          <a:xfrm>
            <a:off x="3124200" y="6553200"/>
            <a:ext cx="2895600" cy="304800"/>
          </a:xfrm>
        </p:spPr>
        <p:txBody>
          <a:bodyPr/>
          <a:lstStyle>
            <a:lvl1pPr eaLnBrk="1" latinLnBrk="0" hangingPunct="1">
              <a:defRPr kumimoji="0" lang="es-ES">
                <a:solidFill>
                  <a:schemeClr val="bg1"/>
                </a:solidFill>
              </a:defRPr>
            </a:lvl1pPr>
          </a:lstStyle>
          <a:p>
            <a:endParaRPr kumimoji="0" lang="es-ES" dirty="0"/>
          </a:p>
        </p:txBody>
      </p:sp>
      <p:sp>
        <p:nvSpPr>
          <p:cNvPr id="17" name="Slide Number Placeholder 4"/>
          <p:cNvSpPr>
            <a:spLocks noGrp="1"/>
          </p:cNvSpPr>
          <p:nvPr>
            <p:ph type="sldNum" sz="quarter" idx="12"/>
          </p:nvPr>
        </p:nvSpPr>
        <p:spPr>
          <a:xfrm>
            <a:off x="6553200" y="6553200"/>
            <a:ext cx="2133600" cy="304800"/>
          </a:xfrm>
        </p:spPr>
        <p:txBody>
          <a:bodyPr/>
          <a:lstStyle>
            <a:lvl1pPr eaLnBrk="1" latinLnBrk="0" hangingPunct="1">
              <a:defRPr kumimoji="0" lang="es-ES">
                <a:solidFill>
                  <a:schemeClr val="bg1"/>
                </a:solidFill>
              </a:defRPr>
            </a:lvl1pPr>
          </a:lstStyle>
          <a:p>
            <a:fld id="{80F88FF4-1BD9-4AA8-B980-C7776087ABAF}" type="slidenum">
              <a:pPr/>
              <a:t>‹Nº›</a:t>
            </a:fld>
            <a:endParaRPr kumimoji="0" lang="es-E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4: mixto">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6" name="Rectangle 7"/>
          <p:cNvSpPr>
            <a:spLocks noGrp="1"/>
          </p:cNvSpPr>
          <p:nvPr>
            <p:ph type="pic" sz="quarter" idx="14"/>
          </p:nvPr>
        </p:nvSpPr>
        <p:spPr>
          <a:xfrm>
            <a:off x="762000" y="257665"/>
            <a:ext cx="4481957" cy="5990735"/>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40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7" name="Rectangle 7"/>
          <p:cNvSpPr>
            <a:spLocks noGrp="1" noChangeAspect="1"/>
          </p:cNvSpPr>
          <p:nvPr>
            <p:ph type="pic" sz="quarter" idx="18"/>
          </p:nvPr>
        </p:nvSpPr>
        <p:spPr>
          <a:xfrm>
            <a:off x="5655438" y="257665"/>
            <a:ext cx="2366713" cy="1775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8" name="Picture Placeholder 7"/>
          <p:cNvSpPr>
            <a:spLocks noGrp="1" noChangeAspect="1"/>
          </p:cNvSpPr>
          <p:nvPr>
            <p:ph type="pic" sz="quarter" idx="22"/>
          </p:nvPr>
        </p:nvSpPr>
        <p:spPr>
          <a:xfrm>
            <a:off x="5655438" y="2362200"/>
            <a:ext cx="2366713" cy="1775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9" name="Rectangle 7"/>
          <p:cNvSpPr>
            <a:spLocks noGrp="1" noChangeAspect="1"/>
          </p:cNvSpPr>
          <p:nvPr>
            <p:ph type="pic" sz="quarter" idx="23"/>
          </p:nvPr>
        </p:nvSpPr>
        <p:spPr>
          <a:xfrm>
            <a:off x="5655438" y="4495800"/>
            <a:ext cx="2366713" cy="1775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12" name="Date Placeholder 3"/>
          <p:cNvSpPr>
            <a:spLocks noGrp="1"/>
          </p:cNvSpPr>
          <p:nvPr>
            <p:ph type="dt" sz="half" idx="10"/>
          </p:nvPr>
        </p:nvSpPr>
        <p:spPr>
          <a:xfrm>
            <a:off x="457200" y="6553200"/>
            <a:ext cx="2133600" cy="304800"/>
          </a:xfrm>
        </p:spPr>
        <p:txBody>
          <a:bodyPr/>
          <a:lstStyle/>
          <a:p>
            <a:fld id="{EFEED2B4-868F-4681-9E70-FF7ECCDC67D4}" type="datetimeFigureOut">
              <a:t>19/09/2020</a:t>
            </a:fld>
            <a:endParaRPr kumimoji="0" lang="es-ES" dirty="0"/>
          </a:p>
        </p:txBody>
      </p:sp>
      <p:sp>
        <p:nvSpPr>
          <p:cNvPr id="13" name="Footer Placeholder 4"/>
          <p:cNvSpPr>
            <a:spLocks noGrp="1"/>
          </p:cNvSpPr>
          <p:nvPr>
            <p:ph type="ftr" sz="quarter" idx="11"/>
          </p:nvPr>
        </p:nvSpPr>
        <p:spPr>
          <a:xfrm>
            <a:off x="2971800" y="6553200"/>
            <a:ext cx="2895600" cy="304800"/>
          </a:xfrm>
        </p:spPr>
        <p:txBody>
          <a:bodyPr/>
          <a:lstStyle/>
          <a:p>
            <a:endParaRPr kumimoji="0" lang="es-ES" dirty="0"/>
          </a:p>
        </p:txBody>
      </p:sp>
      <p:sp>
        <p:nvSpPr>
          <p:cNvPr id="14" name="Slide Number Placeholder 5"/>
          <p:cNvSpPr>
            <a:spLocks noGrp="1"/>
          </p:cNvSpPr>
          <p:nvPr>
            <p:ph type="sldNum" sz="quarter" idx="12"/>
          </p:nvPr>
        </p:nvSpPr>
        <p:spPr>
          <a:xfrm>
            <a:off x="6248400" y="6553200"/>
            <a:ext cx="2057400" cy="304800"/>
          </a:xfrm>
        </p:spPr>
        <p:txBody>
          <a:bodyPr/>
          <a:lstStyle/>
          <a:p>
            <a:fld id="{80F88FF4-1BD9-4AA8-B980-C7776087ABAF}" type="slidenum">
              <a:t>‹Nº›</a:t>
            </a:fld>
            <a:endParaRPr kumimoji="0" lang="es-ES" dirty="0"/>
          </a:p>
        </p:txBody>
      </p:sp>
      <p:sp>
        <p:nvSpPr>
          <p:cNvPr id="15" name="Rectangle 14"/>
          <p:cNvSpPr/>
          <p:nvPr userDrawn="1"/>
        </p:nvSpPr>
        <p:spPr>
          <a:xfrm>
            <a:off x="8524568" y="0"/>
            <a:ext cx="540774" cy="6858000"/>
          </a:xfrm>
          <a:prstGeom prst="rect">
            <a:avLst/>
          </a:prstGeom>
          <a:solidFill>
            <a:srgbClr val="91B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solidFill>
                <a:srgbClr val="FC7500"/>
              </a:solidFill>
            </a:endParaRPr>
          </a:p>
        </p:txBody>
      </p:sp>
      <p:cxnSp>
        <p:nvCxnSpPr>
          <p:cNvPr id="16" name="Straight Connector 15"/>
          <p:cNvCxnSpPr/>
          <p:nvPr userDrawn="1"/>
        </p:nvCxnSpPr>
        <p:spPr>
          <a:xfrm rot="5400000">
            <a:off x="5693734" y="3429000"/>
            <a:ext cx="6858000" cy="0"/>
          </a:xfrm>
          <a:prstGeom prst="line">
            <a:avLst/>
          </a:prstGeom>
          <a:ln w="50800">
            <a:solidFill>
              <a:srgbClr val="91BED4"/>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ción del álbum ">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2" name="Title 1"/>
          <p:cNvSpPr>
            <a:spLocks noGrp="1"/>
          </p:cNvSpPr>
          <p:nvPr>
            <p:ph type="title"/>
          </p:nvPr>
        </p:nvSpPr>
        <p:spPr>
          <a:xfrm>
            <a:off x="609600" y="4646839"/>
            <a:ext cx="7772400" cy="1362075"/>
          </a:xfrm>
        </p:spPr>
        <p:txBody>
          <a:bodyPr anchor="t"/>
          <a:lstStyle>
            <a:lvl1pPr algn="l" eaLnBrk="1" latinLnBrk="0" hangingPunct="1">
              <a:defRPr kumimoji="0" lang="es-ES" sz="4000" b="1" cap="all">
                <a:solidFill>
                  <a:schemeClr val="tx1">
                    <a:lumMod val="85000"/>
                    <a:lumOff val="15000"/>
                  </a:schemeClr>
                </a:solidFill>
              </a:defRPr>
            </a:lvl1pPr>
          </a:lstStyle>
          <a:p>
            <a:pPr eaLnBrk="1" latinLnBrk="0" hangingPunct="1"/>
            <a:r>
              <a:rPr lang="es-ES"/>
              <a:t>Haga clic para modificar el estilo de título del patrón</a:t>
            </a:r>
            <a:endParaRPr/>
          </a:p>
        </p:txBody>
      </p:sp>
      <p:sp>
        <p:nvSpPr>
          <p:cNvPr id="3" name="Text Placeholder 2"/>
          <p:cNvSpPr>
            <a:spLocks noGrp="1"/>
          </p:cNvSpPr>
          <p:nvPr>
            <p:ph type="body" idx="1"/>
          </p:nvPr>
        </p:nvSpPr>
        <p:spPr>
          <a:xfrm>
            <a:off x="609600" y="3146652"/>
            <a:ext cx="7772400" cy="1500187"/>
          </a:xfrm>
        </p:spPr>
        <p:txBody>
          <a:bodyPr anchor="b"/>
          <a:lstStyle>
            <a:lvl1pPr marL="0" indent="0" eaLnBrk="1" latinLnBrk="0" hangingPunct="1">
              <a:buNone/>
              <a:defRPr kumimoji="0" lang="es-ES" sz="2000">
                <a:solidFill>
                  <a:schemeClr val="tx1">
                    <a:tint val="75000"/>
                  </a:schemeClr>
                </a:solidFill>
              </a:defRPr>
            </a:lvl1pPr>
            <a:lvl2pPr marL="457200" indent="0" eaLnBrk="1" latinLnBrk="0" hangingPunct="1">
              <a:buNone/>
              <a:defRPr kumimoji="0" lang="es-ES" sz="1800">
                <a:solidFill>
                  <a:schemeClr val="tx1">
                    <a:tint val="75000"/>
                  </a:schemeClr>
                </a:solidFill>
              </a:defRPr>
            </a:lvl2pPr>
            <a:lvl3pPr marL="914400" indent="0" eaLnBrk="1" latinLnBrk="0" hangingPunct="1">
              <a:buNone/>
              <a:defRPr kumimoji="0" lang="es-ES" sz="1600">
                <a:solidFill>
                  <a:schemeClr val="tx1">
                    <a:tint val="75000"/>
                  </a:schemeClr>
                </a:solidFill>
              </a:defRPr>
            </a:lvl3pPr>
            <a:lvl4pPr marL="1371600" indent="0" eaLnBrk="1" latinLnBrk="0" hangingPunct="1">
              <a:buNone/>
              <a:defRPr kumimoji="0" lang="es-ES" sz="1400">
                <a:solidFill>
                  <a:schemeClr val="tx1">
                    <a:tint val="75000"/>
                  </a:schemeClr>
                </a:solidFill>
              </a:defRPr>
            </a:lvl4pPr>
            <a:lvl5pPr marL="1828800" indent="0" eaLnBrk="1" latinLnBrk="0" hangingPunct="1">
              <a:buNone/>
              <a:defRPr kumimoji="0" lang="es-ES" sz="1400">
                <a:solidFill>
                  <a:schemeClr val="tx1">
                    <a:tint val="75000"/>
                  </a:schemeClr>
                </a:solidFill>
              </a:defRPr>
            </a:lvl5pPr>
            <a:lvl6pPr marL="2286000" indent="0" eaLnBrk="1" latinLnBrk="0" hangingPunct="1">
              <a:buNone/>
              <a:defRPr kumimoji="0" lang="es-ES" sz="1400">
                <a:solidFill>
                  <a:schemeClr val="tx1">
                    <a:tint val="75000"/>
                  </a:schemeClr>
                </a:solidFill>
              </a:defRPr>
            </a:lvl6pPr>
            <a:lvl7pPr marL="2743200" indent="0" eaLnBrk="1" latinLnBrk="0" hangingPunct="1">
              <a:buNone/>
              <a:defRPr kumimoji="0" lang="es-ES" sz="1400">
                <a:solidFill>
                  <a:schemeClr val="tx1">
                    <a:tint val="75000"/>
                  </a:schemeClr>
                </a:solidFill>
              </a:defRPr>
            </a:lvl7pPr>
            <a:lvl8pPr marL="3200400" indent="0" eaLnBrk="1" latinLnBrk="0" hangingPunct="1">
              <a:buNone/>
              <a:defRPr kumimoji="0" lang="es-ES" sz="1400">
                <a:solidFill>
                  <a:schemeClr val="tx1">
                    <a:tint val="75000"/>
                  </a:schemeClr>
                </a:solidFill>
              </a:defRPr>
            </a:lvl8pPr>
            <a:lvl9pPr marL="3657600" indent="0" eaLnBrk="1" latinLnBrk="0" hangingPunct="1">
              <a:buNone/>
              <a:defRPr kumimoji="0" lang="es-ES" sz="1400">
                <a:solidFill>
                  <a:schemeClr val="tx1">
                    <a:tint val="75000"/>
                  </a:schemeClr>
                </a:solidFill>
              </a:defRPr>
            </a:lvl9pPr>
          </a:lstStyle>
          <a:p>
            <a:pPr lvl="0" eaLnBrk="1" latinLnBrk="0" hangingPunct="1"/>
            <a:r>
              <a:rPr lang="es-ES"/>
              <a:t>Haga clic para modificar el estilo de texto del patrón</a:t>
            </a:r>
          </a:p>
        </p:txBody>
      </p:sp>
      <p:sp>
        <p:nvSpPr>
          <p:cNvPr id="9" name="Date Placeholder 3"/>
          <p:cNvSpPr>
            <a:spLocks noGrp="1"/>
          </p:cNvSpPr>
          <p:nvPr>
            <p:ph type="dt" sz="half" idx="10"/>
          </p:nvPr>
        </p:nvSpPr>
        <p:spPr>
          <a:xfrm>
            <a:off x="457200" y="6553200"/>
            <a:ext cx="2133600" cy="304800"/>
          </a:xfrm>
        </p:spPr>
        <p:txBody>
          <a:bodyPr/>
          <a:lstStyle/>
          <a:p>
            <a:fld id="{EFEED2B4-868F-4681-9E70-FF7ECCDC67D4}" type="datetimeFigureOut">
              <a:t>19/09/2020</a:t>
            </a:fld>
            <a:endParaRPr kumimoji="0" lang="es-ES" dirty="0"/>
          </a:p>
        </p:txBody>
      </p:sp>
      <p:sp>
        <p:nvSpPr>
          <p:cNvPr id="10" name="Footer Placeholder 4"/>
          <p:cNvSpPr>
            <a:spLocks noGrp="1"/>
          </p:cNvSpPr>
          <p:nvPr>
            <p:ph type="ftr" sz="quarter" idx="11"/>
          </p:nvPr>
        </p:nvSpPr>
        <p:spPr>
          <a:xfrm>
            <a:off x="2971800" y="6553200"/>
            <a:ext cx="2895600" cy="304800"/>
          </a:xfrm>
        </p:spPr>
        <p:txBody>
          <a:bodyPr/>
          <a:lstStyle/>
          <a:p>
            <a:endParaRPr kumimoji="0" lang="es-ES" dirty="0"/>
          </a:p>
        </p:txBody>
      </p:sp>
      <p:sp>
        <p:nvSpPr>
          <p:cNvPr id="11" name="Slide Number Placeholder 5"/>
          <p:cNvSpPr>
            <a:spLocks noGrp="1"/>
          </p:cNvSpPr>
          <p:nvPr>
            <p:ph type="sldNum" sz="quarter" idx="12"/>
          </p:nvPr>
        </p:nvSpPr>
        <p:spPr>
          <a:xfrm>
            <a:off x="6248400" y="6553200"/>
            <a:ext cx="2057400" cy="304800"/>
          </a:xfrm>
        </p:spPr>
        <p:txBody>
          <a:bodyPr/>
          <a:lstStyle/>
          <a:p>
            <a:fld id="{80F88FF4-1BD9-4AA8-B980-C7776087ABAF}" type="slidenum">
              <a:t>‹Nº›</a:t>
            </a:fld>
            <a:endParaRPr kumimoji="0"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 3 en horizontal y 2 en vertical">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7"/>
          <p:cNvSpPr>
            <a:spLocks noGrp="1"/>
          </p:cNvSpPr>
          <p:nvPr>
            <p:ph type="pic" sz="quarter" idx="14"/>
          </p:nvPr>
        </p:nvSpPr>
        <p:spPr>
          <a:xfrm>
            <a:off x="609600" y="3480498"/>
            <a:ext cx="1920956" cy="275762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7" name="Rectangle 7"/>
          <p:cNvSpPr>
            <a:spLocks noGrp="1"/>
          </p:cNvSpPr>
          <p:nvPr>
            <p:ph type="pic" sz="quarter" idx="17"/>
          </p:nvPr>
        </p:nvSpPr>
        <p:spPr>
          <a:xfrm>
            <a:off x="2881448" y="228600"/>
            <a:ext cx="5259410" cy="394455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40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8" name="Picture Placeholder 7"/>
          <p:cNvSpPr>
            <a:spLocks noGrp="1"/>
          </p:cNvSpPr>
          <p:nvPr>
            <p:ph type="pic" sz="quarter" idx="26"/>
          </p:nvPr>
        </p:nvSpPr>
        <p:spPr>
          <a:xfrm>
            <a:off x="609600" y="228601"/>
            <a:ext cx="1920956" cy="275762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9" name="Rectangle 7"/>
          <p:cNvSpPr>
            <a:spLocks noGrp="1" noChangeAspect="1"/>
          </p:cNvSpPr>
          <p:nvPr>
            <p:ph type="pic" sz="quarter" idx="27"/>
          </p:nvPr>
        </p:nvSpPr>
        <p:spPr>
          <a:xfrm>
            <a:off x="5799895" y="4563306"/>
            <a:ext cx="2429706" cy="170773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10" name="Rectangle 7"/>
          <p:cNvSpPr>
            <a:spLocks noGrp="1" noChangeAspect="1"/>
          </p:cNvSpPr>
          <p:nvPr>
            <p:ph type="pic" sz="quarter" idx="28"/>
          </p:nvPr>
        </p:nvSpPr>
        <p:spPr>
          <a:xfrm>
            <a:off x="2895600" y="4563306"/>
            <a:ext cx="2512020" cy="170773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13" name="Date Placeholder 3"/>
          <p:cNvSpPr>
            <a:spLocks noGrp="1"/>
          </p:cNvSpPr>
          <p:nvPr>
            <p:ph type="dt" sz="half" idx="10"/>
          </p:nvPr>
        </p:nvSpPr>
        <p:spPr>
          <a:xfrm>
            <a:off x="457200" y="6553200"/>
            <a:ext cx="2133600" cy="304800"/>
          </a:xfrm>
        </p:spPr>
        <p:txBody>
          <a:bodyPr/>
          <a:lstStyle/>
          <a:p>
            <a:fld id="{EFEED2B4-868F-4681-9E70-FF7ECCDC67D4}" type="datetimeFigureOut">
              <a:t>19/09/2020</a:t>
            </a:fld>
            <a:endParaRPr kumimoji="0" lang="es-ES" dirty="0"/>
          </a:p>
        </p:txBody>
      </p:sp>
      <p:sp>
        <p:nvSpPr>
          <p:cNvPr id="14" name="Footer Placeholder 4"/>
          <p:cNvSpPr>
            <a:spLocks noGrp="1"/>
          </p:cNvSpPr>
          <p:nvPr>
            <p:ph type="ftr" sz="quarter" idx="11"/>
          </p:nvPr>
        </p:nvSpPr>
        <p:spPr>
          <a:xfrm>
            <a:off x="2971800" y="6553200"/>
            <a:ext cx="2895600" cy="304800"/>
          </a:xfrm>
        </p:spPr>
        <p:txBody>
          <a:bodyPr/>
          <a:lstStyle/>
          <a:p>
            <a:endParaRPr kumimoji="0" lang="es-ES" dirty="0"/>
          </a:p>
        </p:txBody>
      </p:sp>
      <p:sp>
        <p:nvSpPr>
          <p:cNvPr id="15" name="Slide Number Placeholder 5"/>
          <p:cNvSpPr>
            <a:spLocks noGrp="1"/>
          </p:cNvSpPr>
          <p:nvPr>
            <p:ph type="sldNum" sz="quarter" idx="12"/>
          </p:nvPr>
        </p:nvSpPr>
        <p:spPr>
          <a:xfrm>
            <a:off x="6248400" y="6553200"/>
            <a:ext cx="2057400" cy="304800"/>
          </a:xfrm>
        </p:spPr>
        <p:txBody>
          <a:bodyPr/>
          <a:lstStyle/>
          <a:p>
            <a:fld id="{80F88FF4-1BD9-4AA8-B980-C7776087ABAF}" type="slidenum">
              <a:t>‹Nº›</a:t>
            </a:fld>
            <a:endParaRPr kumimoji="0" lang="es-E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5: 2 en horizontal y 3 en vertical">
    <p:bg>
      <p:bgPr>
        <a:solidFill>
          <a:schemeClr val="bg1">
            <a:lumMod val="95000"/>
          </a:schemeClr>
        </a:solidFill>
        <a:effectLst/>
      </p:bgPr>
    </p:bg>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EFEED2B4-868F-4681-9E70-FF7ECCDC67D4}" type="datetimeFigureOut">
              <a:t>19/09/2020</a:t>
            </a:fld>
            <a:endParaRPr kumimoji="0" lang="es-ES" dirty="0"/>
          </a:p>
        </p:txBody>
      </p:sp>
      <p:sp>
        <p:nvSpPr>
          <p:cNvPr id="8" name="Footer Placeholder 7"/>
          <p:cNvSpPr>
            <a:spLocks noGrp="1"/>
          </p:cNvSpPr>
          <p:nvPr>
            <p:ph type="ftr" sz="quarter" idx="11"/>
          </p:nvPr>
        </p:nvSpPr>
        <p:spPr/>
        <p:txBody>
          <a:bodyPr/>
          <a:lstStyle/>
          <a:p>
            <a:endParaRPr kumimoji="0" lang="es-ES" dirty="0"/>
          </a:p>
        </p:txBody>
      </p:sp>
      <p:sp>
        <p:nvSpPr>
          <p:cNvPr id="9" name="Slide Number Placeholder 8"/>
          <p:cNvSpPr>
            <a:spLocks noGrp="1"/>
          </p:cNvSpPr>
          <p:nvPr>
            <p:ph type="sldNum" sz="quarter" idx="12"/>
          </p:nvPr>
        </p:nvSpPr>
        <p:spPr/>
        <p:txBody>
          <a:bodyPr/>
          <a:lstStyle/>
          <a:p>
            <a:fld id="{80F88FF4-1BD9-4AA8-B980-C7776087ABAF}" type="slidenum">
              <a:t>‹Nº›</a:t>
            </a:fld>
            <a:endParaRPr kumimoji="0" lang="es-ES" dirty="0"/>
          </a:p>
        </p:txBody>
      </p:sp>
      <p:sp>
        <p:nvSpPr>
          <p:cNvPr id="10" name="Rectangle 7"/>
          <p:cNvSpPr>
            <a:spLocks noGrp="1"/>
          </p:cNvSpPr>
          <p:nvPr>
            <p:ph type="pic" sz="quarter" idx="26"/>
          </p:nvPr>
        </p:nvSpPr>
        <p:spPr>
          <a:xfrm>
            <a:off x="529105" y="3124200"/>
            <a:ext cx="2518895" cy="3167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40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11" name="Rectangle 7"/>
          <p:cNvSpPr>
            <a:spLocks noGrp="1"/>
          </p:cNvSpPr>
          <p:nvPr>
            <p:ph type="pic" sz="quarter" idx="29"/>
          </p:nvPr>
        </p:nvSpPr>
        <p:spPr>
          <a:xfrm>
            <a:off x="511374" y="228601"/>
            <a:ext cx="3829900" cy="2651469"/>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Font typeface="Arial" pitchFamily="34" charset="0"/>
              <a:buNone/>
              <a:defRPr kumimoji="0" lang="es-ES" sz="240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12" name="Rectangle 7"/>
          <p:cNvSpPr>
            <a:spLocks noGrp="1"/>
          </p:cNvSpPr>
          <p:nvPr>
            <p:ph type="pic" sz="quarter" idx="30"/>
          </p:nvPr>
        </p:nvSpPr>
        <p:spPr>
          <a:xfrm>
            <a:off x="4780700" y="228601"/>
            <a:ext cx="3829900" cy="2651469"/>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40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13" name="Rectangle 7"/>
          <p:cNvSpPr>
            <a:spLocks noGrp="1"/>
          </p:cNvSpPr>
          <p:nvPr>
            <p:ph type="pic" sz="quarter" idx="27"/>
          </p:nvPr>
        </p:nvSpPr>
        <p:spPr>
          <a:xfrm>
            <a:off x="3310405" y="3124200"/>
            <a:ext cx="2518895" cy="3167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40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14" name="Rectangle 7"/>
          <p:cNvSpPr>
            <a:spLocks noGrp="1"/>
          </p:cNvSpPr>
          <p:nvPr>
            <p:ph type="pic" sz="quarter" idx="28"/>
          </p:nvPr>
        </p:nvSpPr>
        <p:spPr>
          <a:xfrm>
            <a:off x="6091705" y="3124200"/>
            <a:ext cx="2518895" cy="3167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40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Cuadrícula de fotos con títulos">
    <p:bg>
      <p:bgRef idx="1001">
        <a:schemeClr val="bg1"/>
      </p:bgRef>
    </p:bg>
    <p:spTree>
      <p:nvGrpSpPr>
        <p:cNvPr id="1" name=""/>
        <p:cNvGrpSpPr/>
        <p:nvPr/>
      </p:nvGrpSpPr>
      <p:grpSpPr>
        <a:xfrm>
          <a:off x="0" y="0"/>
          <a:ext cx="0" cy="0"/>
          <a:chOff x="0" y="0"/>
          <a:chExt cx="0" cy="0"/>
        </a:xfrm>
      </p:grpSpPr>
      <p:sp>
        <p:nvSpPr>
          <p:cNvPr id="65" name="Rectangle 64"/>
          <p:cNvSpPr/>
          <p:nvPr userDrawn="1"/>
        </p:nvSpPr>
        <p:spPr>
          <a:xfrm>
            <a:off x="4648200" y="45582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66" name="Text Placeholder 25"/>
          <p:cNvSpPr>
            <a:spLocks noGrp="1"/>
          </p:cNvSpPr>
          <p:nvPr>
            <p:ph type="body" sz="quarter" idx="31" hasCustomPrompt="1"/>
          </p:nvPr>
        </p:nvSpPr>
        <p:spPr>
          <a:xfrm>
            <a:off x="4724400" y="4710610"/>
            <a:ext cx="1905000" cy="366889"/>
          </a:xfrm>
        </p:spPr>
        <p:txBody>
          <a:bodyPr>
            <a:normAutofit/>
          </a:bodyPr>
          <a:lstStyle>
            <a:lvl1pPr algn="l" eaLnBrk="1" latinLnBrk="0" hangingPunct="1">
              <a:buNone/>
              <a:defRPr kumimoji="0" lang="es-ES" sz="1600" b="1" baseline="0">
                <a:solidFill>
                  <a:srgbClr val="FC7500"/>
                </a:solidFill>
              </a:defRPr>
            </a:lvl1pPr>
          </a:lstStyle>
          <a:p>
            <a:pPr lvl="0"/>
            <a:r>
              <a:rPr kumimoji="0" lang="es-ES"/>
              <a:t>CLICK TO ADD TITLE</a:t>
            </a:r>
          </a:p>
        </p:txBody>
      </p:sp>
      <p:sp>
        <p:nvSpPr>
          <p:cNvPr id="67" name="Text Placeholder 28"/>
          <p:cNvSpPr>
            <a:spLocks noGrp="1"/>
          </p:cNvSpPr>
          <p:nvPr>
            <p:ph type="body" sz="quarter" idx="32" hasCustomPrompt="1"/>
          </p:nvPr>
        </p:nvSpPr>
        <p:spPr>
          <a:xfrm>
            <a:off x="4724400" y="5167810"/>
            <a:ext cx="1905000" cy="1247422"/>
          </a:xfrm>
        </p:spPr>
        <p:txBody>
          <a:bodyPr>
            <a:normAutofit/>
          </a:bodyPr>
          <a:lstStyle>
            <a:lvl1pPr marL="0" indent="0" algn="l" eaLnBrk="1" latinLnBrk="0" hangingPunct="1">
              <a:buNone/>
              <a:defRPr kumimoji="0" lang="es-ES" sz="1800" baseline="0">
                <a:solidFill>
                  <a:schemeClr val="tx1">
                    <a:lumMod val="65000"/>
                    <a:lumOff val="35000"/>
                  </a:schemeClr>
                </a:solidFill>
              </a:defRPr>
            </a:lvl1pPr>
          </a:lstStyle>
          <a:p>
            <a:pPr lvl="0"/>
            <a:r>
              <a:rPr kumimoji="0" lang="es-ES"/>
              <a:t>Haga clic para agregar texto a la imagen ubicada a la derecha</a:t>
            </a:r>
          </a:p>
        </p:txBody>
      </p:sp>
      <p:sp>
        <p:nvSpPr>
          <p:cNvPr id="33" name="Rectangle 32"/>
          <p:cNvSpPr/>
          <p:nvPr userDrawn="1"/>
        </p:nvSpPr>
        <p:spPr>
          <a:xfrm>
            <a:off x="4648200" y="2910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34" name="Text Placeholder 25"/>
          <p:cNvSpPr>
            <a:spLocks noGrp="1"/>
          </p:cNvSpPr>
          <p:nvPr>
            <p:ph type="body" sz="quarter" idx="19" hasCustomPrompt="1"/>
          </p:nvPr>
        </p:nvSpPr>
        <p:spPr>
          <a:xfrm>
            <a:off x="4724400" y="443410"/>
            <a:ext cx="1905000" cy="366889"/>
          </a:xfrm>
        </p:spPr>
        <p:txBody>
          <a:bodyPr>
            <a:normAutofit/>
          </a:bodyPr>
          <a:lstStyle>
            <a:lvl1pPr algn="l" eaLnBrk="1" latinLnBrk="0" hangingPunct="1">
              <a:buNone/>
              <a:defRPr kumimoji="0" lang="es-ES" sz="1600" b="1" baseline="0">
                <a:solidFill>
                  <a:srgbClr val="FC7500"/>
                </a:solidFill>
              </a:defRPr>
            </a:lvl1pPr>
          </a:lstStyle>
          <a:p>
            <a:pPr lvl="0"/>
            <a:r>
              <a:rPr kumimoji="0" lang="es-ES"/>
              <a:t>HAGA CLIC PARA AGREGAR UN TÍTULO</a:t>
            </a:r>
          </a:p>
        </p:txBody>
      </p:sp>
      <p:sp>
        <p:nvSpPr>
          <p:cNvPr id="35" name="Text Placeholder 28"/>
          <p:cNvSpPr>
            <a:spLocks noGrp="1"/>
          </p:cNvSpPr>
          <p:nvPr>
            <p:ph type="body" sz="quarter" idx="20" hasCustomPrompt="1"/>
          </p:nvPr>
        </p:nvSpPr>
        <p:spPr>
          <a:xfrm>
            <a:off x="4724400" y="900610"/>
            <a:ext cx="1905000" cy="1247422"/>
          </a:xfrm>
        </p:spPr>
        <p:txBody>
          <a:bodyPr>
            <a:normAutofit/>
          </a:bodyPr>
          <a:lstStyle>
            <a:lvl1pPr marL="0" indent="0" algn="l" eaLnBrk="1" latinLnBrk="0" hangingPunct="1">
              <a:buNone/>
              <a:defRPr kumimoji="0" lang="es-ES" sz="1800" baseline="0">
                <a:solidFill>
                  <a:schemeClr val="tx1">
                    <a:lumMod val="65000"/>
                    <a:lumOff val="35000"/>
                  </a:schemeClr>
                </a:solidFill>
              </a:defRPr>
            </a:lvl1pPr>
          </a:lstStyle>
          <a:p>
            <a:pPr lvl="0"/>
            <a:r>
              <a:rPr kumimoji="0" lang="es-ES"/>
              <a:t>Haga clic para agregar texto a la imagen ubicada a la derecha</a:t>
            </a:r>
          </a:p>
        </p:txBody>
      </p:sp>
      <p:sp>
        <p:nvSpPr>
          <p:cNvPr id="27" name="Rectangle 26"/>
          <p:cNvSpPr/>
          <p:nvPr userDrawn="1"/>
        </p:nvSpPr>
        <p:spPr>
          <a:xfrm>
            <a:off x="228600" y="2910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12" name="Picture Placeholder 11"/>
          <p:cNvSpPr>
            <a:spLocks noGrp="1"/>
          </p:cNvSpPr>
          <p:nvPr>
            <p:ph type="pic" sz="quarter" idx="13"/>
          </p:nvPr>
        </p:nvSpPr>
        <p:spPr>
          <a:xfrm>
            <a:off x="2438400" y="291010"/>
            <a:ext cx="2059858" cy="1981200"/>
          </a:xfrm>
          <a:solidFill>
            <a:srgbClr val="F0F0F0"/>
          </a:solidFill>
        </p:spPr>
        <p:txBody>
          <a:bodyPr>
            <a:normAutofit/>
          </a:bodyPr>
          <a:lstStyle>
            <a:lvl1pPr algn="ctr" eaLnBrk="1" latinLnBrk="0" hangingPunct="1">
              <a:buNone/>
              <a:defRPr kumimoji="0" lang="es-ES" sz="1800">
                <a:solidFill>
                  <a:schemeClr val="tx1">
                    <a:lumMod val="75000"/>
                    <a:lumOff val="25000"/>
                  </a:schemeClr>
                </a:solidFill>
              </a:defRPr>
            </a:lvl1pPr>
          </a:lstStyle>
          <a:p>
            <a:pPr eaLnBrk="1" latinLnBrk="0" hangingPunct="1"/>
            <a:r>
              <a:rPr lang="es-ES" dirty="0"/>
              <a:t>Haga clic en el icono para agregar una imagen</a:t>
            </a:r>
            <a:endParaRPr dirty="0"/>
          </a:p>
        </p:txBody>
      </p:sp>
      <p:sp>
        <p:nvSpPr>
          <p:cNvPr id="24" name="Picture Placeholder 11"/>
          <p:cNvSpPr>
            <a:spLocks noGrp="1"/>
          </p:cNvSpPr>
          <p:nvPr>
            <p:ph type="pic" sz="quarter" idx="16"/>
          </p:nvPr>
        </p:nvSpPr>
        <p:spPr>
          <a:xfrm>
            <a:off x="6858000" y="291010"/>
            <a:ext cx="2059858" cy="1981200"/>
          </a:xfrm>
          <a:solidFill>
            <a:srgbClr val="F0F0F0"/>
          </a:solidFill>
        </p:spPr>
        <p:txBody>
          <a:bodyPr>
            <a:normAutofit/>
          </a:bodyPr>
          <a:lstStyle>
            <a:lvl1pPr algn="ctr" eaLnBrk="1" latinLnBrk="0" hangingPunct="1">
              <a:buNone/>
              <a:defRPr kumimoji="0" lang="es-ES" sz="1800">
                <a:solidFill>
                  <a:schemeClr val="tx1">
                    <a:lumMod val="75000"/>
                    <a:lumOff val="25000"/>
                  </a:schemeClr>
                </a:solidFill>
              </a:defRPr>
            </a:lvl1pPr>
          </a:lstStyle>
          <a:p>
            <a:pPr eaLnBrk="1" latinLnBrk="0" hangingPunct="1"/>
            <a:r>
              <a:rPr lang="es-ES" dirty="0"/>
              <a:t>Haga clic en el icono para agregar una imagen</a:t>
            </a:r>
            <a:endParaRPr dirty="0"/>
          </a:p>
        </p:txBody>
      </p:sp>
      <p:sp>
        <p:nvSpPr>
          <p:cNvPr id="26" name="Text Placeholder 25"/>
          <p:cNvSpPr>
            <a:spLocks noGrp="1"/>
          </p:cNvSpPr>
          <p:nvPr>
            <p:ph type="body" sz="quarter" idx="17" hasCustomPrompt="1"/>
          </p:nvPr>
        </p:nvSpPr>
        <p:spPr>
          <a:xfrm>
            <a:off x="304800" y="443410"/>
            <a:ext cx="1905000" cy="366889"/>
          </a:xfrm>
        </p:spPr>
        <p:txBody>
          <a:bodyPr>
            <a:normAutofit/>
          </a:bodyPr>
          <a:lstStyle>
            <a:lvl1pPr algn="l" eaLnBrk="1" latinLnBrk="0" hangingPunct="1">
              <a:buNone/>
              <a:defRPr kumimoji="0" lang="es-ES" sz="1600" b="1" baseline="0">
                <a:solidFill>
                  <a:srgbClr val="FC7500"/>
                </a:solidFill>
              </a:defRPr>
            </a:lvl1pPr>
          </a:lstStyle>
          <a:p>
            <a:pPr lvl="0"/>
            <a:r>
              <a:rPr kumimoji="0" lang="es-ES"/>
              <a:t>HAGA CLIC PARA AGREGAR UN TÍTULO</a:t>
            </a:r>
          </a:p>
        </p:txBody>
      </p:sp>
      <p:sp>
        <p:nvSpPr>
          <p:cNvPr id="29" name="Text Placeholder 28"/>
          <p:cNvSpPr>
            <a:spLocks noGrp="1"/>
          </p:cNvSpPr>
          <p:nvPr>
            <p:ph type="body" sz="quarter" idx="18" hasCustomPrompt="1"/>
          </p:nvPr>
        </p:nvSpPr>
        <p:spPr>
          <a:xfrm>
            <a:off x="304800" y="900610"/>
            <a:ext cx="1905000" cy="1247422"/>
          </a:xfrm>
        </p:spPr>
        <p:txBody>
          <a:bodyPr>
            <a:normAutofit/>
          </a:bodyPr>
          <a:lstStyle>
            <a:lvl1pPr marL="0" indent="0" algn="l" eaLnBrk="1" latinLnBrk="0" hangingPunct="1">
              <a:buNone/>
              <a:defRPr kumimoji="0" lang="es-ES" sz="1800" baseline="0">
                <a:solidFill>
                  <a:schemeClr val="tx1">
                    <a:lumMod val="65000"/>
                    <a:lumOff val="35000"/>
                  </a:schemeClr>
                </a:solidFill>
              </a:defRPr>
            </a:lvl1pPr>
          </a:lstStyle>
          <a:p>
            <a:pPr lvl="0"/>
            <a:r>
              <a:rPr kumimoji="0" lang="es-ES"/>
              <a:t>Haga clic para agregar texto a la imagen ubicada a la derecha</a:t>
            </a:r>
          </a:p>
        </p:txBody>
      </p:sp>
      <p:sp>
        <p:nvSpPr>
          <p:cNvPr id="52" name="Rectangle 51"/>
          <p:cNvSpPr/>
          <p:nvPr userDrawn="1"/>
        </p:nvSpPr>
        <p:spPr>
          <a:xfrm>
            <a:off x="2440857" y="24246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53" name="Picture Placeholder 11"/>
          <p:cNvSpPr>
            <a:spLocks noGrp="1"/>
          </p:cNvSpPr>
          <p:nvPr>
            <p:ph type="pic" sz="quarter" idx="21"/>
          </p:nvPr>
        </p:nvSpPr>
        <p:spPr>
          <a:xfrm>
            <a:off x="228600" y="2424610"/>
            <a:ext cx="2059858" cy="1981200"/>
          </a:xfrm>
          <a:solidFill>
            <a:srgbClr val="F0F0F0"/>
          </a:solidFill>
        </p:spPr>
        <p:txBody>
          <a:bodyPr>
            <a:normAutofit/>
          </a:bodyPr>
          <a:lstStyle>
            <a:lvl1pPr algn="ctr" eaLnBrk="1" latinLnBrk="0" hangingPunct="1">
              <a:buNone/>
              <a:defRPr kumimoji="0" lang="es-ES" sz="1800">
                <a:solidFill>
                  <a:schemeClr val="tx1">
                    <a:lumMod val="75000"/>
                    <a:lumOff val="25000"/>
                  </a:schemeClr>
                </a:solidFill>
              </a:defRPr>
            </a:lvl1pPr>
          </a:lstStyle>
          <a:p>
            <a:pPr eaLnBrk="1" latinLnBrk="0" hangingPunct="1"/>
            <a:r>
              <a:rPr lang="es-ES" dirty="0"/>
              <a:t>Haga clic en el icono para agregar una imagen</a:t>
            </a:r>
            <a:endParaRPr dirty="0"/>
          </a:p>
        </p:txBody>
      </p:sp>
      <p:sp>
        <p:nvSpPr>
          <p:cNvPr id="54" name="Picture Placeholder 11"/>
          <p:cNvSpPr>
            <a:spLocks noGrp="1"/>
          </p:cNvSpPr>
          <p:nvPr>
            <p:ph type="pic" sz="quarter" idx="22"/>
          </p:nvPr>
        </p:nvSpPr>
        <p:spPr>
          <a:xfrm>
            <a:off x="4650657" y="2424610"/>
            <a:ext cx="2059858" cy="1981200"/>
          </a:xfrm>
          <a:solidFill>
            <a:srgbClr val="F0F0F0"/>
          </a:solidFill>
        </p:spPr>
        <p:txBody>
          <a:bodyPr>
            <a:normAutofit/>
          </a:bodyPr>
          <a:lstStyle>
            <a:lvl1pPr algn="ctr" eaLnBrk="1" latinLnBrk="0" hangingPunct="1">
              <a:buNone/>
              <a:defRPr kumimoji="0" lang="es-ES" sz="1800">
                <a:solidFill>
                  <a:schemeClr val="tx1">
                    <a:lumMod val="75000"/>
                    <a:lumOff val="25000"/>
                  </a:schemeClr>
                </a:solidFill>
              </a:defRPr>
            </a:lvl1pPr>
          </a:lstStyle>
          <a:p>
            <a:pPr eaLnBrk="1" latinLnBrk="0" hangingPunct="1"/>
            <a:r>
              <a:rPr lang="es-ES" dirty="0"/>
              <a:t>Haga clic en el icono para agregar una imagen</a:t>
            </a:r>
            <a:endParaRPr dirty="0"/>
          </a:p>
        </p:txBody>
      </p:sp>
      <p:sp>
        <p:nvSpPr>
          <p:cNvPr id="55" name="Text Placeholder 25"/>
          <p:cNvSpPr>
            <a:spLocks noGrp="1"/>
          </p:cNvSpPr>
          <p:nvPr>
            <p:ph type="body" sz="quarter" idx="23" hasCustomPrompt="1"/>
          </p:nvPr>
        </p:nvSpPr>
        <p:spPr>
          <a:xfrm>
            <a:off x="2517057" y="2577010"/>
            <a:ext cx="1905000" cy="366889"/>
          </a:xfrm>
        </p:spPr>
        <p:txBody>
          <a:bodyPr>
            <a:normAutofit/>
          </a:bodyPr>
          <a:lstStyle>
            <a:lvl1pPr algn="l" eaLnBrk="1" latinLnBrk="0" hangingPunct="1">
              <a:buNone/>
              <a:defRPr kumimoji="0" lang="es-ES" sz="1600" b="1" baseline="0">
                <a:solidFill>
                  <a:srgbClr val="FC7500"/>
                </a:solidFill>
              </a:defRPr>
            </a:lvl1pPr>
          </a:lstStyle>
          <a:p>
            <a:pPr lvl="0"/>
            <a:r>
              <a:rPr kumimoji="0" lang="es-ES"/>
              <a:t>HAGA CLIC PARA AGREGAR UN TÍTULO</a:t>
            </a:r>
          </a:p>
        </p:txBody>
      </p:sp>
      <p:sp>
        <p:nvSpPr>
          <p:cNvPr id="56" name="Text Placeholder 28"/>
          <p:cNvSpPr>
            <a:spLocks noGrp="1"/>
          </p:cNvSpPr>
          <p:nvPr>
            <p:ph type="body" sz="quarter" idx="24" hasCustomPrompt="1"/>
          </p:nvPr>
        </p:nvSpPr>
        <p:spPr>
          <a:xfrm>
            <a:off x="2517057" y="3034210"/>
            <a:ext cx="1905000" cy="1247422"/>
          </a:xfrm>
        </p:spPr>
        <p:txBody>
          <a:bodyPr>
            <a:normAutofit/>
          </a:bodyPr>
          <a:lstStyle>
            <a:lvl1pPr marL="0" indent="0" algn="l" eaLnBrk="1" latinLnBrk="0" hangingPunct="1">
              <a:buNone/>
              <a:defRPr kumimoji="0" lang="es-ES" sz="1800" baseline="0">
                <a:solidFill>
                  <a:schemeClr val="tx1">
                    <a:lumMod val="65000"/>
                    <a:lumOff val="35000"/>
                  </a:schemeClr>
                </a:solidFill>
              </a:defRPr>
            </a:lvl1pPr>
          </a:lstStyle>
          <a:p>
            <a:pPr lvl="0"/>
            <a:r>
              <a:rPr kumimoji="0" lang="es-ES"/>
              <a:t>Haga clic para agregar texto a la imagen ubicada a la izquierda</a:t>
            </a:r>
          </a:p>
        </p:txBody>
      </p:sp>
      <p:sp>
        <p:nvSpPr>
          <p:cNvPr id="57" name="Rectangle 56"/>
          <p:cNvSpPr/>
          <p:nvPr userDrawn="1"/>
        </p:nvSpPr>
        <p:spPr>
          <a:xfrm>
            <a:off x="6860457" y="24246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58" name="Text Placeholder 25"/>
          <p:cNvSpPr>
            <a:spLocks noGrp="1"/>
          </p:cNvSpPr>
          <p:nvPr>
            <p:ph type="body" sz="quarter" idx="25" hasCustomPrompt="1"/>
          </p:nvPr>
        </p:nvSpPr>
        <p:spPr>
          <a:xfrm>
            <a:off x="6936657" y="2577010"/>
            <a:ext cx="1905000" cy="366889"/>
          </a:xfrm>
        </p:spPr>
        <p:txBody>
          <a:bodyPr>
            <a:normAutofit/>
          </a:bodyPr>
          <a:lstStyle>
            <a:lvl1pPr algn="l" eaLnBrk="1" latinLnBrk="0" hangingPunct="1">
              <a:buNone/>
              <a:defRPr kumimoji="0" lang="es-ES" sz="1600" b="1" baseline="0">
                <a:solidFill>
                  <a:srgbClr val="FC7500"/>
                </a:solidFill>
              </a:defRPr>
            </a:lvl1pPr>
          </a:lstStyle>
          <a:p>
            <a:pPr lvl="0"/>
            <a:r>
              <a:rPr kumimoji="0" lang="es-ES"/>
              <a:t>HAGA CLIC PARA AGREGAR UN TÍTULO</a:t>
            </a:r>
          </a:p>
        </p:txBody>
      </p:sp>
      <p:sp>
        <p:nvSpPr>
          <p:cNvPr id="59" name="Text Placeholder 28"/>
          <p:cNvSpPr>
            <a:spLocks noGrp="1"/>
          </p:cNvSpPr>
          <p:nvPr>
            <p:ph type="body" sz="quarter" idx="26" hasCustomPrompt="1"/>
          </p:nvPr>
        </p:nvSpPr>
        <p:spPr>
          <a:xfrm>
            <a:off x="6936657" y="3034210"/>
            <a:ext cx="1905000" cy="1247422"/>
          </a:xfrm>
        </p:spPr>
        <p:txBody>
          <a:bodyPr>
            <a:normAutofit/>
          </a:bodyPr>
          <a:lstStyle>
            <a:lvl1pPr marL="0" indent="0" algn="l" eaLnBrk="1" latinLnBrk="0" hangingPunct="1">
              <a:buNone/>
              <a:defRPr kumimoji="0" lang="es-ES" sz="1800" baseline="0">
                <a:solidFill>
                  <a:schemeClr val="tx1">
                    <a:lumMod val="65000"/>
                    <a:lumOff val="35000"/>
                  </a:schemeClr>
                </a:solidFill>
              </a:defRPr>
            </a:lvl1pPr>
          </a:lstStyle>
          <a:p>
            <a:pPr lvl="0"/>
            <a:r>
              <a:rPr kumimoji="0" lang="es-ES"/>
              <a:t>Haga clic para agregar texto a la imagen ubicada a la izquierda</a:t>
            </a:r>
          </a:p>
        </p:txBody>
      </p:sp>
      <p:sp>
        <p:nvSpPr>
          <p:cNvPr id="60" name="Rectangle 59"/>
          <p:cNvSpPr/>
          <p:nvPr userDrawn="1"/>
        </p:nvSpPr>
        <p:spPr>
          <a:xfrm>
            <a:off x="228600" y="45582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61" name="Picture Placeholder 11"/>
          <p:cNvSpPr>
            <a:spLocks noGrp="1"/>
          </p:cNvSpPr>
          <p:nvPr>
            <p:ph type="pic" sz="quarter" idx="27"/>
          </p:nvPr>
        </p:nvSpPr>
        <p:spPr>
          <a:xfrm>
            <a:off x="2435942" y="4558210"/>
            <a:ext cx="2059858" cy="1981200"/>
          </a:xfrm>
          <a:solidFill>
            <a:srgbClr val="F0F0F0"/>
          </a:solidFill>
        </p:spPr>
        <p:txBody>
          <a:bodyPr>
            <a:normAutofit/>
          </a:bodyPr>
          <a:lstStyle>
            <a:lvl1pPr algn="ctr" eaLnBrk="1" latinLnBrk="0" hangingPunct="1">
              <a:buNone/>
              <a:defRPr kumimoji="0" lang="es-ES" sz="1800">
                <a:solidFill>
                  <a:schemeClr val="tx1">
                    <a:lumMod val="75000"/>
                    <a:lumOff val="25000"/>
                  </a:schemeClr>
                </a:solidFill>
              </a:defRPr>
            </a:lvl1pPr>
          </a:lstStyle>
          <a:p>
            <a:pPr eaLnBrk="1" latinLnBrk="0" hangingPunct="1"/>
            <a:r>
              <a:rPr lang="es-ES" dirty="0"/>
              <a:t>Haga clic en el icono para agregar una imagen</a:t>
            </a:r>
            <a:endParaRPr dirty="0"/>
          </a:p>
        </p:txBody>
      </p:sp>
      <p:sp>
        <p:nvSpPr>
          <p:cNvPr id="62" name="Picture Placeholder 11"/>
          <p:cNvSpPr>
            <a:spLocks noGrp="1"/>
          </p:cNvSpPr>
          <p:nvPr>
            <p:ph type="pic" sz="quarter" idx="28"/>
          </p:nvPr>
        </p:nvSpPr>
        <p:spPr>
          <a:xfrm>
            <a:off x="6855542" y="4558210"/>
            <a:ext cx="2059858" cy="1981200"/>
          </a:xfrm>
          <a:solidFill>
            <a:srgbClr val="F0F0F0"/>
          </a:solidFill>
        </p:spPr>
        <p:txBody>
          <a:bodyPr>
            <a:normAutofit/>
          </a:bodyPr>
          <a:lstStyle>
            <a:lvl1pPr algn="ctr" eaLnBrk="1" latinLnBrk="0" hangingPunct="1">
              <a:buNone/>
              <a:defRPr kumimoji="0" lang="es-ES" sz="1800">
                <a:solidFill>
                  <a:schemeClr val="tx1">
                    <a:lumMod val="75000"/>
                    <a:lumOff val="25000"/>
                  </a:schemeClr>
                </a:solidFill>
              </a:defRPr>
            </a:lvl1pPr>
          </a:lstStyle>
          <a:p>
            <a:pPr eaLnBrk="1" latinLnBrk="0" hangingPunct="1"/>
            <a:r>
              <a:rPr lang="es-ES" dirty="0"/>
              <a:t>Haga clic en el icono para agregar una imagen</a:t>
            </a:r>
            <a:endParaRPr dirty="0"/>
          </a:p>
        </p:txBody>
      </p:sp>
      <p:sp>
        <p:nvSpPr>
          <p:cNvPr id="63" name="Text Placeholder 25"/>
          <p:cNvSpPr>
            <a:spLocks noGrp="1"/>
          </p:cNvSpPr>
          <p:nvPr>
            <p:ph type="body" sz="quarter" idx="29" hasCustomPrompt="1"/>
          </p:nvPr>
        </p:nvSpPr>
        <p:spPr>
          <a:xfrm>
            <a:off x="304800" y="4710610"/>
            <a:ext cx="1905000" cy="366889"/>
          </a:xfrm>
        </p:spPr>
        <p:txBody>
          <a:bodyPr>
            <a:normAutofit/>
          </a:bodyPr>
          <a:lstStyle>
            <a:lvl1pPr algn="l" eaLnBrk="1" latinLnBrk="0" hangingPunct="1">
              <a:buNone/>
              <a:defRPr kumimoji="0" lang="es-ES" sz="1600" b="1" baseline="0">
                <a:solidFill>
                  <a:srgbClr val="FC7500"/>
                </a:solidFill>
              </a:defRPr>
            </a:lvl1pPr>
          </a:lstStyle>
          <a:p>
            <a:pPr lvl="0"/>
            <a:r>
              <a:rPr kumimoji="0" lang="es-ES"/>
              <a:t>HAGA CLIC PARA AGREGAR UN TÍTULO</a:t>
            </a:r>
          </a:p>
        </p:txBody>
      </p:sp>
      <p:sp>
        <p:nvSpPr>
          <p:cNvPr id="64" name="Text Placeholder 28"/>
          <p:cNvSpPr>
            <a:spLocks noGrp="1"/>
          </p:cNvSpPr>
          <p:nvPr>
            <p:ph type="body" sz="quarter" idx="30" hasCustomPrompt="1"/>
          </p:nvPr>
        </p:nvSpPr>
        <p:spPr>
          <a:xfrm>
            <a:off x="304800" y="5167810"/>
            <a:ext cx="1905000" cy="1247422"/>
          </a:xfrm>
        </p:spPr>
        <p:txBody>
          <a:bodyPr>
            <a:normAutofit/>
          </a:bodyPr>
          <a:lstStyle>
            <a:lvl1pPr marL="0" indent="0" algn="l" eaLnBrk="1" latinLnBrk="0" hangingPunct="1">
              <a:buNone/>
              <a:defRPr kumimoji="0" lang="es-ES" sz="1800" baseline="0">
                <a:solidFill>
                  <a:schemeClr val="tx1">
                    <a:lumMod val="65000"/>
                    <a:lumOff val="35000"/>
                  </a:schemeClr>
                </a:solidFill>
              </a:defRPr>
            </a:lvl1pPr>
          </a:lstStyle>
          <a:p>
            <a:pPr lvl="0"/>
            <a:r>
              <a:rPr kumimoji="0" lang="es-ES"/>
              <a:t>Haga clic para agregar texto a la imagen ubicada a la derecha</a:t>
            </a:r>
          </a:p>
        </p:txBody>
      </p:sp>
      <p:sp>
        <p:nvSpPr>
          <p:cNvPr id="28" name="Date Placeholder 6"/>
          <p:cNvSpPr>
            <a:spLocks noGrp="1"/>
          </p:cNvSpPr>
          <p:nvPr>
            <p:ph type="dt" sz="half" idx="10"/>
          </p:nvPr>
        </p:nvSpPr>
        <p:spPr>
          <a:xfrm>
            <a:off x="457200" y="6553200"/>
            <a:ext cx="2133600" cy="304800"/>
          </a:xfrm>
        </p:spPr>
        <p:txBody>
          <a:bodyPr/>
          <a:lstStyle/>
          <a:p>
            <a:fld id="{EFEED2B4-868F-4681-9E70-FF7ECCDC67D4}" type="datetimeFigureOut">
              <a:t>19/09/2020</a:t>
            </a:fld>
            <a:endParaRPr kumimoji="0" lang="es-ES" dirty="0"/>
          </a:p>
        </p:txBody>
      </p:sp>
      <p:sp>
        <p:nvSpPr>
          <p:cNvPr id="30" name="Footer Placeholder 7"/>
          <p:cNvSpPr>
            <a:spLocks noGrp="1"/>
          </p:cNvSpPr>
          <p:nvPr>
            <p:ph type="ftr" sz="quarter" idx="11"/>
          </p:nvPr>
        </p:nvSpPr>
        <p:spPr>
          <a:xfrm>
            <a:off x="3124200" y="6553200"/>
            <a:ext cx="2895600" cy="304800"/>
          </a:xfrm>
        </p:spPr>
        <p:txBody>
          <a:bodyPr/>
          <a:lstStyle/>
          <a:p>
            <a:endParaRPr kumimoji="0" lang="es-ES" dirty="0"/>
          </a:p>
        </p:txBody>
      </p:sp>
      <p:sp>
        <p:nvSpPr>
          <p:cNvPr id="31" name="Slide Number Placeholder 8"/>
          <p:cNvSpPr>
            <a:spLocks noGrp="1"/>
          </p:cNvSpPr>
          <p:nvPr>
            <p:ph type="sldNum" sz="quarter" idx="12"/>
          </p:nvPr>
        </p:nvSpPr>
        <p:spPr>
          <a:xfrm>
            <a:off x="6553200" y="6553200"/>
            <a:ext cx="2133600" cy="304800"/>
          </a:xfrm>
        </p:spPr>
        <p:txBody>
          <a:bodyPr/>
          <a:lstStyle/>
          <a:p>
            <a:fld id="{80F88FF4-1BD9-4AA8-B980-C7776087ABAF}" type="slidenum">
              <a:t>‹Nº›</a:t>
            </a:fld>
            <a:endParaRPr kumimoji="0"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Cuadrícula de fotos con títulos de color">
    <p:bg>
      <p:bgPr>
        <a:solidFill>
          <a:schemeClr val="bg1"/>
        </a:solidFill>
        <a:effectLst/>
      </p:bgPr>
    </p:bg>
    <p:spTree>
      <p:nvGrpSpPr>
        <p:cNvPr id="1" name=""/>
        <p:cNvGrpSpPr/>
        <p:nvPr/>
      </p:nvGrpSpPr>
      <p:grpSpPr>
        <a:xfrm>
          <a:off x="0" y="0"/>
          <a:ext cx="0" cy="0"/>
          <a:chOff x="0" y="0"/>
          <a:chExt cx="0" cy="0"/>
        </a:xfrm>
      </p:grpSpPr>
      <p:sp>
        <p:nvSpPr>
          <p:cNvPr id="51" name="Rectangle 50"/>
          <p:cNvSpPr/>
          <p:nvPr userDrawn="1"/>
        </p:nvSpPr>
        <p:spPr>
          <a:xfrm>
            <a:off x="4648200" y="4558210"/>
            <a:ext cx="2057400" cy="199499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52" name="Text Placeholder 25"/>
          <p:cNvSpPr>
            <a:spLocks noGrp="1"/>
          </p:cNvSpPr>
          <p:nvPr>
            <p:ph type="body" sz="quarter" idx="31" hasCustomPrompt="1"/>
          </p:nvPr>
        </p:nvSpPr>
        <p:spPr>
          <a:xfrm>
            <a:off x="4724400" y="4710610"/>
            <a:ext cx="1905000" cy="366889"/>
          </a:xfrm>
        </p:spPr>
        <p:txBody>
          <a:bodyPr>
            <a:normAutofit/>
          </a:bodyPr>
          <a:lstStyle>
            <a:lvl1pPr algn="l" eaLnBrk="1" latinLnBrk="0" hangingPunct="1">
              <a:buNone/>
              <a:defRPr kumimoji="0" lang="es-ES" sz="1600" b="1" baseline="0">
                <a:solidFill>
                  <a:schemeClr val="bg1"/>
                </a:solidFill>
              </a:defRPr>
            </a:lvl1pPr>
          </a:lstStyle>
          <a:p>
            <a:pPr lvl="0"/>
            <a:r>
              <a:rPr kumimoji="0" lang="es-ES"/>
              <a:t>HAGA CLIC PARA AGREGAR UN TÍTULO</a:t>
            </a:r>
          </a:p>
        </p:txBody>
      </p:sp>
      <p:sp>
        <p:nvSpPr>
          <p:cNvPr id="53" name="Text Placeholder 28"/>
          <p:cNvSpPr>
            <a:spLocks noGrp="1"/>
          </p:cNvSpPr>
          <p:nvPr>
            <p:ph type="body" sz="quarter" idx="32" hasCustomPrompt="1"/>
          </p:nvPr>
        </p:nvSpPr>
        <p:spPr>
          <a:xfrm>
            <a:off x="4724400" y="5167810"/>
            <a:ext cx="1905000" cy="1247422"/>
          </a:xfrm>
        </p:spPr>
        <p:txBody>
          <a:bodyPr>
            <a:normAutofit/>
          </a:bodyPr>
          <a:lstStyle>
            <a:lvl1pPr marL="0" indent="0" algn="l" eaLnBrk="1" latinLnBrk="0" hangingPunct="1">
              <a:buNone/>
              <a:defRPr kumimoji="0" lang="es-ES" sz="1800" baseline="0">
                <a:solidFill>
                  <a:schemeClr val="bg1"/>
                </a:solidFill>
              </a:defRPr>
            </a:lvl1pPr>
          </a:lstStyle>
          <a:p>
            <a:pPr lvl="0"/>
            <a:r>
              <a:rPr kumimoji="0" lang="es-ES"/>
              <a:t>Haga clic para agregar texto a la imagen ubicada a la derecha</a:t>
            </a:r>
          </a:p>
        </p:txBody>
      </p:sp>
      <p:sp>
        <p:nvSpPr>
          <p:cNvPr id="35" name="Rectangle 34"/>
          <p:cNvSpPr/>
          <p:nvPr userDrawn="1"/>
        </p:nvSpPr>
        <p:spPr>
          <a:xfrm>
            <a:off x="4648200" y="291010"/>
            <a:ext cx="2057400" cy="1994990"/>
          </a:xfrm>
          <a:prstGeom prst="rect">
            <a:avLst/>
          </a:prstGeom>
          <a:solidFill>
            <a:srgbClr val="D9E8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36" name="Text Placeholder 25"/>
          <p:cNvSpPr>
            <a:spLocks noGrp="1"/>
          </p:cNvSpPr>
          <p:nvPr>
            <p:ph type="body" sz="quarter" idx="19" hasCustomPrompt="1"/>
          </p:nvPr>
        </p:nvSpPr>
        <p:spPr>
          <a:xfrm>
            <a:off x="4724400" y="443410"/>
            <a:ext cx="1905000" cy="366889"/>
          </a:xfrm>
        </p:spPr>
        <p:txBody>
          <a:bodyPr>
            <a:normAutofit/>
          </a:bodyPr>
          <a:lstStyle>
            <a:lvl1pPr algn="l" eaLnBrk="1" latinLnBrk="0" hangingPunct="1">
              <a:buNone/>
              <a:defRPr kumimoji="0" lang="es-ES" sz="1600" b="1" baseline="0">
                <a:solidFill>
                  <a:schemeClr val="accent1">
                    <a:lumMod val="75000"/>
                  </a:schemeClr>
                </a:solidFill>
              </a:defRPr>
            </a:lvl1pPr>
          </a:lstStyle>
          <a:p>
            <a:pPr lvl="0"/>
            <a:r>
              <a:rPr kumimoji="0" lang="es-ES"/>
              <a:t>HAGA CLIC PARA AGREGAR UN TÍTULO</a:t>
            </a:r>
          </a:p>
        </p:txBody>
      </p:sp>
      <p:sp>
        <p:nvSpPr>
          <p:cNvPr id="37" name="Text Placeholder 28"/>
          <p:cNvSpPr>
            <a:spLocks noGrp="1"/>
          </p:cNvSpPr>
          <p:nvPr>
            <p:ph type="body" sz="quarter" idx="20" hasCustomPrompt="1"/>
          </p:nvPr>
        </p:nvSpPr>
        <p:spPr>
          <a:xfrm>
            <a:off x="4724400" y="900610"/>
            <a:ext cx="1905000" cy="1247422"/>
          </a:xfrm>
        </p:spPr>
        <p:txBody>
          <a:bodyPr>
            <a:normAutofit/>
          </a:bodyPr>
          <a:lstStyle>
            <a:lvl1pPr marL="0" indent="0" algn="l" eaLnBrk="1" latinLnBrk="0" hangingPunct="1">
              <a:buNone/>
              <a:defRPr kumimoji="0" lang="es-ES" sz="1800" baseline="0">
                <a:solidFill>
                  <a:schemeClr val="tx1">
                    <a:lumMod val="65000"/>
                    <a:lumOff val="35000"/>
                  </a:schemeClr>
                </a:solidFill>
              </a:defRPr>
            </a:lvl1pPr>
          </a:lstStyle>
          <a:p>
            <a:pPr lvl="0"/>
            <a:r>
              <a:rPr kumimoji="0" lang="es-ES"/>
              <a:t>Haga clic para agregar texto a la imagen ubicada a la derecha</a:t>
            </a:r>
          </a:p>
        </p:txBody>
      </p:sp>
      <p:sp>
        <p:nvSpPr>
          <p:cNvPr id="30" name="Rectangle 29"/>
          <p:cNvSpPr/>
          <p:nvPr userDrawn="1"/>
        </p:nvSpPr>
        <p:spPr>
          <a:xfrm>
            <a:off x="228600" y="291010"/>
            <a:ext cx="2057400" cy="199499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solidFill>
                <a:srgbClr val="FC7500"/>
              </a:solidFill>
            </a:endParaRPr>
          </a:p>
        </p:txBody>
      </p:sp>
      <p:sp>
        <p:nvSpPr>
          <p:cNvPr id="31" name="Picture Placeholder 11"/>
          <p:cNvSpPr>
            <a:spLocks noGrp="1"/>
          </p:cNvSpPr>
          <p:nvPr>
            <p:ph type="pic" sz="quarter" idx="13"/>
          </p:nvPr>
        </p:nvSpPr>
        <p:spPr>
          <a:xfrm>
            <a:off x="2435942" y="295275"/>
            <a:ext cx="2059858" cy="1981200"/>
          </a:xfrm>
          <a:solidFill>
            <a:srgbClr val="F0F0F0"/>
          </a:solidFill>
        </p:spPr>
        <p:txBody>
          <a:bodyPr>
            <a:normAutofit/>
          </a:bodyPr>
          <a:lstStyle>
            <a:lvl1pPr algn="ctr" eaLnBrk="1" latinLnBrk="0" hangingPunct="1">
              <a:buNone/>
              <a:defRPr kumimoji="0" lang="es-ES" sz="1800">
                <a:solidFill>
                  <a:schemeClr val="tx1">
                    <a:lumMod val="75000"/>
                    <a:lumOff val="25000"/>
                  </a:schemeClr>
                </a:solidFill>
              </a:defRPr>
            </a:lvl1pPr>
          </a:lstStyle>
          <a:p>
            <a:pPr eaLnBrk="1" latinLnBrk="0" hangingPunct="1"/>
            <a:r>
              <a:rPr lang="es-ES" dirty="0"/>
              <a:t>Haga clic en el icono para agregar una imagen</a:t>
            </a:r>
            <a:endParaRPr dirty="0"/>
          </a:p>
        </p:txBody>
      </p:sp>
      <p:sp>
        <p:nvSpPr>
          <p:cNvPr id="32" name="Picture Placeholder 11"/>
          <p:cNvSpPr>
            <a:spLocks noGrp="1"/>
          </p:cNvSpPr>
          <p:nvPr>
            <p:ph type="pic" sz="quarter" idx="16"/>
          </p:nvPr>
        </p:nvSpPr>
        <p:spPr>
          <a:xfrm>
            <a:off x="6855542" y="291010"/>
            <a:ext cx="2059858" cy="1981200"/>
          </a:xfrm>
          <a:solidFill>
            <a:srgbClr val="F0F0F0"/>
          </a:solidFill>
        </p:spPr>
        <p:txBody>
          <a:bodyPr>
            <a:normAutofit/>
          </a:bodyPr>
          <a:lstStyle>
            <a:lvl1pPr algn="ctr" eaLnBrk="1" latinLnBrk="0" hangingPunct="1">
              <a:buNone/>
              <a:defRPr kumimoji="0" lang="es-ES" sz="1800">
                <a:solidFill>
                  <a:schemeClr val="tx1">
                    <a:lumMod val="75000"/>
                    <a:lumOff val="25000"/>
                  </a:schemeClr>
                </a:solidFill>
              </a:defRPr>
            </a:lvl1pPr>
          </a:lstStyle>
          <a:p>
            <a:pPr eaLnBrk="1" latinLnBrk="0" hangingPunct="1"/>
            <a:r>
              <a:rPr lang="es-ES" dirty="0"/>
              <a:t>Haga clic en el icono para agregar una imagen</a:t>
            </a:r>
            <a:endParaRPr dirty="0"/>
          </a:p>
        </p:txBody>
      </p:sp>
      <p:sp>
        <p:nvSpPr>
          <p:cNvPr id="33" name="Text Placeholder 25"/>
          <p:cNvSpPr>
            <a:spLocks noGrp="1"/>
          </p:cNvSpPr>
          <p:nvPr>
            <p:ph type="body" sz="quarter" idx="17" hasCustomPrompt="1"/>
          </p:nvPr>
        </p:nvSpPr>
        <p:spPr>
          <a:xfrm>
            <a:off x="304800" y="443410"/>
            <a:ext cx="1905000" cy="366889"/>
          </a:xfrm>
        </p:spPr>
        <p:txBody>
          <a:bodyPr>
            <a:normAutofit/>
          </a:bodyPr>
          <a:lstStyle>
            <a:lvl1pPr algn="l" eaLnBrk="1" latinLnBrk="0" hangingPunct="1">
              <a:buNone/>
              <a:defRPr kumimoji="0" lang="es-ES" sz="1600" b="1" baseline="0">
                <a:solidFill>
                  <a:schemeClr val="bg1"/>
                </a:solidFill>
              </a:defRPr>
            </a:lvl1pPr>
          </a:lstStyle>
          <a:p>
            <a:pPr lvl="0"/>
            <a:r>
              <a:rPr kumimoji="0" lang="es-ES"/>
              <a:t>HAGA CLIC PARA AGREGAR UN TÍTULO</a:t>
            </a:r>
          </a:p>
        </p:txBody>
      </p:sp>
      <p:sp>
        <p:nvSpPr>
          <p:cNvPr id="34" name="Text Placeholder 28"/>
          <p:cNvSpPr>
            <a:spLocks noGrp="1"/>
          </p:cNvSpPr>
          <p:nvPr>
            <p:ph type="body" sz="quarter" idx="18" hasCustomPrompt="1"/>
          </p:nvPr>
        </p:nvSpPr>
        <p:spPr>
          <a:xfrm>
            <a:off x="304800" y="900610"/>
            <a:ext cx="1905000" cy="1247422"/>
          </a:xfrm>
        </p:spPr>
        <p:txBody>
          <a:bodyPr>
            <a:normAutofit/>
          </a:bodyPr>
          <a:lstStyle>
            <a:lvl1pPr marL="0" indent="0" algn="l" eaLnBrk="1" latinLnBrk="0" hangingPunct="1">
              <a:buNone/>
              <a:defRPr kumimoji="0" lang="es-ES" sz="1800" baseline="0">
                <a:solidFill>
                  <a:schemeClr val="bg1"/>
                </a:solidFill>
              </a:defRPr>
            </a:lvl1pPr>
          </a:lstStyle>
          <a:p>
            <a:pPr lvl="0"/>
            <a:r>
              <a:rPr kumimoji="0" lang="es-ES"/>
              <a:t>Haga clic para agregar texto a la imagen ubicada a la derecha</a:t>
            </a:r>
          </a:p>
        </p:txBody>
      </p:sp>
      <p:sp>
        <p:nvSpPr>
          <p:cNvPr id="38" name="Rectangle 37"/>
          <p:cNvSpPr/>
          <p:nvPr userDrawn="1"/>
        </p:nvSpPr>
        <p:spPr>
          <a:xfrm>
            <a:off x="2440857" y="2424610"/>
            <a:ext cx="2057400" cy="1994990"/>
          </a:xfrm>
          <a:prstGeom prst="rect">
            <a:avLst/>
          </a:prstGeom>
          <a:solidFill>
            <a:srgbClr val="91B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39" name="Picture Placeholder 11"/>
          <p:cNvSpPr>
            <a:spLocks noGrp="1"/>
          </p:cNvSpPr>
          <p:nvPr>
            <p:ph type="pic" sz="quarter" idx="21"/>
          </p:nvPr>
        </p:nvSpPr>
        <p:spPr>
          <a:xfrm>
            <a:off x="228600" y="2424610"/>
            <a:ext cx="2059858" cy="1981200"/>
          </a:xfrm>
          <a:solidFill>
            <a:srgbClr val="F0F0F0"/>
          </a:solidFill>
        </p:spPr>
        <p:txBody>
          <a:bodyPr>
            <a:normAutofit/>
          </a:bodyPr>
          <a:lstStyle>
            <a:lvl1pPr algn="ctr" eaLnBrk="1" latinLnBrk="0" hangingPunct="1">
              <a:buNone/>
              <a:defRPr kumimoji="0" lang="es-ES" sz="1800">
                <a:solidFill>
                  <a:schemeClr val="tx1">
                    <a:lumMod val="75000"/>
                    <a:lumOff val="25000"/>
                  </a:schemeClr>
                </a:solidFill>
              </a:defRPr>
            </a:lvl1pPr>
          </a:lstStyle>
          <a:p>
            <a:pPr eaLnBrk="1" latinLnBrk="0" hangingPunct="1"/>
            <a:r>
              <a:rPr lang="es-ES" dirty="0"/>
              <a:t>Haga clic en el icono para agregar una imagen</a:t>
            </a:r>
            <a:endParaRPr dirty="0"/>
          </a:p>
        </p:txBody>
      </p:sp>
      <p:sp>
        <p:nvSpPr>
          <p:cNvPr id="40" name="Picture Placeholder 11"/>
          <p:cNvSpPr>
            <a:spLocks noGrp="1"/>
          </p:cNvSpPr>
          <p:nvPr>
            <p:ph type="pic" sz="quarter" idx="22"/>
          </p:nvPr>
        </p:nvSpPr>
        <p:spPr>
          <a:xfrm>
            <a:off x="4650657" y="2424610"/>
            <a:ext cx="2059858" cy="1981200"/>
          </a:xfrm>
          <a:solidFill>
            <a:srgbClr val="F0F0F0"/>
          </a:solidFill>
        </p:spPr>
        <p:txBody>
          <a:bodyPr>
            <a:normAutofit/>
          </a:bodyPr>
          <a:lstStyle>
            <a:lvl1pPr algn="ctr" eaLnBrk="1" latinLnBrk="0" hangingPunct="1">
              <a:buNone/>
              <a:defRPr kumimoji="0" lang="es-ES" sz="1800">
                <a:solidFill>
                  <a:schemeClr val="tx1">
                    <a:lumMod val="75000"/>
                    <a:lumOff val="25000"/>
                  </a:schemeClr>
                </a:solidFill>
              </a:defRPr>
            </a:lvl1pPr>
          </a:lstStyle>
          <a:p>
            <a:pPr eaLnBrk="1" latinLnBrk="0" hangingPunct="1"/>
            <a:r>
              <a:rPr lang="es-ES" dirty="0"/>
              <a:t>Haga clic en el icono para agregar una imagen</a:t>
            </a:r>
            <a:endParaRPr dirty="0"/>
          </a:p>
        </p:txBody>
      </p:sp>
      <p:sp>
        <p:nvSpPr>
          <p:cNvPr id="41" name="Text Placeholder 25"/>
          <p:cNvSpPr>
            <a:spLocks noGrp="1"/>
          </p:cNvSpPr>
          <p:nvPr>
            <p:ph type="body" sz="quarter" idx="23" hasCustomPrompt="1"/>
          </p:nvPr>
        </p:nvSpPr>
        <p:spPr>
          <a:xfrm>
            <a:off x="2517057" y="2577010"/>
            <a:ext cx="1905000" cy="366889"/>
          </a:xfrm>
        </p:spPr>
        <p:txBody>
          <a:bodyPr>
            <a:normAutofit/>
          </a:bodyPr>
          <a:lstStyle>
            <a:lvl1pPr algn="l" eaLnBrk="1" latinLnBrk="0" hangingPunct="1">
              <a:buNone/>
              <a:defRPr kumimoji="0" lang="es-ES" sz="1600" b="1" baseline="0">
                <a:solidFill>
                  <a:schemeClr val="bg1"/>
                </a:solidFill>
              </a:defRPr>
            </a:lvl1pPr>
          </a:lstStyle>
          <a:p>
            <a:pPr lvl="0"/>
            <a:r>
              <a:rPr kumimoji="0" lang="es-ES"/>
              <a:t>HAGA CLIC PARA AGREGAR UN TÍTULO</a:t>
            </a:r>
          </a:p>
        </p:txBody>
      </p:sp>
      <p:sp>
        <p:nvSpPr>
          <p:cNvPr id="42" name="Text Placeholder 28"/>
          <p:cNvSpPr>
            <a:spLocks noGrp="1"/>
          </p:cNvSpPr>
          <p:nvPr>
            <p:ph type="body" sz="quarter" idx="24" hasCustomPrompt="1"/>
          </p:nvPr>
        </p:nvSpPr>
        <p:spPr>
          <a:xfrm>
            <a:off x="2517057" y="3034210"/>
            <a:ext cx="1905000" cy="1247422"/>
          </a:xfrm>
        </p:spPr>
        <p:txBody>
          <a:bodyPr>
            <a:normAutofit/>
          </a:bodyPr>
          <a:lstStyle>
            <a:lvl1pPr marL="0" indent="0" algn="l" eaLnBrk="1" latinLnBrk="0" hangingPunct="1">
              <a:buNone/>
              <a:defRPr kumimoji="0" lang="es-ES" sz="1800" baseline="0">
                <a:solidFill>
                  <a:schemeClr val="bg1"/>
                </a:solidFill>
              </a:defRPr>
            </a:lvl1pPr>
          </a:lstStyle>
          <a:p>
            <a:pPr lvl="0"/>
            <a:r>
              <a:rPr kumimoji="0" lang="es-ES"/>
              <a:t>Haga clic para agregar texto a la imagen ubicada a la izquierda</a:t>
            </a:r>
          </a:p>
        </p:txBody>
      </p:sp>
      <p:sp>
        <p:nvSpPr>
          <p:cNvPr id="43" name="Rectangle 42"/>
          <p:cNvSpPr/>
          <p:nvPr userDrawn="1"/>
        </p:nvSpPr>
        <p:spPr>
          <a:xfrm>
            <a:off x="6860457" y="2424610"/>
            <a:ext cx="2057400" cy="199499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44" name="Text Placeholder 25"/>
          <p:cNvSpPr>
            <a:spLocks noGrp="1"/>
          </p:cNvSpPr>
          <p:nvPr>
            <p:ph type="body" sz="quarter" idx="25" hasCustomPrompt="1"/>
          </p:nvPr>
        </p:nvSpPr>
        <p:spPr>
          <a:xfrm>
            <a:off x="6936657" y="2577010"/>
            <a:ext cx="1905000" cy="366889"/>
          </a:xfrm>
        </p:spPr>
        <p:txBody>
          <a:bodyPr>
            <a:normAutofit/>
          </a:bodyPr>
          <a:lstStyle>
            <a:lvl1pPr algn="l" eaLnBrk="1" latinLnBrk="0" hangingPunct="1">
              <a:buNone/>
              <a:defRPr kumimoji="0" lang="es-ES" sz="1600" b="1" baseline="0">
                <a:solidFill>
                  <a:schemeClr val="bg1"/>
                </a:solidFill>
              </a:defRPr>
            </a:lvl1pPr>
          </a:lstStyle>
          <a:p>
            <a:pPr lvl="0"/>
            <a:r>
              <a:rPr kumimoji="0" lang="es-ES"/>
              <a:t>HAGA CLIC PARA AGREGAR UN TÍTULO</a:t>
            </a:r>
          </a:p>
        </p:txBody>
      </p:sp>
      <p:sp>
        <p:nvSpPr>
          <p:cNvPr id="45" name="Text Placeholder 28"/>
          <p:cNvSpPr>
            <a:spLocks noGrp="1"/>
          </p:cNvSpPr>
          <p:nvPr>
            <p:ph type="body" sz="quarter" idx="26" hasCustomPrompt="1"/>
          </p:nvPr>
        </p:nvSpPr>
        <p:spPr>
          <a:xfrm>
            <a:off x="6936657" y="3034210"/>
            <a:ext cx="1905000" cy="1247422"/>
          </a:xfrm>
        </p:spPr>
        <p:txBody>
          <a:bodyPr>
            <a:normAutofit/>
          </a:bodyPr>
          <a:lstStyle>
            <a:lvl1pPr marL="0" indent="0" algn="l" eaLnBrk="1" latinLnBrk="0" hangingPunct="1">
              <a:buNone/>
              <a:defRPr kumimoji="0" lang="es-ES" sz="1800" baseline="0">
                <a:solidFill>
                  <a:schemeClr val="bg1"/>
                </a:solidFill>
              </a:defRPr>
            </a:lvl1pPr>
          </a:lstStyle>
          <a:p>
            <a:pPr lvl="0"/>
            <a:r>
              <a:rPr kumimoji="0" lang="es-ES"/>
              <a:t>Haga clic para agregar texto a la imagen ubicada a la izquierda</a:t>
            </a:r>
          </a:p>
        </p:txBody>
      </p:sp>
      <p:sp>
        <p:nvSpPr>
          <p:cNvPr id="46" name="Rectangle 45"/>
          <p:cNvSpPr/>
          <p:nvPr userDrawn="1"/>
        </p:nvSpPr>
        <p:spPr>
          <a:xfrm>
            <a:off x="228600" y="4558210"/>
            <a:ext cx="2057400" cy="1994990"/>
          </a:xfrm>
          <a:prstGeom prst="rect">
            <a:avLst/>
          </a:prstGeom>
          <a:solidFill>
            <a:srgbClr val="D9E8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47" name="Picture Placeholder 11"/>
          <p:cNvSpPr>
            <a:spLocks noGrp="1"/>
          </p:cNvSpPr>
          <p:nvPr>
            <p:ph type="pic" sz="quarter" idx="27"/>
          </p:nvPr>
        </p:nvSpPr>
        <p:spPr>
          <a:xfrm>
            <a:off x="2438400" y="4558210"/>
            <a:ext cx="2059858" cy="1981200"/>
          </a:xfrm>
          <a:solidFill>
            <a:srgbClr val="F0F0F0"/>
          </a:solidFill>
        </p:spPr>
        <p:txBody>
          <a:bodyPr>
            <a:normAutofit/>
          </a:bodyPr>
          <a:lstStyle>
            <a:lvl1pPr algn="ctr" eaLnBrk="1" latinLnBrk="0" hangingPunct="1">
              <a:buNone/>
              <a:defRPr kumimoji="0" lang="es-ES" sz="1800">
                <a:solidFill>
                  <a:schemeClr val="tx1">
                    <a:lumMod val="75000"/>
                    <a:lumOff val="25000"/>
                  </a:schemeClr>
                </a:solidFill>
              </a:defRPr>
            </a:lvl1pPr>
          </a:lstStyle>
          <a:p>
            <a:pPr eaLnBrk="1" latinLnBrk="0" hangingPunct="1"/>
            <a:r>
              <a:rPr lang="es-ES" dirty="0"/>
              <a:t>Haga clic en el icono para agregar una imagen</a:t>
            </a:r>
            <a:endParaRPr dirty="0"/>
          </a:p>
        </p:txBody>
      </p:sp>
      <p:sp>
        <p:nvSpPr>
          <p:cNvPr id="48" name="Picture Placeholder 11"/>
          <p:cNvSpPr>
            <a:spLocks noGrp="1"/>
          </p:cNvSpPr>
          <p:nvPr>
            <p:ph type="pic" sz="quarter" idx="28"/>
          </p:nvPr>
        </p:nvSpPr>
        <p:spPr>
          <a:xfrm>
            <a:off x="6858000" y="4558210"/>
            <a:ext cx="2059858" cy="1981200"/>
          </a:xfrm>
          <a:solidFill>
            <a:srgbClr val="F0F0F0"/>
          </a:solidFill>
        </p:spPr>
        <p:txBody>
          <a:bodyPr>
            <a:normAutofit/>
          </a:bodyPr>
          <a:lstStyle>
            <a:lvl1pPr algn="ctr" eaLnBrk="1" latinLnBrk="0" hangingPunct="1">
              <a:buNone/>
              <a:defRPr kumimoji="0" lang="es-ES" sz="1800">
                <a:solidFill>
                  <a:schemeClr val="tx1">
                    <a:lumMod val="75000"/>
                    <a:lumOff val="25000"/>
                  </a:schemeClr>
                </a:solidFill>
              </a:defRPr>
            </a:lvl1pPr>
          </a:lstStyle>
          <a:p>
            <a:pPr eaLnBrk="1" latinLnBrk="0" hangingPunct="1"/>
            <a:r>
              <a:rPr lang="es-ES" dirty="0"/>
              <a:t>Haga clic en el icono para agregar una imagen</a:t>
            </a:r>
            <a:endParaRPr dirty="0"/>
          </a:p>
        </p:txBody>
      </p:sp>
      <p:sp>
        <p:nvSpPr>
          <p:cNvPr id="49" name="Text Placeholder 25"/>
          <p:cNvSpPr>
            <a:spLocks noGrp="1"/>
          </p:cNvSpPr>
          <p:nvPr>
            <p:ph type="body" sz="quarter" idx="29" hasCustomPrompt="1"/>
          </p:nvPr>
        </p:nvSpPr>
        <p:spPr>
          <a:xfrm>
            <a:off x="304800" y="4710610"/>
            <a:ext cx="1905000" cy="366889"/>
          </a:xfrm>
        </p:spPr>
        <p:txBody>
          <a:bodyPr>
            <a:normAutofit/>
          </a:bodyPr>
          <a:lstStyle>
            <a:lvl1pPr algn="l" eaLnBrk="1" latinLnBrk="0" hangingPunct="1">
              <a:buNone/>
              <a:defRPr kumimoji="0" lang="es-ES" sz="1600" b="1" baseline="0">
                <a:solidFill>
                  <a:schemeClr val="accent1">
                    <a:lumMod val="75000"/>
                  </a:schemeClr>
                </a:solidFill>
              </a:defRPr>
            </a:lvl1pPr>
          </a:lstStyle>
          <a:p>
            <a:pPr lvl="0"/>
            <a:r>
              <a:rPr kumimoji="0" lang="es-ES"/>
              <a:t>HAGA CLIC PARA AGREGAR UN TÍTULO</a:t>
            </a:r>
          </a:p>
        </p:txBody>
      </p:sp>
      <p:sp>
        <p:nvSpPr>
          <p:cNvPr id="50" name="Text Placeholder 28"/>
          <p:cNvSpPr>
            <a:spLocks noGrp="1"/>
          </p:cNvSpPr>
          <p:nvPr>
            <p:ph type="body" sz="quarter" idx="30" hasCustomPrompt="1"/>
          </p:nvPr>
        </p:nvSpPr>
        <p:spPr>
          <a:xfrm>
            <a:off x="304800" y="5167810"/>
            <a:ext cx="1905000" cy="1247422"/>
          </a:xfrm>
        </p:spPr>
        <p:txBody>
          <a:bodyPr>
            <a:normAutofit/>
          </a:bodyPr>
          <a:lstStyle>
            <a:lvl1pPr marL="0" indent="0" algn="l" eaLnBrk="1" latinLnBrk="0" hangingPunct="1">
              <a:buNone/>
              <a:defRPr kumimoji="0" lang="es-ES" sz="1800" baseline="0">
                <a:solidFill>
                  <a:schemeClr val="tx1">
                    <a:lumMod val="65000"/>
                    <a:lumOff val="35000"/>
                  </a:schemeClr>
                </a:solidFill>
              </a:defRPr>
            </a:lvl1pPr>
          </a:lstStyle>
          <a:p>
            <a:pPr lvl="0"/>
            <a:r>
              <a:rPr kumimoji="0" lang="es-ES"/>
              <a:t>Haga clic para agregar texto a la imagen ubicada a la derecha</a:t>
            </a:r>
          </a:p>
        </p:txBody>
      </p:sp>
      <p:sp>
        <p:nvSpPr>
          <p:cNvPr id="29" name="Date Placeholder 6"/>
          <p:cNvSpPr>
            <a:spLocks noGrp="1"/>
          </p:cNvSpPr>
          <p:nvPr>
            <p:ph type="dt" sz="half" idx="10"/>
          </p:nvPr>
        </p:nvSpPr>
        <p:spPr>
          <a:xfrm>
            <a:off x="457200" y="6553200"/>
            <a:ext cx="2133600" cy="304800"/>
          </a:xfrm>
        </p:spPr>
        <p:txBody>
          <a:bodyPr/>
          <a:lstStyle/>
          <a:p>
            <a:fld id="{EFEED2B4-868F-4681-9E70-FF7ECCDC67D4}" type="datetimeFigureOut">
              <a:t>19/09/2020</a:t>
            </a:fld>
            <a:endParaRPr kumimoji="0" lang="es-ES" dirty="0"/>
          </a:p>
        </p:txBody>
      </p:sp>
      <p:sp>
        <p:nvSpPr>
          <p:cNvPr id="54" name="Footer Placeholder 7"/>
          <p:cNvSpPr>
            <a:spLocks noGrp="1"/>
          </p:cNvSpPr>
          <p:nvPr>
            <p:ph type="ftr" sz="quarter" idx="11"/>
          </p:nvPr>
        </p:nvSpPr>
        <p:spPr>
          <a:xfrm>
            <a:off x="3124200" y="6553200"/>
            <a:ext cx="2895600" cy="304800"/>
          </a:xfrm>
        </p:spPr>
        <p:txBody>
          <a:bodyPr/>
          <a:lstStyle/>
          <a:p>
            <a:endParaRPr kumimoji="0" lang="es-ES" dirty="0"/>
          </a:p>
        </p:txBody>
      </p:sp>
      <p:sp>
        <p:nvSpPr>
          <p:cNvPr id="55" name="Slide Number Placeholder 8"/>
          <p:cNvSpPr>
            <a:spLocks noGrp="1"/>
          </p:cNvSpPr>
          <p:nvPr>
            <p:ph type="sldNum" sz="quarter" idx="12"/>
          </p:nvPr>
        </p:nvSpPr>
        <p:spPr>
          <a:xfrm>
            <a:off x="6553200" y="6553200"/>
            <a:ext cx="2133600" cy="304800"/>
          </a:xfrm>
        </p:spPr>
        <p:txBody>
          <a:bodyPr/>
          <a:lstStyle/>
          <a:p>
            <a:fld id="{80F88FF4-1BD9-4AA8-B980-C7776087ABAF}" type="slidenum">
              <a:t>‹Nº›</a:t>
            </a:fld>
            <a:endParaRPr kumimoji="0" lang="es-E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Foto panorámica con título">
    <p:bg>
      <p:bgPr>
        <a:solidFill>
          <a:schemeClr val="bg1">
            <a:lumMod val="95000"/>
          </a:schemeClr>
        </a:solidFill>
        <a:effectLst/>
      </p:bgPr>
    </p:bg>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7" name="W¥ل云玗İαЂôÁûÂÚ丫:Pïçtúrê Plå¢éhõlðér 表¥鷗字㌍ 表_W 2"/>
          <p:cNvSpPr>
            <a:spLocks noGrp="1"/>
          </p:cNvSpPr>
          <p:nvPr>
            <p:ph type="pic" sz="quarter" idx="30"/>
          </p:nvPr>
        </p:nvSpPr>
        <p:spPr>
          <a:xfrm>
            <a:off x="466724" y="1371599"/>
            <a:ext cx="8191501" cy="2771776"/>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kumimoji="0" lang="es-ES" sz="2000" i="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8" name="W¥ل云玗İαЂÕØÚáÛ丫:Téxt Plàçèhòlðêr 表¥鷗字㌍_W 3"/>
          <p:cNvSpPr>
            <a:spLocks noGrp="1"/>
          </p:cNvSpPr>
          <p:nvPr>
            <p:ph type="body" sz="quarter" idx="31" hasCustomPrompt="1"/>
          </p:nvPr>
        </p:nvSpPr>
        <p:spPr>
          <a:xfrm>
            <a:off x="457200" y="4343400"/>
            <a:ext cx="8229600" cy="1447800"/>
          </a:xfrm>
          <a:solidFill>
            <a:schemeClr val="bg1"/>
          </a:solidFill>
        </p:spPr>
        <p:txBody>
          <a:bodyPr tIns="91440" rIns="9144" bIns="91440" anchor="t"/>
          <a:lstStyle>
            <a:lvl1pPr marL="0" marR="0" indent="0" algn="l" eaLnBrk="1" latinLnBrk="0" hangingPunct="1">
              <a:buFontTx/>
              <a:buNone/>
              <a:defRPr kumimoji="0" lang="es-ES" sz="1800" i="0">
                <a:solidFill>
                  <a:schemeClr val="tx1">
                    <a:lumMod val="75000"/>
                    <a:lumOff val="25000"/>
                  </a:schemeClr>
                </a:solidFill>
              </a:defRPr>
            </a:lvl1pPr>
            <a:extLst/>
          </a:lstStyle>
          <a:p>
            <a:pPr lvl="0"/>
            <a:r>
              <a:rPr kumimoji="0" lang="es-ES"/>
              <a:t>Haga clic para agregar el título</a:t>
            </a:r>
          </a:p>
        </p:txBody>
      </p:sp>
      <p:grpSp>
        <p:nvGrpSpPr>
          <p:cNvPr id="9" name="Group 8"/>
          <p:cNvGrpSpPr/>
          <p:nvPr userDrawn="1"/>
        </p:nvGrpSpPr>
        <p:grpSpPr>
          <a:xfrm rot="5400000">
            <a:off x="4277032" y="1991032"/>
            <a:ext cx="589936" cy="9144000"/>
            <a:chOff x="8524568" y="0"/>
            <a:chExt cx="589936" cy="6858000"/>
          </a:xfrm>
        </p:grpSpPr>
        <p:sp>
          <p:nvSpPr>
            <p:cNvPr id="10" name="Rectangle 9"/>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solidFill>
                  <a:srgbClr val="FC7500"/>
                </a:solidFill>
              </a:endParaRPr>
            </a:p>
          </p:txBody>
        </p:sp>
        <p:cxnSp>
          <p:nvCxnSpPr>
            <p:cNvPr id="11" name="Straight Connector 10"/>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2" name="Date Placeholder 2"/>
          <p:cNvSpPr>
            <a:spLocks noGrp="1"/>
          </p:cNvSpPr>
          <p:nvPr>
            <p:ph type="dt" sz="half" idx="10"/>
          </p:nvPr>
        </p:nvSpPr>
        <p:spPr>
          <a:xfrm>
            <a:off x="457200" y="6553200"/>
            <a:ext cx="2133600" cy="304800"/>
          </a:xfrm>
        </p:spPr>
        <p:txBody>
          <a:bodyPr/>
          <a:lstStyle>
            <a:lvl1pPr eaLnBrk="1" latinLnBrk="0" hangingPunct="1">
              <a:defRPr kumimoji="0" lang="es-ES">
                <a:solidFill>
                  <a:schemeClr val="bg1"/>
                </a:solidFill>
              </a:defRPr>
            </a:lvl1pPr>
          </a:lstStyle>
          <a:p>
            <a:fld id="{EFEED2B4-868F-4681-9E70-FF7ECCDC67D4}" type="datetimeFigureOut">
              <a:pPr/>
              <a:t>19/09/2020</a:t>
            </a:fld>
            <a:endParaRPr kumimoji="0" lang="es-ES" dirty="0"/>
          </a:p>
        </p:txBody>
      </p:sp>
      <p:sp>
        <p:nvSpPr>
          <p:cNvPr id="13" name="Footer Placeholder 3"/>
          <p:cNvSpPr>
            <a:spLocks noGrp="1"/>
          </p:cNvSpPr>
          <p:nvPr>
            <p:ph type="ftr" sz="quarter" idx="11"/>
          </p:nvPr>
        </p:nvSpPr>
        <p:spPr>
          <a:xfrm>
            <a:off x="3124200" y="6553200"/>
            <a:ext cx="2895600" cy="304800"/>
          </a:xfrm>
        </p:spPr>
        <p:txBody>
          <a:bodyPr/>
          <a:lstStyle>
            <a:lvl1pPr eaLnBrk="1" latinLnBrk="0" hangingPunct="1">
              <a:defRPr kumimoji="0" lang="es-ES">
                <a:solidFill>
                  <a:schemeClr val="bg1"/>
                </a:solidFill>
              </a:defRPr>
            </a:lvl1pPr>
          </a:lstStyle>
          <a:p>
            <a:endParaRPr kumimoji="0" lang="es-ES" dirty="0"/>
          </a:p>
        </p:txBody>
      </p:sp>
      <p:sp>
        <p:nvSpPr>
          <p:cNvPr id="14" name="Slide Number Placeholder 4"/>
          <p:cNvSpPr>
            <a:spLocks noGrp="1"/>
          </p:cNvSpPr>
          <p:nvPr>
            <p:ph type="sldNum" sz="quarter" idx="12"/>
          </p:nvPr>
        </p:nvSpPr>
        <p:spPr>
          <a:xfrm>
            <a:off x="6553200" y="6553200"/>
            <a:ext cx="2133600" cy="304800"/>
          </a:xfrm>
        </p:spPr>
        <p:txBody>
          <a:bodyPr/>
          <a:lstStyle>
            <a:lvl1pPr eaLnBrk="1" latinLnBrk="0" hangingPunct="1">
              <a:defRPr kumimoji="0" lang="es-ES">
                <a:solidFill>
                  <a:schemeClr val="bg1"/>
                </a:solidFill>
              </a:defRPr>
            </a:lvl1pPr>
          </a:lstStyle>
          <a:p>
            <a:fld id="{80F88FF4-1BD9-4AA8-B980-C7776087ABAF}" type="slidenum">
              <a:pPr/>
              <a:t>‹Nº›</a:t>
            </a:fld>
            <a:endParaRPr kumimoji="0"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Cuadrado con título">
    <p:spTree>
      <p:nvGrpSpPr>
        <p:cNvPr id="1" name=""/>
        <p:cNvGrpSpPr/>
        <p:nvPr/>
      </p:nvGrpSpPr>
      <p:grpSpPr>
        <a:xfrm>
          <a:off x="0" y="0"/>
          <a:ext cx="0" cy="0"/>
          <a:chOff x="0" y="0"/>
          <a:chExt cx="0" cy="0"/>
        </a:xfrm>
      </p:grpSpPr>
      <p:sp>
        <p:nvSpPr>
          <p:cNvPr id="8" name="Rectangle 7"/>
          <p:cNvSpPr/>
          <p:nvPr userDrawn="1"/>
        </p:nvSpPr>
        <p:spPr>
          <a:xfrm rot="5400000">
            <a:off x="4301613" y="1966451"/>
            <a:ext cx="540774" cy="9144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solidFill>
                <a:srgbClr val="FC7500"/>
              </a:solidFill>
            </a:endParaRPr>
          </a:p>
        </p:txBody>
      </p:sp>
      <p:cxnSp>
        <p:nvCxnSpPr>
          <p:cNvPr id="9" name="Straight Connector 8"/>
          <p:cNvCxnSpPr/>
          <p:nvPr userDrawn="1"/>
        </p:nvCxnSpPr>
        <p:spPr>
          <a:xfrm rot="10800000">
            <a:off x="0" y="6858000"/>
            <a:ext cx="9144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userDrawn="1">
            <p:ph type="dt" sz="half" idx="10"/>
          </p:nvPr>
        </p:nvSpPr>
        <p:spPr/>
        <p:txBody>
          <a:bodyPr/>
          <a:lstStyle>
            <a:lvl1pPr eaLnBrk="1" latinLnBrk="0" hangingPunct="1">
              <a:defRPr kumimoji="0" lang="es-ES">
                <a:solidFill>
                  <a:schemeClr val="bg1"/>
                </a:solidFill>
              </a:defRPr>
            </a:lvl1pPr>
          </a:lstStyle>
          <a:p>
            <a:fld id="{EFEED2B4-868F-4681-9E70-FF7ECCDC67D4}" type="datetimeFigureOut">
              <a:pPr/>
              <a:t>19/09/2020</a:t>
            </a:fld>
            <a:endParaRPr kumimoji="0" lang="es-ES" dirty="0"/>
          </a:p>
        </p:txBody>
      </p:sp>
      <p:sp>
        <p:nvSpPr>
          <p:cNvPr id="4" name="Footer Placeholder 3"/>
          <p:cNvSpPr>
            <a:spLocks noGrp="1"/>
          </p:cNvSpPr>
          <p:nvPr userDrawn="1">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5" name="Slide Number Placeholder 4"/>
          <p:cNvSpPr>
            <a:spLocks noGrp="1"/>
          </p:cNvSpPr>
          <p:nvPr userDrawn="1">
            <p:ph type="sldNum" sz="quarter" idx="12"/>
          </p:nvPr>
        </p:nvSpPr>
        <p:spPr/>
        <p:txBody>
          <a:bodyPr/>
          <a:lstStyle>
            <a:lvl1pPr eaLnBrk="1" latinLnBrk="0" hangingPunct="1">
              <a:defRPr kumimoji="0" lang="es-ES">
                <a:solidFill>
                  <a:schemeClr val="bg1"/>
                </a:solidFill>
              </a:defRPr>
            </a:lvl1pPr>
          </a:lstStyle>
          <a:p>
            <a:fld id="{80F88FF4-1BD9-4AA8-B980-C7776087ABAF}" type="slidenum">
              <a:pPr/>
              <a:t>‹Nº›</a:t>
            </a:fld>
            <a:endParaRPr kumimoji="0" lang="es-ES" dirty="0"/>
          </a:p>
        </p:txBody>
      </p:sp>
      <p:sp>
        <p:nvSpPr>
          <p:cNvPr id="6" name="W¥ل云玗İαЂôÁûÂÚ丫:Pïçtúrê Plå¢éhõlðér 表¥鷗字㌍ 表_W 3"/>
          <p:cNvSpPr>
            <a:spLocks noGrp="1" noChangeAspect="1"/>
          </p:cNvSpPr>
          <p:nvPr userDrawn="1">
            <p:ph type="pic" sz="quarter" idx="13"/>
          </p:nvPr>
        </p:nvSpPr>
        <p:spPr>
          <a:xfrm>
            <a:off x="2974073" y="609600"/>
            <a:ext cx="3198127" cy="32004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kern="1200">
                <a:solidFill>
                  <a:schemeClr val="tx1">
                    <a:lumMod val="65000"/>
                    <a:lumOff val="35000"/>
                  </a:schemeClr>
                </a:solidFill>
                <a:latin typeface="+mn-lt"/>
                <a:ea typeface="+mn-ea"/>
                <a:cs typeface="+mn-cs"/>
              </a:defRPr>
            </a:lvl1pPr>
            <a:extLst/>
          </a:lstStyle>
          <a:p>
            <a:pPr marL="0" marR="0" indent="1588" algn="ctr" eaLnBrk="1" latinLnBrk="0" hangingPunct="1"/>
            <a:r>
              <a:rPr lang="es-ES" dirty="0"/>
              <a:t>Haga clic en el icono para agregar una imagen</a:t>
            </a:r>
            <a:endParaRPr dirty="0"/>
          </a:p>
        </p:txBody>
      </p:sp>
      <p:sp>
        <p:nvSpPr>
          <p:cNvPr id="7" name="W¥ل云玗İαЂÕØÚáÛ丫:Téxt Plàçèhòlðêr 表¥鷗字㌍_W 6"/>
          <p:cNvSpPr>
            <a:spLocks noGrp="1"/>
          </p:cNvSpPr>
          <p:nvPr userDrawn="1">
            <p:ph type="body" sz="quarter" idx="15" hasCustomPrompt="1"/>
          </p:nvPr>
        </p:nvSpPr>
        <p:spPr>
          <a:xfrm>
            <a:off x="2971800" y="4038600"/>
            <a:ext cx="3200400" cy="1600200"/>
          </a:xfrm>
        </p:spPr>
        <p:txBody>
          <a:bodyPr tIns="91440" rIns="9144" bIns="91440" anchor="t"/>
          <a:lstStyle>
            <a:lvl1pPr marL="0" marR="0" indent="0" algn="l" eaLnBrk="1" latinLnBrk="0" hangingPunct="1">
              <a:buFontTx/>
              <a:buNone/>
              <a:defRPr kumimoji="0" lang="es-ES" sz="1800" i="0">
                <a:solidFill>
                  <a:schemeClr val="tx1">
                    <a:lumMod val="75000"/>
                    <a:lumOff val="25000"/>
                  </a:schemeClr>
                </a:solidFill>
              </a:defRPr>
            </a:lvl1pPr>
            <a:extLst/>
          </a:lstStyle>
          <a:p>
            <a:pPr lvl="0"/>
            <a:r>
              <a:rPr kumimoji="0" lang="es-ES"/>
              <a:t>Haga clic para agregar el título</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Vertical con título">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8"/>
          <p:cNvSpPr>
            <a:spLocks noGrp="1"/>
          </p:cNvSpPr>
          <p:nvPr>
            <p:ph type="pic" sz="quarter" idx="13"/>
          </p:nvPr>
        </p:nvSpPr>
        <p:spPr>
          <a:xfrm>
            <a:off x="645701" y="290540"/>
            <a:ext cx="4307299" cy="572926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kumimoji="0" lang="es-ES" sz="2000" i="0" kern="1200">
                <a:solidFill>
                  <a:schemeClr val="tx1">
                    <a:lumMod val="65000"/>
                    <a:lumOff val="35000"/>
                  </a:schemeClr>
                </a:solidFill>
                <a:latin typeface="+mn-lt"/>
                <a:ea typeface="+mn-ea"/>
                <a:cs typeface="+mn-cs"/>
              </a:defRPr>
            </a:lvl1pPr>
            <a:extLst/>
          </a:lstStyle>
          <a:p>
            <a:pPr marL="0" marR="0" indent="1588" algn="ctr" eaLnBrk="1" latinLnBrk="0" hangingPunct="1"/>
            <a:r>
              <a:rPr lang="es-ES" dirty="0"/>
              <a:t>Haga clic en el icono para agregar una imagen</a:t>
            </a:r>
            <a:endParaRPr dirty="0"/>
          </a:p>
        </p:txBody>
      </p:sp>
      <p:sp>
        <p:nvSpPr>
          <p:cNvPr id="10" name="Rectangle 6"/>
          <p:cNvSpPr>
            <a:spLocks noGrp="1"/>
          </p:cNvSpPr>
          <p:nvPr>
            <p:ph type="body" sz="quarter" idx="14" hasCustomPrompt="1"/>
          </p:nvPr>
        </p:nvSpPr>
        <p:spPr>
          <a:xfrm>
            <a:off x="5343525" y="2859716"/>
            <a:ext cx="3181350" cy="3181350"/>
          </a:xfrm>
        </p:spPr>
        <p:txBody>
          <a:bodyPr tIns="91440" bIns="91440" anchor="b" anchorCtr="0">
            <a:noAutofit/>
          </a:bodyPr>
          <a:lstStyle>
            <a:lvl1pPr marL="0" marR="0" indent="0" algn="l" rtl="0" eaLnBrk="1" latinLnBrk="0" hangingPunct="1">
              <a:spcBef>
                <a:spcPct val="20000"/>
              </a:spcBef>
              <a:buFontTx/>
              <a:buNone/>
              <a:defRPr kumimoji="0" lang="es-ES" sz="1800" i="0" baseline="0">
                <a:solidFill>
                  <a:schemeClr val="tx1">
                    <a:lumMod val="75000"/>
                    <a:lumOff val="25000"/>
                  </a:schemeClr>
                </a:solidFill>
                <a:latin typeface="+mn-lt"/>
                <a:ea typeface="+mn-ea"/>
                <a:cs typeface="+mn-cs"/>
              </a:defRPr>
            </a:lvl1pPr>
            <a:extLst/>
          </a:lstStyle>
          <a:p>
            <a:pPr lvl="0"/>
            <a:r>
              <a:rPr kumimoji="0" lang="es-ES"/>
              <a:t>Haga clic para agregar el título</a:t>
            </a:r>
          </a:p>
        </p:txBody>
      </p:sp>
      <p:grpSp>
        <p:nvGrpSpPr>
          <p:cNvPr id="13" name="Group 12"/>
          <p:cNvGrpSpPr/>
          <p:nvPr userDrawn="1"/>
        </p:nvGrpSpPr>
        <p:grpSpPr>
          <a:xfrm rot="5400000">
            <a:off x="4277032" y="1991032"/>
            <a:ext cx="589936" cy="9144000"/>
            <a:chOff x="8524568" y="0"/>
            <a:chExt cx="589936" cy="6858000"/>
          </a:xfrm>
        </p:grpSpPr>
        <p:sp>
          <p:nvSpPr>
            <p:cNvPr id="14" name="Rectangle 13"/>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solidFill>
                  <a:srgbClr val="FC7500"/>
                </a:solidFill>
              </a:endParaRPr>
            </a:p>
          </p:txBody>
        </p:sp>
        <p:cxnSp>
          <p:nvCxnSpPr>
            <p:cNvPr id="15" name="Straight Connector 14"/>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6" name="Date Placeholder 2"/>
          <p:cNvSpPr>
            <a:spLocks noGrp="1"/>
          </p:cNvSpPr>
          <p:nvPr>
            <p:ph type="dt" sz="half" idx="10"/>
          </p:nvPr>
        </p:nvSpPr>
        <p:spPr>
          <a:xfrm>
            <a:off x="457200" y="6553200"/>
            <a:ext cx="2133600" cy="304800"/>
          </a:xfrm>
        </p:spPr>
        <p:txBody>
          <a:bodyPr/>
          <a:lstStyle>
            <a:lvl1pPr eaLnBrk="1" latinLnBrk="0" hangingPunct="1">
              <a:defRPr kumimoji="0" lang="es-ES">
                <a:solidFill>
                  <a:schemeClr val="bg1"/>
                </a:solidFill>
              </a:defRPr>
            </a:lvl1pPr>
          </a:lstStyle>
          <a:p>
            <a:fld id="{EFEED2B4-868F-4681-9E70-FF7ECCDC67D4}" type="datetimeFigureOut">
              <a:pPr/>
              <a:t>19/09/2020</a:t>
            </a:fld>
            <a:endParaRPr kumimoji="0" lang="es-ES" dirty="0"/>
          </a:p>
        </p:txBody>
      </p:sp>
      <p:sp>
        <p:nvSpPr>
          <p:cNvPr id="17" name="Footer Placeholder 3"/>
          <p:cNvSpPr>
            <a:spLocks noGrp="1"/>
          </p:cNvSpPr>
          <p:nvPr>
            <p:ph type="ftr" sz="quarter" idx="11"/>
          </p:nvPr>
        </p:nvSpPr>
        <p:spPr>
          <a:xfrm>
            <a:off x="3124200" y="6553200"/>
            <a:ext cx="2895600" cy="304800"/>
          </a:xfrm>
        </p:spPr>
        <p:txBody>
          <a:bodyPr/>
          <a:lstStyle>
            <a:lvl1pPr eaLnBrk="1" latinLnBrk="0" hangingPunct="1">
              <a:defRPr kumimoji="0" lang="es-ES">
                <a:solidFill>
                  <a:schemeClr val="bg1"/>
                </a:solidFill>
              </a:defRPr>
            </a:lvl1pPr>
          </a:lstStyle>
          <a:p>
            <a:endParaRPr kumimoji="0" lang="es-ES" dirty="0"/>
          </a:p>
        </p:txBody>
      </p:sp>
      <p:sp>
        <p:nvSpPr>
          <p:cNvPr id="18" name="Slide Number Placeholder 4"/>
          <p:cNvSpPr>
            <a:spLocks noGrp="1"/>
          </p:cNvSpPr>
          <p:nvPr>
            <p:ph type="sldNum" sz="quarter" idx="12"/>
          </p:nvPr>
        </p:nvSpPr>
        <p:spPr>
          <a:xfrm>
            <a:off x="6553200" y="6553200"/>
            <a:ext cx="2133600" cy="304800"/>
          </a:xfrm>
        </p:spPr>
        <p:txBody>
          <a:bodyPr/>
          <a:lstStyle>
            <a:lvl1pPr eaLnBrk="1" latinLnBrk="0" hangingPunct="1">
              <a:defRPr kumimoji="0" lang="es-ES">
                <a:solidFill>
                  <a:schemeClr val="bg1"/>
                </a:solidFill>
              </a:defRPr>
            </a:lvl1pPr>
          </a:lstStyle>
          <a:p>
            <a:fld id="{80F88FF4-1BD9-4AA8-B980-C7776087ABAF}" type="slidenum">
              <a:pPr/>
              <a:t>‹Nº›</a:t>
            </a:fld>
            <a:endParaRPr kumimoji="0" lang="es-E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oto con título">
    <p:spTree>
      <p:nvGrpSpPr>
        <p:cNvPr id="1" name=""/>
        <p:cNvGrpSpPr/>
        <p:nvPr/>
      </p:nvGrpSpPr>
      <p:grpSpPr>
        <a:xfrm>
          <a:off x="0" y="0"/>
          <a:ext cx="0" cy="0"/>
          <a:chOff x="0" y="0"/>
          <a:chExt cx="0" cy="0"/>
        </a:xfrm>
      </p:grpSpPr>
      <p:sp>
        <p:nvSpPr>
          <p:cNvPr id="8" name="Rectangle 7"/>
          <p:cNvSpPr/>
          <p:nvPr userDrawn="1"/>
        </p:nvSpPr>
        <p:spPr>
          <a:xfrm>
            <a:off x="0" y="6096000"/>
            <a:ext cx="8534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7" name="Picture Placeholder 6"/>
          <p:cNvSpPr>
            <a:spLocks noGrp="1"/>
          </p:cNvSpPr>
          <p:nvPr>
            <p:ph type="pic" sz="quarter" idx="10"/>
          </p:nvPr>
        </p:nvSpPr>
        <p:spPr>
          <a:xfrm>
            <a:off x="0" y="0"/>
            <a:ext cx="8534400" cy="6096000"/>
          </a:xfrm>
        </p:spPr>
        <p:txBody>
          <a:bodyPr/>
          <a:lstStyle>
            <a:lvl1pPr algn="ctr" eaLnBrk="1" latinLnBrk="0" hangingPunct="1">
              <a:buNone/>
              <a:defRPr kumimoji="0" lang="es-ES">
                <a:solidFill>
                  <a:schemeClr val="tx1">
                    <a:lumMod val="85000"/>
                    <a:lumOff val="15000"/>
                  </a:schemeClr>
                </a:solidFill>
              </a:defRPr>
            </a:lvl1pPr>
          </a:lstStyle>
          <a:p>
            <a:pPr eaLnBrk="1" latinLnBrk="0" hangingPunct="1"/>
            <a:r>
              <a:rPr lang="es-ES" dirty="0"/>
              <a:t>Haga clic en el icono para agregar una imagen</a:t>
            </a:r>
            <a:endParaRPr dirty="0"/>
          </a:p>
        </p:txBody>
      </p:sp>
      <p:sp>
        <p:nvSpPr>
          <p:cNvPr id="2" name="Title 1"/>
          <p:cNvSpPr>
            <a:spLocks noGrp="1"/>
          </p:cNvSpPr>
          <p:nvPr>
            <p:ph type="title"/>
          </p:nvPr>
        </p:nvSpPr>
        <p:spPr>
          <a:xfrm>
            <a:off x="152400" y="6172200"/>
            <a:ext cx="8229600" cy="571500"/>
          </a:xfrm>
        </p:spPr>
        <p:txBody>
          <a:bodyPr>
            <a:noAutofit/>
          </a:bodyPr>
          <a:lstStyle>
            <a:lvl1pPr algn="l" eaLnBrk="1" latinLnBrk="0" hangingPunct="1">
              <a:defRPr kumimoji="0" lang="es-ES" sz="3600" b="1">
                <a:solidFill>
                  <a:schemeClr val="tx1">
                    <a:lumMod val="85000"/>
                    <a:lumOff val="15000"/>
                  </a:schemeClr>
                </a:solidFill>
              </a:defRPr>
            </a:lvl1pPr>
          </a:lstStyle>
          <a:p>
            <a:pPr eaLnBrk="1" latinLnBrk="0" hangingPunct="1"/>
            <a:r>
              <a:rPr lang="es-ES"/>
              <a:t>Haga clic para modificar el estilo de título del patrón</a:t>
            </a:r>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Foto de toda la página con títul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FEED2B4-868F-4681-9E70-FF7ECCDC67D4}" type="datetimeFigureOut">
              <a:t>19/09/2020</a:t>
            </a:fld>
            <a:endParaRPr kumimoji="0" lang="es-ES" dirty="0"/>
          </a:p>
        </p:txBody>
      </p:sp>
      <p:sp>
        <p:nvSpPr>
          <p:cNvPr id="6" name="Footer Placeholder 5"/>
          <p:cNvSpPr>
            <a:spLocks noGrp="1"/>
          </p:cNvSpPr>
          <p:nvPr>
            <p:ph type="ftr" sz="quarter" idx="11"/>
          </p:nvPr>
        </p:nvSpPr>
        <p:spPr/>
        <p:txBody>
          <a:bodyPr/>
          <a:lstStyle/>
          <a:p>
            <a:endParaRPr kumimoji="0" lang="es-ES" dirty="0"/>
          </a:p>
        </p:txBody>
      </p:sp>
      <p:sp>
        <p:nvSpPr>
          <p:cNvPr id="7" name="Slide Number Placeholder 6"/>
          <p:cNvSpPr>
            <a:spLocks noGrp="1"/>
          </p:cNvSpPr>
          <p:nvPr>
            <p:ph type="sldNum" sz="quarter" idx="12"/>
          </p:nvPr>
        </p:nvSpPr>
        <p:spPr/>
        <p:txBody>
          <a:bodyPr/>
          <a:lstStyle/>
          <a:p>
            <a:fld id="{80F88FF4-1BD9-4AA8-B980-C7776087ABAF}" type="slidenum">
              <a:t>‹Nº›</a:t>
            </a:fld>
            <a:endParaRPr kumimoji="0" lang="es-ES" dirty="0"/>
          </a:p>
        </p:txBody>
      </p:sp>
      <p:sp>
        <p:nvSpPr>
          <p:cNvPr id="8" name="Rectangle 6"/>
          <p:cNvSpPr>
            <a:spLocks noGrp="1" noChangeAspect="1"/>
          </p:cNvSpPr>
          <p:nvPr>
            <p:ph type="pic" sz="quarter" idx="13"/>
          </p:nvPr>
        </p:nvSpPr>
        <p:spPr>
          <a:xfrm>
            <a:off x="0" y="0"/>
            <a:ext cx="9144000" cy="6858000"/>
          </a:xfrm>
          <a:no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es-ES" sz="2400" i="0">
                <a:solidFill>
                  <a:schemeClr val="tx1">
                    <a:lumMod val="75000"/>
                    <a:lumOff val="2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12" name="Text Placeholder 10"/>
          <p:cNvSpPr>
            <a:spLocks noGrp="1"/>
          </p:cNvSpPr>
          <p:nvPr>
            <p:ph type="body" sz="quarter" idx="14" hasCustomPrompt="1"/>
          </p:nvPr>
        </p:nvSpPr>
        <p:spPr>
          <a:xfrm>
            <a:off x="5105400" y="5257800"/>
            <a:ext cx="4038600" cy="505047"/>
          </a:xfrm>
          <a:solidFill>
            <a:schemeClr val="tx1">
              <a:alpha val="46000"/>
            </a:schemeClr>
          </a:solidFill>
        </p:spPr>
        <p:txBody>
          <a:bodyPr>
            <a:normAutofit/>
          </a:bodyPr>
          <a:lstStyle>
            <a:lvl1pPr eaLnBrk="1" latinLnBrk="0" hangingPunct="1">
              <a:buNone/>
              <a:defRPr kumimoji="0" lang="es-ES" sz="2800" baseline="0">
                <a:solidFill>
                  <a:schemeClr val="bg1"/>
                </a:solidFill>
              </a:defRPr>
            </a:lvl1pPr>
          </a:lstStyle>
          <a:p>
            <a:pPr lvl="0"/>
            <a:r>
              <a:rPr kumimoji="0" lang="es-ES"/>
              <a:t>Haga clic para agregar un título</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En blanco con color">
    <p:spTree>
      <p:nvGrpSpPr>
        <p:cNvPr id="1" name=""/>
        <p:cNvGrpSpPr/>
        <p:nvPr/>
      </p:nvGrpSpPr>
      <p:grpSpPr>
        <a:xfrm>
          <a:off x="0" y="0"/>
          <a:ext cx="0" cy="0"/>
          <a:chOff x="0" y="0"/>
          <a:chExt cx="0" cy="0"/>
        </a:xfrm>
      </p:grpSpPr>
      <p:sp>
        <p:nvSpPr>
          <p:cNvPr id="5" name="Date Placeholder 3"/>
          <p:cNvSpPr>
            <a:spLocks noGrp="1"/>
          </p:cNvSpPr>
          <p:nvPr>
            <p:ph type="dt" sz="half" idx="10"/>
          </p:nvPr>
        </p:nvSpPr>
        <p:spPr>
          <a:xfrm>
            <a:off x="457200" y="6553200"/>
            <a:ext cx="2133600" cy="304800"/>
          </a:xfrm>
        </p:spPr>
        <p:txBody>
          <a:bodyPr/>
          <a:lstStyle/>
          <a:p>
            <a:fld id="{EFEED2B4-868F-4681-9E70-FF7ECCDC67D4}" type="datetimeFigureOut">
              <a:t>19/09/2020</a:t>
            </a:fld>
            <a:endParaRPr kumimoji="0" lang="es-ES" dirty="0"/>
          </a:p>
        </p:txBody>
      </p:sp>
      <p:sp>
        <p:nvSpPr>
          <p:cNvPr id="6" name="Footer Placeholder 4"/>
          <p:cNvSpPr>
            <a:spLocks noGrp="1"/>
          </p:cNvSpPr>
          <p:nvPr>
            <p:ph type="ftr" sz="quarter" idx="11"/>
          </p:nvPr>
        </p:nvSpPr>
        <p:spPr>
          <a:xfrm>
            <a:off x="2971800" y="6553200"/>
            <a:ext cx="2895600" cy="304800"/>
          </a:xfrm>
        </p:spPr>
        <p:txBody>
          <a:bodyPr/>
          <a:lstStyle/>
          <a:p>
            <a:endParaRPr kumimoji="0" lang="es-ES" dirty="0"/>
          </a:p>
        </p:txBody>
      </p:sp>
      <p:sp>
        <p:nvSpPr>
          <p:cNvPr id="7" name="Slide Number Placeholder 5"/>
          <p:cNvSpPr>
            <a:spLocks noGrp="1"/>
          </p:cNvSpPr>
          <p:nvPr>
            <p:ph type="sldNum" sz="quarter" idx="12"/>
          </p:nvPr>
        </p:nvSpPr>
        <p:spPr>
          <a:xfrm>
            <a:off x="6248400" y="6553200"/>
            <a:ext cx="2057400" cy="304800"/>
          </a:xfrm>
        </p:spPr>
        <p:txBody>
          <a:bodyPr/>
          <a:lstStyle/>
          <a:p>
            <a:fld id="{80F88FF4-1BD9-4AA8-B980-C7776087ABAF}" type="slidenum">
              <a:t>‹Nº›</a:t>
            </a:fld>
            <a:endParaRPr kumimoji="0"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ción del álbum con 3 en vertical">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2"/>
          <p:cNvSpPr>
            <a:spLocks noGrp="1"/>
          </p:cNvSpPr>
          <p:nvPr>
            <p:ph type="title" hasCustomPrompt="1"/>
          </p:nvPr>
        </p:nvSpPr>
        <p:spPr>
          <a:xfrm>
            <a:off x="457200" y="3390900"/>
            <a:ext cx="7781730" cy="990600"/>
          </a:xfrm>
        </p:spPr>
        <p:txBody>
          <a:bodyPr vert="horz" bIns="0" anchor="b" anchorCtr="0">
            <a:normAutofit/>
          </a:bodyPr>
          <a:lstStyle>
            <a:lvl1pPr eaLnBrk="1" latinLnBrk="0" hangingPunct="1">
              <a:defRPr kumimoji="0" lang="es-ES" sz="4400" b="1" baseline="0">
                <a:solidFill>
                  <a:srgbClr val="FC7500"/>
                </a:solidFill>
              </a:defRPr>
            </a:lvl1pPr>
            <a:extLst/>
          </a:lstStyle>
          <a:p>
            <a:r>
              <a:rPr kumimoji="0" lang="es-ES"/>
              <a:t>Haga clic para agregar el título de la sección</a:t>
            </a:r>
          </a:p>
        </p:txBody>
      </p:sp>
      <p:sp>
        <p:nvSpPr>
          <p:cNvPr id="9" name="Rectangle 11"/>
          <p:cNvSpPr>
            <a:spLocks noGrp="1"/>
          </p:cNvSpPr>
          <p:nvPr>
            <p:ph type="body" sz="quarter" idx="14" hasCustomPrompt="1"/>
          </p:nvPr>
        </p:nvSpPr>
        <p:spPr>
          <a:xfrm>
            <a:off x="457200" y="4572000"/>
            <a:ext cx="7772400" cy="838200"/>
          </a:xfrm>
        </p:spPr>
        <p:txBody>
          <a:bodyPr vert="horz" tIns="0"/>
          <a:lstStyle>
            <a:lvl1pPr algn="ctr" eaLnBrk="1" latinLnBrk="0" hangingPunct="1">
              <a:buFontTx/>
              <a:buNone/>
              <a:defRPr kumimoji="0" lang="es-ES" sz="1800">
                <a:solidFill>
                  <a:schemeClr val="tx1">
                    <a:lumMod val="75000"/>
                    <a:lumOff val="25000"/>
                  </a:schemeClr>
                </a:solidFill>
              </a:defRPr>
            </a:lvl1pPr>
            <a:extLst/>
          </a:lstStyle>
          <a:p>
            <a:pPr lvl="0"/>
            <a:r>
              <a:rPr kumimoji="0" lang="es-ES"/>
              <a:t>Haga clic para agregar subtítulo</a:t>
            </a:r>
          </a:p>
        </p:txBody>
      </p:sp>
      <p:sp>
        <p:nvSpPr>
          <p:cNvPr id="10" name="Rectangle 6"/>
          <p:cNvSpPr>
            <a:spLocks noGrp="1"/>
          </p:cNvSpPr>
          <p:nvPr>
            <p:ph type="pic" sz="quarter" idx="11"/>
          </p:nvPr>
        </p:nvSpPr>
        <p:spPr>
          <a:xfrm>
            <a:off x="490868" y="807195"/>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kumimoji="0" lang="es-ES" sz="2400" i="0" kern="1200">
                <a:solidFill>
                  <a:schemeClr val="tx1">
                    <a:lumMod val="65000"/>
                    <a:lumOff val="35000"/>
                  </a:schemeClr>
                </a:solidFill>
                <a:latin typeface="+mn-lt"/>
                <a:ea typeface="+mn-ea"/>
                <a:cs typeface="+mn-cs"/>
              </a:defRPr>
            </a:lvl1pPr>
            <a:extLst/>
          </a:lstStyle>
          <a:p>
            <a:pPr algn="ctr" eaLnBrk="1" latinLnBrk="0" hangingPunct="1"/>
            <a:r>
              <a:rPr lang="es-ES" dirty="0"/>
              <a:t>Haga clic en el icono para agregar una imagen</a:t>
            </a:r>
            <a:endParaRPr dirty="0"/>
          </a:p>
        </p:txBody>
      </p:sp>
      <p:sp>
        <p:nvSpPr>
          <p:cNvPr id="11" name="Rectangle 6"/>
          <p:cNvSpPr>
            <a:spLocks noGrp="1"/>
          </p:cNvSpPr>
          <p:nvPr>
            <p:ph type="pic" sz="quarter" idx="15"/>
          </p:nvPr>
        </p:nvSpPr>
        <p:spPr>
          <a:xfrm>
            <a:off x="3179134" y="807195"/>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kumimoji="0" lang="es-ES" sz="2000" i="0" kern="1200">
                <a:solidFill>
                  <a:schemeClr val="tx1">
                    <a:lumMod val="65000"/>
                    <a:lumOff val="35000"/>
                  </a:schemeClr>
                </a:solidFill>
                <a:latin typeface="+mn-lt"/>
                <a:ea typeface="+mn-ea"/>
                <a:cs typeface="+mn-cs"/>
              </a:defRPr>
            </a:lvl1pPr>
            <a:extLst/>
          </a:lstStyle>
          <a:p>
            <a:pPr algn="ctr" eaLnBrk="1" latinLnBrk="0" hangingPunct="1"/>
            <a:r>
              <a:rPr lang="es-ES" dirty="0"/>
              <a:t>Haga clic en el icono para agregar una imagen</a:t>
            </a:r>
            <a:endParaRPr dirty="0"/>
          </a:p>
        </p:txBody>
      </p:sp>
      <p:sp>
        <p:nvSpPr>
          <p:cNvPr id="12" name="Rectangle 6"/>
          <p:cNvSpPr>
            <a:spLocks noGrp="1"/>
          </p:cNvSpPr>
          <p:nvPr>
            <p:ph type="pic" sz="quarter" idx="16"/>
          </p:nvPr>
        </p:nvSpPr>
        <p:spPr>
          <a:xfrm>
            <a:off x="5867400" y="807195"/>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kumimoji="0" lang="es-ES" sz="2000" i="0" kern="1200">
                <a:solidFill>
                  <a:schemeClr val="tx1">
                    <a:lumMod val="65000"/>
                    <a:lumOff val="35000"/>
                  </a:schemeClr>
                </a:solidFill>
                <a:latin typeface="+mn-lt"/>
                <a:ea typeface="+mn-ea"/>
                <a:cs typeface="+mn-cs"/>
              </a:defRPr>
            </a:lvl1pPr>
            <a:extLst/>
          </a:lstStyle>
          <a:p>
            <a:pPr algn="ctr" eaLnBrk="1" latinLnBrk="0" hangingPunct="1"/>
            <a:r>
              <a:rPr lang="es-ES" dirty="0"/>
              <a:t>Haga clic en el icono para agregar una imagen</a:t>
            </a:r>
            <a:endParaRPr dirty="0"/>
          </a:p>
        </p:txBody>
      </p:sp>
      <p:sp>
        <p:nvSpPr>
          <p:cNvPr id="18" name="Date Placeholder 3"/>
          <p:cNvSpPr>
            <a:spLocks noGrp="1"/>
          </p:cNvSpPr>
          <p:nvPr>
            <p:ph type="dt" sz="half" idx="10"/>
          </p:nvPr>
        </p:nvSpPr>
        <p:spPr>
          <a:xfrm>
            <a:off x="457200" y="6553200"/>
            <a:ext cx="2133600" cy="304800"/>
          </a:xfrm>
        </p:spPr>
        <p:txBody>
          <a:bodyPr/>
          <a:lstStyle/>
          <a:p>
            <a:fld id="{EFEED2B4-868F-4681-9E70-FF7ECCDC67D4}" type="datetimeFigureOut">
              <a:t>19/09/2020</a:t>
            </a:fld>
            <a:endParaRPr kumimoji="0" lang="es-ES" dirty="0"/>
          </a:p>
        </p:txBody>
      </p:sp>
      <p:sp>
        <p:nvSpPr>
          <p:cNvPr id="19" name="Footer Placeholder 4"/>
          <p:cNvSpPr>
            <a:spLocks noGrp="1"/>
          </p:cNvSpPr>
          <p:nvPr>
            <p:ph type="ftr" sz="quarter" idx="17"/>
          </p:nvPr>
        </p:nvSpPr>
        <p:spPr>
          <a:xfrm>
            <a:off x="2971800" y="6553200"/>
            <a:ext cx="2895600" cy="304800"/>
          </a:xfrm>
        </p:spPr>
        <p:txBody>
          <a:bodyPr/>
          <a:lstStyle/>
          <a:p>
            <a:endParaRPr kumimoji="0" lang="es-ES" dirty="0"/>
          </a:p>
        </p:txBody>
      </p:sp>
      <p:sp>
        <p:nvSpPr>
          <p:cNvPr id="20" name="Slide Number Placeholder 5"/>
          <p:cNvSpPr>
            <a:spLocks noGrp="1"/>
          </p:cNvSpPr>
          <p:nvPr>
            <p:ph type="sldNum" sz="quarter" idx="12"/>
          </p:nvPr>
        </p:nvSpPr>
        <p:spPr>
          <a:xfrm>
            <a:off x="6248400" y="6553200"/>
            <a:ext cx="2057400" cy="304800"/>
          </a:xfrm>
        </p:spPr>
        <p:txBody>
          <a:bodyPr/>
          <a:lstStyle/>
          <a:p>
            <a:fld id="{80F88FF4-1BD9-4AA8-B980-C7776087ABAF}" type="slidenum">
              <a:t>‹Nº›</a:t>
            </a:fld>
            <a:endParaRPr kumimoji="0" lang="es-ES" dirty="0"/>
          </a:p>
        </p:txBody>
      </p:sp>
      <p:sp>
        <p:nvSpPr>
          <p:cNvPr id="21" name="Rectangle 20"/>
          <p:cNvSpPr/>
          <p:nvPr userDrawn="1"/>
        </p:nvSpPr>
        <p:spPr>
          <a:xfrm>
            <a:off x="8524568" y="0"/>
            <a:ext cx="540774" cy="6858000"/>
          </a:xfrm>
          <a:prstGeom prst="rect">
            <a:avLst/>
          </a:prstGeom>
          <a:solidFill>
            <a:srgbClr val="91B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solidFill>
                <a:srgbClr val="FC7500"/>
              </a:solidFill>
            </a:endParaRPr>
          </a:p>
        </p:txBody>
      </p:sp>
      <p:cxnSp>
        <p:nvCxnSpPr>
          <p:cNvPr id="22" name="Straight Connector 21"/>
          <p:cNvCxnSpPr/>
          <p:nvPr userDrawn="1"/>
        </p:nvCxnSpPr>
        <p:spPr>
          <a:xfrm rot="5400000">
            <a:off x="5693734" y="3429000"/>
            <a:ext cx="6858000" cy="0"/>
          </a:xfrm>
          <a:prstGeom prst="line">
            <a:avLst/>
          </a:prstGeom>
          <a:ln w="50800">
            <a:solidFill>
              <a:srgbClr val="91BED4"/>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userDrawn="1">
  <p:cSld name="2_Horizontal con título">
    <p:bg>
      <p:bgPr>
        <a:solidFill>
          <a:srgbClr val="91BED4"/>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EFEED2B4-868F-4681-9E70-FF7ECCDC67D4}" type="datetimeFigureOut">
              <a:pPr/>
              <a:t>19/09/2020</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80F88FF4-1BD9-4AA8-B980-C7776087ABAF}" type="slidenum">
              <a:pPr/>
              <a:t>‹Nº›</a:t>
            </a:fld>
            <a:endParaRPr kumimoji="0" lang="es-ES" dirty="0"/>
          </a:p>
        </p:txBody>
      </p:sp>
      <p:sp>
        <p:nvSpPr>
          <p:cNvPr id="6" name="Rectangle 9"/>
          <p:cNvSpPr>
            <a:spLocks noGrp="1" noChangeAspect="1"/>
          </p:cNvSpPr>
          <p:nvPr>
            <p:ph type="pic" sz="quarter" idx="13"/>
          </p:nvPr>
        </p:nvSpPr>
        <p:spPr>
          <a:xfrm>
            <a:off x="533400" y="370790"/>
            <a:ext cx="8040013" cy="603001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kumimoji="0" lang="es-ES" sz="2400" i="0" kern="1200">
                <a:solidFill>
                  <a:srgbClr val="FC7500"/>
                </a:solidFill>
                <a:latin typeface="+mn-lt"/>
                <a:ea typeface="+mn-ea"/>
                <a:cs typeface="+mn-cs"/>
              </a:defRPr>
            </a:lvl1pPr>
            <a:extLst/>
          </a:lstStyle>
          <a:p>
            <a:pPr marL="0" marR="0" indent="1588" algn="ctr" eaLnBrk="1" latinLnBrk="0" hangingPunct="1"/>
            <a:r>
              <a:rPr lang="es-ES" dirty="0"/>
              <a:t>Haga clic en el icono para agregar una imagen</a:t>
            </a:r>
            <a:endParaRPr dirty="0"/>
          </a:p>
        </p:txBody>
      </p:sp>
      <p:sp>
        <p:nvSpPr>
          <p:cNvPr id="7" name="Text Placeholder 10"/>
          <p:cNvSpPr>
            <a:spLocks noGrp="1"/>
          </p:cNvSpPr>
          <p:nvPr>
            <p:ph type="body" sz="quarter" idx="14" hasCustomPrompt="1"/>
          </p:nvPr>
        </p:nvSpPr>
        <p:spPr>
          <a:xfrm>
            <a:off x="5105400" y="5257800"/>
            <a:ext cx="4038600" cy="505047"/>
          </a:xfrm>
          <a:solidFill>
            <a:schemeClr val="tx1">
              <a:alpha val="46000"/>
            </a:schemeClr>
          </a:solidFill>
        </p:spPr>
        <p:txBody>
          <a:bodyPr>
            <a:normAutofit/>
          </a:bodyPr>
          <a:lstStyle>
            <a:lvl1pPr eaLnBrk="1" latinLnBrk="0" hangingPunct="1">
              <a:buNone/>
              <a:defRPr kumimoji="0" lang="es-ES" sz="2800" baseline="0">
                <a:solidFill>
                  <a:schemeClr val="bg1"/>
                </a:solidFill>
              </a:defRPr>
            </a:lvl1pPr>
          </a:lstStyle>
          <a:p>
            <a:pPr lvl="0"/>
            <a:r>
              <a:rPr kumimoji="0" lang="es-ES"/>
              <a:t>Haga clic para agregar un título</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orizontal con título transparente">
    <p:spTree>
      <p:nvGrpSpPr>
        <p:cNvPr id="1" name=""/>
        <p:cNvGrpSpPr/>
        <p:nvPr/>
      </p:nvGrpSpPr>
      <p:grpSpPr>
        <a:xfrm>
          <a:off x="0" y="0"/>
          <a:ext cx="0" cy="0"/>
          <a:chOff x="0" y="0"/>
          <a:chExt cx="0" cy="0"/>
        </a:xfrm>
      </p:grpSpPr>
      <p:sp>
        <p:nvSpPr>
          <p:cNvPr id="6" name="Rectangle 9"/>
          <p:cNvSpPr>
            <a:spLocks noGrp="1" noChangeAspect="1"/>
          </p:cNvSpPr>
          <p:nvPr>
            <p:ph type="pic" sz="quarter" idx="14"/>
          </p:nvPr>
        </p:nvSpPr>
        <p:spPr>
          <a:xfrm>
            <a:off x="1143000" y="762000"/>
            <a:ext cx="6299200" cy="47244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400" kern="1200">
                <a:solidFill>
                  <a:schemeClr val="tx1">
                    <a:lumMod val="65000"/>
                    <a:lumOff val="35000"/>
                  </a:schemeClr>
                </a:solidFill>
                <a:latin typeface="+mn-lt"/>
                <a:ea typeface="+mn-ea"/>
                <a:cs typeface="+mn-cs"/>
              </a:defRPr>
            </a:lvl1pPr>
            <a:extLst/>
          </a:lstStyle>
          <a:p>
            <a:pPr marL="0" marR="0" indent="1588" algn="ctr" eaLnBrk="1" latinLnBrk="0" hangingPunct="1"/>
            <a:r>
              <a:rPr lang="es-ES" dirty="0"/>
              <a:t>Haga clic en el icono para agregar una imagen</a:t>
            </a:r>
            <a:endParaRPr dirty="0"/>
          </a:p>
        </p:txBody>
      </p:sp>
      <p:sp>
        <p:nvSpPr>
          <p:cNvPr id="9" name="Date Placeholder 3"/>
          <p:cNvSpPr>
            <a:spLocks noGrp="1"/>
          </p:cNvSpPr>
          <p:nvPr>
            <p:ph type="dt" sz="half" idx="10"/>
          </p:nvPr>
        </p:nvSpPr>
        <p:spPr>
          <a:xfrm>
            <a:off x="457200" y="6553200"/>
            <a:ext cx="2133600" cy="304800"/>
          </a:xfrm>
        </p:spPr>
        <p:txBody>
          <a:bodyPr/>
          <a:lstStyle/>
          <a:p>
            <a:fld id="{EFEED2B4-868F-4681-9E70-FF7ECCDC67D4}" type="datetimeFigureOut">
              <a:t>19/09/2020</a:t>
            </a:fld>
            <a:endParaRPr kumimoji="0" lang="es-ES" dirty="0"/>
          </a:p>
        </p:txBody>
      </p:sp>
      <p:sp>
        <p:nvSpPr>
          <p:cNvPr id="10" name="Footer Placeholder 4"/>
          <p:cNvSpPr>
            <a:spLocks noGrp="1"/>
          </p:cNvSpPr>
          <p:nvPr>
            <p:ph type="ftr" sz="quarter" idx="11"/>
          </p:nvPr>
        </p:nvSpPr>
        <p:spPr>
          <a:xfrm>
            <a:off x="2971800" y="6553200"/>
            <a:ext cx="2895600" cy="304800"/>
          </a:xfrm>
        </p:spPr>
        <p:txBody>
          <a:bodyPr/>
          <a:lstStyle/>
          <a:p>
            <a:endParaRPr kumimoji="0" lang="es-ES" dirty="0"/>
          </a:p>
        </p:txBody>
      </p:sp>
      <p:sp>
        <p:nvSpPr>
          <p:cNvPr id="11" name="Slide Number Placeholder 5"/>
          <p:cNvSpPr>
            <a:spLocks noGrp="1"/>
          </p:cNvSpPr>
          <p:nvPr>
            <p:ph type="sldNum" sz="quarter" idx="12"/>
          </p:nvPr>
        </p:nvSpPr>
        <p:spPr>
          <a:xfrm>
            <a:off x="6248400" y="6553200"/>
            <a:ext cx="2057400" cy="304800"/>
          </a:xfrm>
        </p:spPr>
        <p:txBody>
          <a:bodyPr/>
          <a:lstStyle/>
          <a:p>
            <a:fld id="{80F88FF4-1BD9-4AA8-B980-C7776087ABAF}" type="slidenum">
              <a:t>‹Nº›</a:t>
            </a:fld>
            <a:endParaRPr kumimoji="0" lang="es-ES" dirty="0"/>
          </a:p>
        </p:txBody>
      </p:sp>
      <p:sp>
        <p:nvSpPr>
          <p:cNvPr id="12" name="Rectangle 11"/>
          <p:cNvSpPr/>
          <p:nvPr userDrawn="1"/>
        </p:nvSpPr>
        <p:spPr>
          <a:xfrm>
            <a:off x="1170166" y="5669280"/>
            <a:ext cx="6297434" cy="731520"/>
          </a:xfrm>
          <a:prstGeom prst="rect">
            <a:avLst/>
          </a:prstGeom>
          <a:noFill/>
          <a:ln w="38100">
            <a:solidFill>
              <a:schemeClr val="tx1">
                <a:lumMod val="95000"/>
                <a:lumOff val="5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15" name="Text Placeholder 14"/>
          <p:cNvSpPr>
            <a:spLocks noGrp="1"/>
          </p:cNvSpPr>
          <p:nvPr>
            <p:ph type="body" sz="quarter" idx="16" hasCustomPrompt="1"/>
          </p:nvPr>
        </p:nvSpPr>
        <p:spPr>
          <a:xfrm>
            <a:off x="1219199" y="5715000"/>
            <a:ext cx="6191693" cy="632637"/>
          </a:xfrm>
          <a:solidFill>
            <a:schemeClr val="tx1">
              <a:alpha val="35000"/>
            </a:schemeClr>
          </a:solidFill>
        </p:spPr>
        <p:txBody>
          <a:bodyPr vert="horz" lIns="91440" tIns="45720" rIns="91440" bIns="45720" rtlCol="0">
            <a:normAutofit/>
          </a:bodyPr>
          <a:lstStyle>
            <a:lvl1pPr marL="342900" indent="-342900" algn="ctr" defTabSz="914400" rtl="0" eaLnBrk="1" latinLnBrk="0" hangingPunct="1">
              <a:spcBef>
                <a:spcPct val="20000"/>
              </a:spcBef>
              <a:buFont typeface="Arial" pitchFamily="34" charset="0"/>
              <a:buNone/>
              <a:defRPr kumimoji="0" lang="es-ES" sz="3000" b="1" kern="1200">
                <a:solidFill>
                  <a:schemeClr val="tx1">
                    <a:lumMod val="85000"/>
                    <a:lumOff val="15000"/>
                  </a:schemeClr>
                </a:solidFill>
                <a:latin typeface="Arial" pitchFamily="34" charset="0"/>
                <a:ea typeface="+mn-ea"/>
                <a:cs typeface="Arial" pitchFamily="34" charset="0"/>
              </a:defRPr>
            </a:lvl1pPr>
          </a:lstStyle>
          <a:p>
            <a:pPr lvl="0"/>
            <a:r>
              <a:rPr kumimoji="0" lang="es-ES"/>
              <a:t>Haga clic para agregar un título</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2" name="Title 1"/>
          <p:cNvSpPr>
            <a:spLocks noGrp="1"/>
          </p:cNvSpPr>
          <p:nvPr>
            <p:ph type="title"/>
          </p:nvPr>
        </p:nvSpPr>
        <p:spPr>
          <a:xfrm>
            <a:off x="1676400" y="4800600"/>
            <a:ext cx="5486400" cy="566738"/>
          </a:xfrm>
          <a:solidFill>
            <a:srgbClr val="FC7500"/>
          </a:solidFill>
        </p:spPr>
        <p:txBody>
          <a:bodyPr anchor="b"/>
          <a:lstStyle>
            <a:lvl1pPr algn="l" eaLnBrk="1" latinLnBrk="0" hangingPunct="1">
              <a:defRPr kumimoji="0" lang="es-ES" sz="2000" b="1">
                <a:solidFill>
                  <a:schemeClr val="bg1"/>
                </a:solidFill>
              </a:defRPr>
            </a:lvl1pPr>
          </a:lstStyle>
          <a:p>
            <a:pPr eaLnBrk="1" latinLnBrk="0" hangingPunct="1"/>
            <a:r>
              <a:rPr lang="es-ES"/>
              <a:t>Haga clic para modificar el estilo de título del patrón</a:t>
            </a:r>
            <a:endParaRPr/>
          </a:p>
        </p:txBody>
      </p:sp>
      <p:sp>
        <p:nvSpPr>
          <p:cNvPr id="3" name="Picture Placeholder 2"/>
          <p:cNvSpPr>
            <a:spLocks noGrp="1"/>
          </p:cNvSpPr>
          <p:nvPr>
            <p:ph type="pic" idx="1"/>
          </p:nvPr>
        </p:nvSpPr>
        <p:spPr>
          <a:xfrm>
            <a:off x="1676400" y="612775"/>
            <a:ext cx="5486400" cy="4114800"/>
          </a:xfrm>
          <a:solidFill>
            <a:schemeClr val="bg1">
              <a:lumMod val="95000"/>
            </a:schemeClr>
          </a:solidFill>
        </p:spPr>
        <p:txBody>
          <a:bodyPr/>
          <a:lstStyle>
            <a:lvl1pPr marL="0" indent="0" algn="ctr" eaLnBrk="1" latinLnBrk="0" hangingPunct="1">
              <a:buNone/>
              <a:defRPr kumimoji="0" lang="es-ES" sz="3200">
                <a:solidFill>
                  <a:schemeClr val="tx1">
                    <a:lumMod val="75000"/>
                    <a:lumOff val="25000"/>
                  </a:schemeClr>
                </a:solidFill>
              </a:defRPr>
            </a:lvl1pPr>
            <a:lvl2pPr marL="457200" indent="0" eaLnBrk="1" latinLnBrk="0" hangingPunct="1">
              <a:buNone/>
              <a:defRPr kumimoji="0" lang="es-ES" sz="2800"/>
            </a:lvl2pPr>
            <a:lvl3pPr marL="914400" indent="0" eaLnBrk="1" latinLnBrk="0" hangingPunct="1">
              <a:buNone/>
              <a:defRPr kumimoji="0" lang="es-ES" sz="2400"/>
            </a:lvl3pPr>
            <a:lvl4pPr marL="1371600" indent="0" eaLnBrk="1" latinLnBrk="0" hangingPunct="1">
              <a:buNone/>
              <a:defRPr kumimoji="0" lang="es-ES" sz="2000"/>
            </a:lvl4pPr>
            <a:lvl5pPr marL="1828800" indent="0" eaLnBrk="1" latinLnBrk="0" hangingPunct="1">
              <a:buNone/>
              <a:defRPr kumimoji="0" lang="es-ES" sz="2000"/>
            </a:lvl5pPr>
            <a:lvl6pPr marL="2286000" indent="0" eaLnBrk="1" latinLnBrk="0" hangingPunct="1">
              <a:buNone/>
              <a:defRPr kumimoji="0" lang="es-ES" sz="2000"/>
            </a:lvl6pPr>
            <a:lvl7pPr marL="2743200" indent="0" eaLnBrk="1" latinLnBrk="0" hangingPunct="1">
              <a:buNone/>
              <a:defRPr kumimoji="0" lang="es-ES" sz="2000"/>
            </a:lvl7pPr>
            <a:lvl8pPr marL="3200400" indent="0" eaLnBrk="1" latinLnBrk="0" hangingPunct="1">
              <a:buNone/>
              <a:defRPr kumimoji="0" lang="es-ES" sz="2000"/>
            </a:lvl8pPr>
            <a:lvl9pPr marL="3657600" indent="0" eaLnBrk="1" latinLnBrk="0" hangingPunct="1">
              <a:buNone/>
              <a:defRPr kumimoji="0" lang="es-ES" sz="2000"/>
            </a:lvl9pPr>
          </a:lstStyle>
          <a:p>
            <a:pPr eaLnBrk="1" latinLnBrk="0" hangingPunct="1"/>
            <a:r>
              <a:rPr lang="es-ES" dirty="0"/>
              <a:t>Haga clic en el icono para agregar una imagen</a:t>
            </a:r>
            <a:endParaRPr dirty="0"/>
          </a:p>
        </p:txBody>
      </p:sp>
      <p:sp>
        <p:nvSpPr>
          <p:cNvPr id="4" name="Text Placeholder 3"/>
          <p:cNvSpPr>
            <a:spLocks noGrp="1"/>
          </p:cNvSpPr>
          <p:nvPr>
            <p:ph type="body" sz="half" idx="2"/>
          </p:nvPr>
        </p:nvSpPr>
        <p:spPr>
          <a:xfrm>
            <a:off x="1676400" y="5443538"/>
            <a:ext cx="5486400" cy="804862"/>
          </a:xfrm>
        </p:spPr>
        <p:txBody>
          <a:bodyPr>
            <a:normAutofit/>
          </a:bodyPr>
          <a:lstStyle>
            <a:lvl1pPr marL="0" indent="0" eaLnBrk="1" latinLnBrk="0" hangingPunct="1">
              <a:buNone/>
              <a:defRPr kumimoji="0" lang="es-ES" sz="1600">
                <a:solidFill>
                  <a:schemeClr val="tx1">
                    <a:lumMod val="85000"/>
                    <a:lumOff val="15000"/>
                  </a:schemeClr>
                </a:solidFill>
              </a:defRPr>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
              <a:t>Haga clic para modificar el estilo de texto del patrón</a:t>
            </a:r>
          </a:p>
        </p:txBody>
      </p:sp>
      <p:sp>
        <p:nvSpPr>
          <p:cNvPr id="10" name="Date Placeholder 3"/>
          <p:cNvSpPr>
            <a:spLocks noGrp="1"/>
          </p:cNvSpPr>
          <p:nvPr>
            <p:ph type="dt" sz="half" idx="10"/>
          </p:nvPr>
        </p:nvSpPr>
        <p:spPr>
          <a:xfrm>
            <a:off x="457200" y="6553200"/>
            <a:ext cx="2133600" cy="304800"/>
          </a:xfrm>
        </p:spPr>
        <p:txBody>
          <a:bodyPr/>
          <a:lstStyle/>
          <a:p>
            <a:fld id="{EFEED2B4-868F-4681-9E70-FF7ECCDC67D4}" type="datetimeFigureOut">
              <a:t>19/09/2020</a:t>
            </a:fld>
            <a:endParaRPr kumimoji="0" lang="es-ES" dirty="0"/>
          </a:p>
        </p:txBody>
      </p:sp>
      <p:sp>
        <p:nvSpPr>
          <p:cNvPr id="11" name="Footer Placeholder 4"/>
          <p:cNvSpPr>
            <a:spLocks noGrp="1"/>
          </p:cNvSpPr>
          <p:nvPr>
            <p:ph type="ftr" sz="quarter" idx="11"/>
          </p:nvPr>
        </p:nvSpPr>
        <p:spPr>
          <a:xfrm>
            <a:off x="2971800" y="6553200"/>
            <a:ext cx="2895600" cy="304800"/>
          </a:xfrm>
        </p:spPr>
        <p:txBody>
          <a:bodyPr/>
          <a:lstStyle/>
          <a:p>
            <a:endParaRPr kumimoji="0" lang="es-ES" dirty="0"/>
          </a:p>
        </p:txBody>
      </p:sp>
      <p:sp>
        <p:nvSpPr>
          <p:cNvPr id="12" name="Slide Number Placeholder 5"/>
          <p:cNvSpPr>
            <a:spLocks noGrp="1"/>
          </p:cNvSpPr>
          <p:nvPr>
            <p:ph type="sldNum" sz="quarter" idx="12"/>
          </p:nvPr>
        </p:nvSpPr>
        <p:spPr>
          <a:xfrm>
            <a:off x="6248400" y="6553200"/>
            <a:ext cx="2057400" cy="304800"/>
          </a:xfrm>
        </p:spPr>
        <p:txBody>
          <a:bodyPr/>
          <a:lstStyle/>
          <a:p>
            <a:fld id="{80F88FF4-1BD9-4AA8-B980-C7776087ABAF}" type="slidenum">
              <a:t>‹Nº›</a:t>
            </a:fld>
            <a:endParaRPr kumimoji="0"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orizontal con título">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5" name="Date Placeholder 3"/>
          <p:cNvSpPr>
            <a:spLocks noGrp="1"/>
          </p:cNvSpPr>
          <p:nvPr>
            <p:ph type="dt" sz="half" idx="10"/>
          </p:nvPr>
        </p:nvSpPr>
        <p:spPr>
          <a:xfrm>
            <a:off x="457200" y="6553200"/>
            <a:ext cx="2133600" cy="304800"/>
          </a:xfrm>
        </p:spPr>
        <p:txBody>
          <a:bodyPr/>
          <a:lstStyle/>
          <a:p>
            <a:fld id="{EFEED2B4-868F-4681-9E70-FF7ECCDC67D4}" type="datetimeFigureOut">
              <a:t>19/09/2020</a:t>
            </a:fld>
            <a:endParaRPr kumimoji="0" lang="es-ES" dirty="0"/>
          </a:p>
        </p:txBody>
      </p:sp>
      <p:sp>
        <p:nvSpPr>
          <p:cNvPr id="6" name="Footer Placeholder 4"/>
          <p:cNvSpPr>
            <a:spLocks noGrp="1"/>
          </p:cNvSpPr>
          <p:nvPr>
            <p:ph type="ftr" sz="quarter" idx="11"/>
          </p:nvPr>
        </p:nvSpPr>
        <p:spPr>
          <a:xfrm>
            <a:off x="2971800" y="6553200"/>
            <a:ext cx="2895600" cy="304800"/>
          </a:xfrm>
        </p:spPr>
        <p:txBody>
          <a:bodyPr/>
          <a:lstStyle/>
          <a:p>
            <a:endParaRPr kumimoji="0" lang="es-ES" dirty="0"/>
          </a:p>
        </p:txBody>
      </p:sp>
      <p:sp>
        <p:nvSpPr>
          <p:cNvPr id="9" name="Slide Number Placeholder 5"/>
          <p:cNvSpPr>
            <a:spLocks noGrp="1"/>
          </p:cNvSpPr>
          <p:nvPr>
            <p:ph type="sldNum" sz="quarter" idx="12"/>
          </p:nvPr>
        </p:nvSpPr>
        <p:spPr>
          <a:xfrm>
            <a:off x="6248400" y="6553200"/>
            <a:ext cx="2057400" cy="304800"/>
          </a:xfrm>
        </p:spPr>
        <p:txBody>
          <a:bodyPr/>
          <a:lstStyle/>
          <a:p>
            <a:fld id="{80F88FF4-1BD9-4AA8-B980-C7776087ABAF}" type="slidenum">
              <a:t>‹Nº›</a:t>
            </a:fld>
            <a:endParaRPr kumimoji="0" lang="es-ES" dirty="0"/>
          </a:p>
        </p:txBody>
      </p:sp>
      <p:sp>
        <p:nvSpPr>
          <p:cNvPr id="12" name="Rectangle 9"/>
          <p:cNvSpPr>
            <a:spLocks noGrp="1" noChangeAspect="1"/>
          </p:cNvSpPr>
          <p:nvPr>
            <p:ph type="pic" sz="quarter" idx="14"/>
          </p:nvPr>
        </p:nvSpPr>
        <p:spPr>
          <a:xfrm>
            <a:off x="1244600" y="304800"/>
            <a:ext cx="6299200" cy="4724400"/>
          </a:xfrm>
          <a:solidFill>
            <a:schemeClr val="bg1">
              <a:lumMod val="95000"/>
            </a:schemeClr>
          </a:solidFill>
          <a:ln w="38100" cap="sq" cmpd="sng" algn="ctr">
            <a:noFill/>
            <a:prstDash val="solid"/>
            <a:miter lim="800000"/>
          </a:ln>
          <a:effectLst/>
        </p:spPr>
        <p:style>
          <a:lnRef idx="3">
            <a:schemeClr val="lt1"/>
          </a:lnRef>
          <a:fillRef idx="1">
            <a:schemeClr val="accent1"/>
          </a:fillRef>
          <a:effectRef idx="1">
            <a:schemeClr val="accent1"/>
          </a:effectRef>
          <a:fontRef idx="minor">
            <a:schemeClr val="lt1"/>
          </a:fontRef>
        </p:style>
        <p:txBody>
          <a:bodyPr anchor="t"/>
          <a:lstStyle>
            <a:lvl1pPr marL="0" marR="0" indent="1588" algn="ctr" rtl="0" eaLnBrk="1" latinLnBrk="0" hangingPunct="1">
              <a:spcBef>
                <a:spcPct val="20000"/>
              </a:spcBef>
              <a:buFontTx/>
              <a:buNone/>
              <a:defRPr kumimoji="0" lang="es-ES" sz="2800" i="0">
                <a:solidFill>
                  <a:schemeClr val="tx1">
                    <a:lumMod val="50000"/>
                    <a:lumOff val="50000"/>
                  </a:schemeClr>
                </a:solidFill>
                <a:latin typeface="+mn-lt"/>
                <a:ea typeface="+mn-ea"/>
                <a:cs typeface="+mn-cs"/>
              </a:defRPr>
            </a:lvl1pPr>
            <a:extLst/>
          </a:lstStyle>
          <a:p>
            <a:pPr marL="0" marR="0" indent="1588" algn="ctr" eaLnBrk="1" latinLnBrk="0" hangingPunct="1"/>
            <a:r>
              <a:rPr lang="es-ES" dirty="0"/>
              <a:t>Haga clic en el icono para agregar una imagen</a:t>
            </a:r>
            <a:endParaRPr dirty="0"/>
          </a:p>
        </p:txBody>
      </p:sp>
      <p:sp>
        <p:nvSpPr>
          <p:cNvPr id="14" name="Text Placeholder 13"/>
          <p:cNvSpPr>
            <a:spLocks noGrp="1"/>
          </p:cNvSpPr>
          <p:nvPr>
            <p:ph type="body" sz="quarter" idx="15" hasCustomPrompt="1"/>
          </p:nvPr>
        </p:nvSpPr>
        <p:spPr>
          <a:xfrm>
            <a:off x="457200" y="5181600"/>
            <a:ext cx="7848600" cy="457200"/>
          </a:xfrm>
        </p:spPr>
        <p:txBody>
          <a:bodyPr>
            <a:normAutofit/>
          </a:bodyPr>
          <a:lstStyle>
            <a:lvl1pPr eaLnBrk="1" latinLnBrk="0" hangingPunct="1">
              <a:buNone/>
              <a:defRPr kumimoji="0" lang="es-ES" sz="2400" b="1" baseline="0">
                <a:solidFill>
                  <a:srgbClr val="FC7500"/>
                </a:solidFill>
              </a:defRPr>
            </a:lvl1pPr>
          </a:lstStyle>
          <a:p>
            <a:pPr lvl="0"/>
            <a:r>
              <a:rPr kumimoji="0" lang="es-ES"/>
              <a:t>Haga clic para agregar un título</a:t>
            </a:r>
          </a:p>
        </p:txBody>
      </p:sp>
      <p:sp>
        <p:nvSpPr>
          <p:cNvPr id="16" name="Text Placeholder 15"/>
          <p:cNvSpPr>
            <a:spLocks noGrp="1"/>
          </p:cNvSpPr>
          <p:nvPr>
            <p:ph type="body" sz="quarter" idx="16" hasCustomPrompt="1"/>
          </p:nvPr>
        </p:nvSpPr>
        <p:spPr>
          <a:xfrm>
            <a:off x="457200" y="5715000"/>
            <a:ext cx="7848600" cy="685800"/>
          </a:xfrm>
        </p:spPr>
        <p:txBody>
          <a:bodyPr>
            <a:noAutofit/>
          </a:bodyPr>
          <a:lstStyle>
            <a:lvl1pPr eaLnBrk="1" latinLnBrk="0" hangingPunct="1">
              <a:buNone/>
              <a:defRPr kumimoji="0" lang="es-ES" sz="1800" baseline="0">
                <a:solidFill>
                  <a:schemeClr val="tx1">
                    <a:lumMod val="75000"/>
                    <a:lumOff val="25000"/>
                  </a:schemeClr>
                </a:solidFill>
              </a:defRPr>
            </a:lvl1pPr>
          </a:lstStyle>
          <a:p>
            <a:pPr lvl="0"/>
            <a:r>
              <a:rPr kumimoji="0" lang="es-ES"/>
              <a:t>Haga clic para agregar texto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Horizontal">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p:cNvSpPr/>
          <p:nvPr userDrawn="1"/>
        </p:nvSpPr>
        <p:spPr>
          <a:xfrm>
            <a:off x="477079" y="228600"/>
            <a:ext cx="8189844" cy="6172200"/>
          </a:xfrm>
          <a:prstGeom prst="rect">
            <a:avLst/>
          </a:prstGeom>
          <a:noFill/>
          <a:ln w="117475" cmpd="thinThick">
            <a:solidFill>
              <a:srgbClr val="FC75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6" name="Rectangle 9"/>
          <p:cNvSpPr>
            <a:spLocks noGrp="1" noChangeAspect="1"/>
          </p:cNvSpPr>
          <p:nvPr>
            <p:ph type="pic" sz="quarter" idx="13"/>
          </p:nvPr>
        </p:nvSpPr>
        <p:spPr>
          <a:xfrm>
            <a:off x="551994" y="299695"/>
            <a:ext cx="8040013" cy="6030010"/>
          </a:xfrm>
          <a:solidFill>
            <a:schemeClr val="bg1"/>
          </a:solidFill>
          <a:ln w="57150">
            <a:noFill/>
          </a:ln>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kumimoji="0" lang="es-ES" sz="2400" i="0" kern="1200">
                <a:solidFill>
                  <a:srgbClr val="FC7500"/>
                </a:solidFill>
                <a:latin typeface="+mn-lt"/>
                <a:ea typeface="+mn-ea"/>
                <a:cs typeface="+mn-cs"/>
              </a:defRPr>
            </a:lvl1pPr>
            <a:extLst/>
          </a:lstStyle>
          <a:p>
            <a:pPr marL="0" marR="0" indent="1588" algn="ctr" eaLnBrk="1" latinLnBrk="0" hangingPunct="1"/>
            <a:r>
              <a:rPr lang="es-ES" dirty="0"/>
              <a:t>Haga clic en el icono para agregar una imagen</a:t>
            </a:r>
            <a:endParaRPr dirty="0"/>
          </a:p>
        </p:txBody>
      </p:sp>
      <p:sp>
        <p:nvSpPr>
          <p:cNvPr id="8" name="Date Placeholder 3"/>
          <p:cNvSpPr>
            <a:spLocks noGrp="1"/>
          </p:cNvSpPr>
          <p:nvPr>
            <p:ph type="dt" sz="half" idx="10"/>
          </p:nvPr>
        </p:nvSpPr>
        <p:spPr>
          <a:xfrm>
            <a:off x="457200" y="6553200"/>
            <a:ext cx="2133600" cy="304800"/>
          </a:xfrm>
        </p:spPr>
        <p:txBody>
          <a:bodyPr/>
          <a:lstStyle/>
          <a:p>
            <a:fld id="{EFEED2B4-868F-4681-9E70-FF7ECCDC67D4}" type="datetimeFigureOut">
              <a:t>19/09/2020</a:t>
            </a:fld>
            <a:endParaRPr kumimoji="0" lang="es-ES" dirty="0"/>
          </a:p>
        </p:txBody>
      </p:sp>
      <p:sp>
        <p:nvSpPr>
          <p:cNvPr id="9" name="Footer Placeholder 4"/>
          <p:cNvSpPr>
            <a:spLocks noGrp="1"/>
          </p:cNvSpPr>
          <p:nvPr>
            <p:ph type="ftr" sz="quarter" idx="11"/>
          </p:nvPr>
        </p:nvSpPr>
        <p:spPr>
          <a:xfrm>
            <a:off x="3124200" y="6553200"/>
            <a:ext cx="2895600" cy="304800"/>
          </a:xfrm>
        </p:spPr>
        <p:txBody>
          <a:bodyPr/>
          <a:lstStyle/>
          <a:p>
            <a:endParaRPr kumimoji="0" lang="es-ES" dirty="0"/>
          </a:p>
        </p:txBody>
      </p:sp>
      <p:sp>
        <p:nvSpPr>
          <p:cNvPr id="10" name="Slide Number Placeholder 5"/>
          <p:cNvSpPr>
            <a:spLocks noGrp="1"/>
          </p:cNvSpPr>
          <p:nvPr>
            <p:ph type="sldNum" sz="quarter" idx="12"/>
          </p:nvPr>
        </p:nvSpPr>
        <p:spPr>
          <a:xfrm>
            <a:off x="6553200" y="6553200"/>
            <a:ext cx="2133600" cy="304800"/>
          </a:xfrm>
        </p:spPr>
        <p:txBody>
          <a:bodyPr/>
          <a:lstStyle/>
          <a:p>
            <a:fld id="{80F88FF4-1BD9-4AA8-B980-C7776087ABAF}" type="slidenum">
              <a:t>‹Nº›</a:t>
            </a:fld>
            <a:endParaRPr kumimoji="0"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Horizontal con título">
    <p:bg>
      <p:bgPr>
        <a:solidFill>
          <a:srgbClr val="91BED4"/>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EFEED2B4-868F-4681-9E70-FF7ECCDC67D4}" type="datetimeFigureOut">
              <a:pPr/>
              <a:t>19/09/2020</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80F88FF4-1BD9-4AA8-B980-C7776087ABAF}" type="slidenum">
              <a:pPr/>
              <a:t>‹Nº›</a:t>
            </a:fld>
            <a:endParaRPr kumimoji="0" lang="es-ES" dirty="0"/>
          </a:p>
        </p:txBody>
      </p:sp>
      <p:sp>
        <p:nvSpPr>
          <p:cNvPr id="6" name="Rectangle 9"/>
          <p:cNvSpPr>
            <a:spLocks noGrp="1" noChangeAspect="1"/>
          </p:cNvSpPr>
          <p:nvPr>
            <p:ph type="pic" sz="quarter" idx="13"/>
          </p:nvPr>
        </p:nvSpPr>
        <p:spPr>
          <a:xfrm>
            <a:off x="533400" y="370790"/>
            <a:ext cx="8040013" cy="603001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kumimoji="0" lang="es-ES" sz="2400" i="0" kern="1200">
                <a:solidFill>
                  <a:srgbClr val="FC7500"/>
                </a:solidFill>
                <a:latin typeface="+mn-lt"/>
                <a:ea typeface="+mn-ea"/>
                <a:cs typeface="+mn-cs"/>
              </a:defRPr>
            </a:lvl1pPr>
            <a:extLst/>
          </a:lstStyle>
          <a:p>
            <a:pPr marL="0" marR="0" indent="1588" algn="ctr" eaLnBrk="1" latinLnBrk="0" hangingPunct="1"/>
            <a:r>
              <a:rPr lang="es-ES" dirty="0"/>
              <a:t>Haga clic en el icono para agregar una imagen</a:t>
            </a:r>
            <a:endParaRPr dirty="0"/>
          </a:p>
        </p:txBody>
      </p:sp>
      <p:sp>
        <p:nvSpPr>
          <p:cNvPr id="7" name="Text Placeholder 10"/>
          <p:cNvSpPr>
            <a:spLocks noGrp="1"/>
          </p:cNvSpPr>
          <p:nvPr>
            <p:ph type="body" sz="quarter" idx="14" hasCustomPrompt="1"/>
          </p:nvPr>
        </p:nvSpPr>
        <p:spPr>
          <a:xfrm>
            <a:off x="5105400" y="5257800"/>
            <a:ext cx="4038600" cy="505047"/>
          </a:xfrm>
          <a:solidFill>
            <a:schemeClr val="tx1">
              <a:alpha val="46000"/>
            </a:schemeClr>
          </a:solidFill>
        </p:spPr>
        <p:txBody>
          <a:bodyPr>
            <a:normAutofit/>
          </a:bodyPr>
          <a:lstStyle>
            <a:lvl1pPr eaLnBrk="1" latinLnBrk="0" hangingPunct="1">
              <a:buNone/>
              <a:defRPr kumimoji="0" lang="es-ES" sz="2800" baseline="0">
                <a:solidFill>
                  <a:schemeClr val="bg1"/>
                </a:solidFill>
              </a:defRPr>
            </a:lvl1pPr>
          </a:lstStyle>
          <a:p>
            <a:pPr lvl="0"/>
            <a:r>
              <a:rPr kumimoji="0" lang="es-ES"/>
              <a:t>Haga clic para agregar un título</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en vertical con títulos">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8"/>
          <p:cNvSpPr>
            <a:spLocks noGrp="1" noChangeAspect="1"/>
          </p:cNvSpPr>
          <p:nvPr>
            <p:ph type="pic" sz="quarter" idx="13"/>
          </p:nvPr>
        </p:nvSpPr>
        <p:spPr>
          <a:xfrm>
            <a:off x="4512497" y="381000"/>
            <a:ext cx="3431353" cy="4575141"/>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kumimoji="0" lang="es-ES" sz="2400" i="0" kern="1200">
                <a:solidFill>
                  <a:schemeClr val="tx1">
                    <a:lumMod val="65000"/>
                    <a:lumOff val="35000"/>
                  </a:schemeClr>
                </a:solidFill>
                <a:latin typeface="+mn-lt"/>
                <a:ea typeface="+mn-ea"/>
                <a:cs typeface="+mn-cs"/>
              </a:defRPr>
            </a:lvl1pPr>
            <a:extLst/>
          </a:lstStyle>
          <a:p>
            <a:pPr marL="0" marR="0" indent="1588" algn="ctr" eaLnBrk="1" latinLnBrk="0" hangingPunct="1"/>
            <a:r>
              <a:rPr lang="es-ES" dirty="0"/>
              <a:t>Haga clic en el icono para agregar una imagen</a:t>
            </a:r>
            <a:endParaRPr dirty="0"/>
          </a:p>
        </p:txBody>
      </p:sp>
      <p:sp>
        <p:nvSpPr>
          <p:cNvPr id="7" name="Rectangle 8"/>
          <p:cNvSpPr>
            <a:spLocks noGrp="1" noChangeAspect="1"/>
          </p:cNvSpPr>
          <p:nvPr>
            <p:ph type="pic" sz="quarter" idx="14"/>
          </p:nvPr>
        </p:nvSpPr>
        <p:spPr>
          <a:xfrm>
            <a:off x="857250" y="381000"/>
            <a:ext cx="3429000" cy="4572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400" kern="1200">
                <a:solidFill>
                  <a:schemeClr val="tx1">
                    <a:lumMod val="65000"/>
                    <a:lumOff val="35000"/>
                  </a:schemeClr>
                </a:solidFill>
                <a:latin typeface="+mn-lt"/>
                <a:ea typeface="+mn-ea"/>
                <a:cs typeface="+mn-cs"/>
              </a:defRPr>
            </a:lvl1pPr>
            <a:extLst/>
          </a:lstStyle>
          <a:p>
            <a:pPr marL="0" marR="0" indent="1588" algn="ctr" eaLnBrk="1" latinLnBrk="0" hangingPunct="1"/>
            <a:r>
              <a:rPr lang="es-ES" dirty="0"/>
              <a:t>Haga clic en el icono para agregar una imagen</a:t>
            </a:r>
            <a:endParaRPr dirty="0"/>
          </a:p>
        </p:txBody>
      </p:sp>
      <p:sp>
        <p:nvSpPr>
          <p:cNvPr id="8" name="Rectangle 7"/>
          <p:cNvSpPr>
            <a:spLocks noGrp="1"/>
          </p:cNvSpPr>
          <p:nvPr>
            <p:ph type="body" sz="quarter" idx="15" hasCustomPrompt="1"/>
          </p:nvPr>
        </p:nvSpPr>
        <p:spPr>
          <a:xfrm>
            <a:off x="838200" y="5181600"/>
            <a:ext cx="3476626" cy="1066800"/>
          </a:xfrm>
        </p:spPr>
        <p:txBody>
          <a:bodyPr lIns="91440" rIns="9144" anchor="t" anchorCtr="0">
            <a:noAutofit/>
          </a:bodyPr>
          <a:lstStyle>
            <a:lvl1pPr marL="0" marR="0" indent="0" algn="ctr" rtl="0" eaLnBrk="1" latinLnBrk="0" hangingPunct="1">
              <a:spcBef>
                <a:spcPct val="20000"/>
              </a:spcBef>
              <a:buFontTx/>
              <a:buNone/>
              <a:defRPr kumimoji="0" lang="es-ES" sz="1800" baseline="0">
                <a:solidFill>
                  <a:schemeClr val="tx1">
                    <a:lumMod val="75000"/>
                    <a:lumOff val="25000"/>
                  </a:schemeClr>
                </a:solidFill>
                <a:latin typeface="+mn-lt"/>
                <a:ea typeface="+mn-ea"/>
                <a:cs typeface="+mn-cs"/>
              </a:defRPr>
            </a:lvl1pPr>
            <a:extLst/>
          </a:lstStyle>
          <a:p>
            <a:pPr lvl="0"/>
            <a:r>
              <a:rPr kumimoji="0" lang="es-ES"/>
              <a:t>Haga clic para agregar el título</a:t>
            </a:r>
          </a:p>
        </p:txBody>
      </p:sp>
      <p:sp>
        <p:nvSpPr>
          <p:cNvPr id="9" name="Rectangle 7"/>
          <p:cNvSpPr>
            <a:spLocks noGrp="1"/>
          </p:cNvSpPr>
          <p:nvPr>
            <p:ph type="body" sz="quarter" idx="16" hasCustomPrompt="1"/>
          </p:nvPr>
        </p:nvSpPr>
        <p:spPr>
          <a:xfrm>
            <a:off x="4505324" y="5181600"/>
            <a:ext cx="3476625" cy="1066800"/>
          </a:xfrm>
        </p:spPr>
        <p:txBody>
          <a:bodyPr lIns="91440" rIns="9144" anchor="t" anchorCtr="0">
            <a:noAutofit/>
          </a:bodyPr>
          <a:lstStyle>
            <a:lvl1pPr marL="0" marR="0" indent="0" algn="ctr" rtl="0" eaLnBrk="1" latinLnBrk="0" hangingPunct="1">
              <a:spcBef>
                <a:spcPct val="20000"/>
              </a:spcBef>
              <a:buFontTx/>
              <a:buNone/>
              <a:defRPr kumimoji="0" lang="es-ES" sz="1800" baseline="0">
                <a:solidFill>
                  <a:schemeClr val="tx1">
                    <a:lumMod val="75000"/>
                    <a:lumOff val="25000"/>
                  </a:schemeClr>
                </a:solidFill>
                <a:latin typeface="+mn-lt"/>
                <a:ea typeface="+mn-ea"/>
                <a:cs typeface="+mn-cs"/>
              </a:defRPr>
            </a:lvl1pPr>
            <a:extLst/>
          </a:lstStyle>
          <a:p>
            <a:pPr lvl="0"/>
            <a:r>
              <a:rPr kumimoji="0" lang="es-ES"/>
              <a:t>Haga clic para agregar el título</a:t>
            </a:r>
          </a:p>
        </p:txBody>
      </p:sp>
      <p:sp>
        <p:nvSpPr>
          <p:cNvPr id="12" name="Date Placeholder 3"/>
          <p:cNvSpPr>
            <a:spLocks noGrp="1"/>
          </p:cNvSpPr>
          <p:nvPr>
            <p:ph type="dt" sz="half" idx="10"/>
          </p:nvPr>
        </p:nvSpPr>
        <p:spPr>
          <a:xfrm>
            <a:off x="457200" y="6553200"/>
            <a:ext cx="2133600" cy="304800"/>
          </a:xfrm>
        </p:spPr>
        <p:txBody>
          <a:bodyPr/>
          <a:lstStyle/>
          <a:p>
            <a:fld id="{EFEED2B4-868F-4681-9E70-FF7ECCDC67D4}" type="datetimeFigureOut">
              <a:t>19/09/2020</a:t>
            </a:fld>
            <a:endParaRPr kumimoji="0" lang="es-ES" dirty="0"/>
          </a:p>
        </p:txBody>
      </p:sp>
      <p:sp>
        <p:nvSpPr>
          <p:cNvPr id="13" name="Footer Placeholder 4"/>
          <p:cNvSpPr>
            <a:spLocks noGrp="1"/>
          </p:cNvSpPr>
          <p:nvPr>
            <p:ph type="ftr" sz="quarter" idx="11"/>
          </p:nvPr>
        </p:nvSpPr>
        <p:spPr>
          <a:xfrm>
            <a:off x="2971800" y="6553200"/>
            <a:ext cx="2895600" cy="304800"/>
          </a:xfrm>
        </p:spPr>
        <p:txBody>
          <a:bodyPr/>
          <a:lstStyle/>
          <a:p>
            <a:endParaRPr kumimoji="0" lang="es-ES" dirty="0"/>
          </a:p>
        </p:txBody>
      </p:sp>
      <p:sp>
        <p:nvSpPr>
          <p:cNvPr id="14" name="Slide Number Placeholder 5"/>
          <p:cNvSpPr>
            <a:spLocks noGrp="1"/>
          </p:cNvSpPr>
          <p:nvPr>
            <p:ph type="sldNum" sz="quarter" idx="12"/>
          </p:nvPr>
        </p:nvSpPr>
        <p:spPr>
          <a:xfrm>
            <a:off x="6248400" y="6553200"/>
            <a:ext cx="2057400" cy="304800"/>
          </a:xfrm>
        </p:spPr>
        <p:txBody>
          <a:bodyPr/>
          <a:lstStyle/>
          <a:p>
            <a:fld id="{80F88FF4-1BD9-4AA8-B980-C7776087ABAF}" type="slidenum">
              <a:t>‹Nº›</a:t>
            </a:fld>
            <a:endParaRPr kumimoji="0"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pPr eaLnBrk="1" latinLnBrk="0" hangingPunct="1"/>
            <a:r>
              <a:rPr kumimoji="0" lang="es-ES"/>
              <a:t>Haga clic para modificar el estilo de título del patrón</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4" name="Date Placeholder 3"/>
          <p:cNvSpPr>
            <a:spLocks noGrp="1"/>
          </p:cNvSpPr>
          <p:nvPr>
            <p:ph type="dt" sz="half" idx="2"/>
          </p:nvPr>
        </p:nvSpPr>
        <p:spPr>
          <a:xfrm>
            <a:off x="457200" y="6553200"/>
            <a:ext cx="2133600" cy="304800"/>
          </a:xfrm>
          <a:prstGeom prst="rect">
            <a:avLst/>
          </a:prstGeom>
        </p:spPr>
        <p:txBody>
          <a:bodyPr vert="horz" lIns="91440" tIns="45720" rIns="91440" bIns="45720" rtlCol="0" anchor="ctr"/>
          <a:lstStyle>
            <a:lvl1pPr algn="l" eaLnBrk="1" latinLnBrk="0" hangingPunct="1">
              <a:defRPr kumimoji="0" lang="es-ES" sz="1200">
                <a:solidFill>
                  <a:schemeClr val="tx1">
                    <a:tint val="75000"/>
                  </a:schemeClr>
                </a:solidFill>
              </a:defRPr>
            </a:lvl1pPr>
          </a:lstStyle>
          <a:p>
            <a:fld id="{EFEED2B4-868F-4681-9E70-FF7ECCDC67D4}" type="datetimeFigureOut">
              <a:t>19/09/2020</a:t>
            </a:fld>
            <a:endParaRPr kumimoji="0" lang="es-ES" dirty="0"/>
          </a:p>
        </p:txBody>
      </p:sp>
      <p:sp>
        <p:nvSpPr>
          <p:cNvPr id="5" name="Footer Placeholder 4"/>
          <p:cNvSpPr>
            <a:spLocks noGrp="1"/>
          </p:cNvSpPr>
          <p:nvPr>
            <p:ph type="ftr" sz="quarter" idx="3"/>
          </p:nvPr>
        </p:nvSpPr>
        <p:spPr>
          <a:xfrm>
            <a:off x="3124200" y="6553200"/>
            <a:ext cx="2895600" cy="304800"/>
          </a:xfrm>
          <a:prstGeom prst="rect">
            <a:avLst/>
          </a:prstGeom>
        </p:spPr>
        <p:txBody>
          <a:bodyPr vert="horz" lIns="91440" tIns="45720" rIns="91440" bIns="45720" rtlCol="0" anchor="ctr"/>
          <a:lstStyle>
            <a:lvl1pPr algn="ctr" eaLnBrk="1" latinLnBrk="0" hangingPunct="1">
              <a:defRPr kumimoji="0" lang="es-ES" sz="1200">
                <a:solidFill>
                  <a:schemeClr val="tx1">
                    <a:tint val="75000"/>
                  </a:schemeClr>
                </a:solidFill>
              </a:defRPr>
            </a:lvl1pPr>
          </a:lstStyle>
          <a:p>
            <a:endParaRPr kumimoji="0" lang="es-ES" dirty="0"/>
          </a:p>
        </p:txBody>
      </p:sp>
      <p:sp>
        <p:nvSpPr>
          <p:cNvPr id="6" name="Slide Number Placeholder 5"/>
          <p:cNvSpPr>
            <a:spLocks noGrp="1"/>
          </p:cNvSpPr>
          <p:nvPr>
            <p:ph type="sldNum" sz="quarter" idx="4"/>
          </p:nvPr>
        </p:nvSpPr>
        <p:spPr>
          <a:xfrm>
            <a:off x="6553200" y="6553200"/>
            <a:ext cx="2133600" cy="304800"/>
          </a:xfrm>
          <a:prstGeom prst="rect">
            <a:avLst/>
          </a:prstGeom>
        </p:spPr>
        <p:txBody>
          <a:bodyPr vert="horz" lIns="91440" tIns="45720" rIns="91440" bIns="45720" rtlCol="0" anchor="ctr"/>
          <a:lstStyle>
            <a:lvl1pPr algn="r" eaLnBrk="1" latinLnBrk="0" hangingPunct="1">
              <a:defRPr kumimoji="0" lang="es-ES" sz="1200">
                <a:solidFill>
                  <a:schemeClr val="tx1">
                    <a:tint val="75000"/>
                  </a:schemeClr>
                </a:solidFill>
              </a:defRPr>
            </a:lvl1pPr>
          </a:lstStyle>
          <a:p>
            <a:fld id="{80F88FF4-1BD9-4AA8-B980-C7776087ABAF}" type="slidenum">
              <a:t>‹Nº›</a:t>
            </a:fld>
            <a:endParaRPr kumimoji="0" lang="es-ES" dirty="0"/>
          </a:p>
        </p:txBody>
      </p:sp>
      <p:sp>
        <p:nvSpPr>
          <p:cNvPr id="7" name="Rectangle 6"/>
          <p:cNvSpPr/>
          <p:nvPr/>
        </p:nvSpPr>
        <p:spPr>
          <a:xfrm>
            <a:off x="8532519"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solidFill>
                <a:srgbClr val="FC7500"/>
              </a:solidFill>
            </a:endParaRPr>
          </a:p>
        </p:txBody>
      </p:sp>
      <p:cxnSp>
        <p:nvCxnSpPr>
          <p:cNvPr id="8" name="Straight Connector 7"/>
          <p:cNvCxnSpPr/>
          <p:nvPr/>
        </p:nvCxnSpPr>
        <p:spPr>
          <a:xfrm rot="5400000">
            <a:off x="5693455"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1" r:id="rId2"/>
    <p:sldLayoutId id="2147483661" r:id="rId3"/>
    <p:sldLayoutId id="2147483676" r:id="rId4"/>
    <p:sldLayoutId id="2147483657" r:id="rId5"/>
    <p:sldLayoutId id="2147483655" r:id="rId6"/>
    <p:sldLayoutId id="2147483674" r:id="rId7"/>
    <p:sldLayoutId id="2147483675" r:id="rId8"/>
    <p:sldLayoutId id="2147483670" r:id="rId9"/>
    <p:sldLayoutId id="2147483671" r:id="rId10"/>
    <p:sldLayoutId id="2147483679" r:id="rId11"/>
    <p:sldLayoutId id="2147483680" r:id="rId12"/>
    <p:sldLayoutId id="2147483672" r:id="rId13"/>
    <p:sldLayoutId id="2147483673" r:id="rId14"/>
    <p:sldLayoutId id="2147483650" r:id="rId15"/>
    <p:sldLayoutId id="2147483667" r:id="rId16"/>
    <p:sldLayoutId id="2147483668" r:id="rId17"/>
    <p:sldLayoutId id="2147483666" r:id="rId18"/>
    <p:sldLayoutId id="2147483664" r:id="rId19"/>
    <p:sldLayoutId id="2147483663" r:id="rId20"/>
    <p:sldLayoutId id="2147483653" r:id="rId21"/>
    <p:sldLayoutId id="2147483652" r:id="rId22"/>
    <p:sldLayoutId id="2147483660" r:id="rId23"/>
    <p:sldLayoutId id="2147483658" r:id="rId24"/>
    <p:sldLayoutId id="2147483665" r:id="rId25"/>
    <p:sldLayoutId id="2147483669" r:id="rId26"/>
    <p:sldLayoutId id="2147483654" r:id="rId27"/>
    <p:sldLayoutId id="2147483656" r:id="rId28"/>
    <p:sldLayoutId id="2147483684" r:id="rId29"/>
    <p:sldLayoutId id="2147483685" r:id="rId30"/>
  </p:sldLayoutIdLst>
  <p:txStyles>
    <p:titleStyle>
      <a:lvl1pPr algn="ctr" defTabSz="914400" rtl="0" eaLnBrk="1" latinLnBrk="0" hangingPunct="1">
        <a:spcBef>
          <a:spcPct val="0"/>
        </a:spcBef>
        <a:buNone/>
        <a:defRPr kumimoji="0" lang="es-ES"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p:bodyStyle>
    <p:otherStyle>
      <a:defPPr>
        <a:defRPr kumimoji="0" lang="es-ES"/>
      </a:defPPr>
      <a:lvl1pPr marL="0" algn="l" defTabSz="914400" rtl="0" eaLnBrk="1" latinLnBrk="0" hangingPunct="1">
        <a:defRPr kumimoji="0" lang="es-ES" sz="1800" kern="1200">
          <a:solidFill>
            <a:schemeClr val="tx1"/>
          </a:solidFill>
          <a:latin typeface="+mn-lt"/>
          <a:ea typeface="+mn-ea"/>
          <a:cs typeface="+mn-cs"/>
        </a:defRPr>
      </a:lvl1pPr>
      <a:lvl2pPr marL="457200" algn="l" defTabSz="914400" rtl="0" eaLnBrk="1" latinLnBrk="0" hangingPunct="1">
        <a:defRPr kumimoji="0" lang="es-ES" sz="1800" kern="1200">
          <a:solidFill>
            <a:schemeClr val="tx1"/>
          </a:solidFill>
          <a:latin typeface="+mn-lt"/>
          <a:ea typeface="+mn-ea"/>
          <a:cs typeface="+mn-cs"/>
        </a:defRPr>
      </a:lvl2pPr>
      <a:lvl3pPr marL="914400" algn="l" defTabSz="914400" rtl="0" eaLnBrk="1" latinLnBrk="0" hangingPunct="1">
        <a:defRPr kumimoji="0" lang="es-ES" sz="1800" kern="1200">
          <a:solidFill>
            <a:schemeClr val="tx1"/>
          </a:solidFill>
          <a:latin typeface="+mn-lt"/>
          <a:ea typeface="+mn-ea"/>
          <a:cs typeface="+mn-cs"/>
        </a:defRPr>
      </a:lvl3pPr>
      <a:lvl4pPr marL="1371600" algn="l" defTabSz="914400" rtl="0" eaLnBrk="1" latinLnBrk="0" hangingPunct="1">
        <a:defRPr kumimoji="0" lang="es-ES" sz="1800" kern="1200">
          <a:solidFill>
            <a:schemeClr val="tx1"/>
          </a:solidFill>
          <a:latin typeface="+mn-lt"/>
          <a:ea typeface="+mn-ea"/>
          <a:cs typeface="+mn-cs"/>
        </a:defRPr>
      </a:lvl4pPr>
      <a:lvl5pPr marL="1828800" algn="l" defTabSz="914400" rtl="0" eaLnBrk="1" latinLnBrk="0" hangingPunct="1">
        <a:defRPr kumimoji="0" lang="es-ES" sz="1800" kern="1200">
          <a:solidFill>
            <a:schemeClr val="tx1"/>
          </a:solidFill>
          <a:latin typeface="+mn-lt"/>
          <a:ea typeface="+mn-ea"/>
          <a:cs typeface="+mn-cs"/>
        </a:defRPr>
      </a:lvl5pPr>
      <a:lvl6pPr marL="2286000" algn="l" defTabSz="914400" rtl="0" eaLnBrk="1" latinLnBrk="0" hangingPunct="1">
        <a:defRPr kumimoji="0" lang="es-ES" sz="1800" kern="1200">
          <a:solidFill>
            <a:schemeClr val="tx1"/>
          </a:solidFill>
          <a:latin typeface="+mn-lt"/>
          <a:ea typeface="+mn-ea"/>
          <a:cs typeface="+mn-cs"/>
        </a:defRPr>
      </a:lvl6pPr>
      <a:lvl7pPr marL="2743200" algn="l" defTabSz="914400" rtl="0" eaLnBrk="1" latinLnBrk="0" hangingPunct="1">
        <a:defRPr kumimoji="0" lang="es-ES" sz="1800" kern="1200">
          <a:solidFill>
            <a:schemeClr val="tx1"/>
          </a:solidFill>
          <a:latin typeface="+mn-lt"/>
          <a:ea typeface="+mn-ea"/>
          <a:cs typeface="+mn-cs"/>
        </a:defRPr>
      </a:lvl7pPr>
      <a:lvl8pPr marL="3200400" algn="l" defTabSz="914400" rtl="0" eaLnBrk="1" latinLnBrk="0" hangingPunct="1">
        <a:defRPr kumimoji="0" lang="es-ES" sz="1800" kern="1200">
          <a:solidFill>
            <a:schemeClr val="tx1"/>
          </a:solidFill>
          <a:latin typeface="+mn-lt"/>
          <a:ea typeface="+mn-ea"/>
          <a:cs typeface="+mn-cs"/>
        </a:defRPr>
      </a:lvl8pPr>
      <a:lvl9pPr marL="3657600" algn="l" defTabSz="914400" rtl="0" eaLnBrk="1" latinLnBrk="0" hangingPunct="1">
        <a:defRPr kumimoji="0" lang="es-ES"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5.xml"/><Relationship Id="rId1" Type="http://schemas.openxmlformats.org/officeDocument/2006/relationships/themeOverride" Target="../theme/themeOverride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701824" y="614338"/>
            <a:ext cx="7740352" cy="2735511"/>
          </a:xfrm>
        </p:spPr>
        <p:txBody>
          <a:bodyPr>
            <a:noAutofit/>
          </a:bodyPr>
          <a:lstStyle/>
          <a:p>
            <a:pPr marL="0" indent="0">
              <a:buNone/>
            </a:pPr>
            <a:r>
              <a:rPr lang="es-PE" sz="5000" b="1" dirty="0"/>
              <a:t>PROCESO INMEDIATO</a:t>
            </a:r>
          </a:p>
          <a:p>
            <a:pPr marL="0" indent="0">
              <a:buNone/>
            </a:pPr>
            <a:r>
              <a:rPr lang="es-PE" sz="5000" b="1" dirty="0"/>
              <a:t>REFORMADO DEC. LEG 1194</a:t>
            </a:r>
          </a:p>
        </p:txBody>
      </p:sp>
      <p:sp>
        <p:nvSpPr>
          <p:cNvPr id="6" name="5 CuadroTexto"/>
          <p:cNvSpPr txBox="1"/>
          <p:nvPr/>
        </p:nvSpPr>
        <p:spPr>
          <a:xfrm>
            <a:off x="3554952" y="4355583"/>
            <a:ext cx="4400872" cy="646331"/>
          </a:xfrm>
          <a:prstGeom prst="rect">
            <a:avLst/>
          </a:prstGeom>
          <a:noFill/>
        </p:spPr>
        <p:txBody>
          <a:bodyPr wrap="square" rtlCol="0">
            <a:spAutoFit/>
          </a:bodyPr>
          <a:lstStyle/>
          <a:p>
            <a:pPr algn="ctr"/>
            <a:r>
              <a:rPr lang="es-PE" dirty="0">
                <a:solidFill>
                  <a:schemeClr val="bg1"/>
                </a:solidFill>
              </a:rPr>
              <a:t>Docente Facultad de Derecho UNMSM</a:t>
            </a:r>
          </a:p>
          <a:p>
            <a:pPr algn="ctr"/>
            <a:endParaRPr lang="es-PE" dirty="0">
              <a:solidFill>
                <a:schemeClr val="bg1"/>
              </a:solidFill>
            </a:endParaRPr>
          </a:p>
        </p:txBody>
      </p:sp>
      <p:sp>
        <p:nvSpPr>
          <p:cNvPr id="8" name="7 CuadroTexto"/>
          <p:cNvSpPr txBox="1"/>
          <p:nvPr/>
        </p:nvSpPr>
        <p:spPr>
          <a:xfrm>
            <a:off x="3974796" y="3561983"/>
            <a:ext cx="3960440" cy="369332"/>
          </a:xfrm>
          <a:prstGeom prst="rect">
            <a:avLst/>
          </a:prstGeom>
          <a:noFill/>
        </p:spPr>
        <p:txBody>
          <a:bodyPr wrap="square" rtlCol="0">
            <a:spAutoFit/>
          </a:bodyPr>
          <a:lstStyle/>
          <a:p>
            <a:r>
              <a:rPr lang="es-PE" dirty="0">
                <a:solidFill>
                  <a:schemeClr val="bg1"/>
                </a:solidFill>
              </a:rPr>
              <a:t>VICTOR JIMMY ARBULU MARTINEZ</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19572" y="548680"/>
            <a:ext cx="7704856"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r>
              <a:rPr lang="es-PE" sz="2400" i="1" dirty="0">
                <a:effectLst/>
                <a:latin typeface="Arial" panose="020B0604020202020204" pitchFamily="34" charset="0"/>
                <a:ea typeface="Times New Roman" panose="02020603050405020304" pitchFamily="18" charset="0"/>
              </a:rPr>
              <a:t>EL FUNDAMENTO </a:t>
            </a:r>
            <a:endParaRPr lang="es-PE" sz="2400" dirty="0"/>
          </a:p>
        </p:txBody>
      </p:sp>
      <p:sp>
        <p:nvSpPr>
          <p:cNvPr id="2" name="1 Rectángulo"/>
          <p:cNvSpPr/>
          <p:nvPr/>
        </p:nvSpPr>
        <p:spPr>
          <a:xfrm>
            <a:off x="1187624" y="1268760"/>
            <a:ext cx="6840760" cy="2613408"/>
          </a:xfrm>
          <a:prstGeom prst="rect">
            <a:avLst/>
          </a:prstGeom>
        </p:spPr>
        <p:txBody>
          <a:bodyPr wrap="square">
            <a:spAutoFit/>
          </a:bodyPr>
          <a:lstStyle/>
          <a:p>
            <a:pPr algn="just">
              <a:lnSpc>
                <a:spcPct val="115000"/>
              </a:lnSpc>
              <a:spcAft>
                <a:spcPts val="1000"/>
              </a:spcAft>
            </a:pPr>
            <a:r>
              <a:rPr lang="es-PE" sz="2400" i="1" dirty="0">
                <a:effectLst/>
                <a:latin typeface="Arial" panose="020B0604020202020204" pitchFamily="34" charset="0"/>
                <a:ea typeface="Times New Roman" panose="02020603050405020304" pitchFamily="18" charset="0"/>
              </a:rPr>
              <a:t>La necesidad de simplificar el procedimiento penal, haciéndolo más sencillo, rápido y eficiente, para reducir el tiempo en que se brinda una respuesta penal, combatir la morosidad procesal y descongestionar el número de casos a la espera de juicio</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2458248"/>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40475" y="240475"/>
            <a:ext cx="8686800"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a:t>Como antecedentes a la formación de este tribunal, tenemos que el 13 de enero de 1942, representantes de los gobiernos exiliados en Gran Bretaña y cuyos países se encontraban bajo ocupación Nazi, se reunieron en Londres para una “conferencia de aliados sobre el castigo de crímenes de guerra”. Allí nació la idea de un juicio internacional para castigar a los responsables de los crímenes cometidos bajo el régimen Nazi, sin importar el nivel de responsabilidad de los autores. El 17 de diciembre de 1942, por primera vez, la exterminación de los judíos fue mencionada oficialmente y los gobiernos reafirmaron su determinación de castigar a los responsables dentro del menor tiempo posible.</a:t>
            </a:r>
            <a:endParaRPr lang="es-ES" dirty="0"/>
          </a:p>
        </p:txBody>
      </p:sp>
      <p:sp>
        <p:nvSpPr>
          <p:cNvPr id="16" name="Rectangle 15"/>
          <p:cNvSpPr/>
          <p:nvPr/>
        </p:nvSpPr>
        <p:spPr>
          <a:xfrm>
            <a:off x="188259" y="188259"/>
            <a:ext cx="8776448" cy="6490448"/>
          </a:xfrm>
          <a:prstGeom prst="rect">
            <a:avLst/>
          </a:prstGeom>
          <a:no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 name="TextBox 8"/>
          <p:cNvSpPr txBox="1"/>
          <p:nvPr/>
        </p:nvSpPr>
        <p:spPr>
          <a:xfrm>
            <a:off x="1143000" y="1864999"/>
            <a:ext cx="6781800" cy="4612001"/>
          </a:xfrm>
          <a:prstGeom prst="rect">
            <a:avLst/>
          </a:prstGeom>
          <a:noFill/>
        </p:spPr>
        <p:txBody>
          <a:bodyPr wrap="square" rtlCol="0">
            <a:noAutofit/>
          </a:bodyPr>
          <a:lstStyle/>
          <a:p>
            <a:pPr marL="449580" algn="just">
              <a:lnSpc>
                <a:spcPct val="115000"/>
              </a:lnSpc>
              <a:spcAft>
                <a:spcPts val="1000"/>
              </a:spcAft>
            </a:pPr>
            <a:r>
              <a:rPr lang="es-PE" sz="2400" i="1" dirty="0">
                <a:effectLst/>
                <a:latin typeface="Arial" panose="020B0604020202020204" pitchFamily="34" charset="0"/>
                <a:ea typeface="Times New Roman" panose="02020603050405020304" pitchFamily="18" charset="0"/>
                <a:cs typeface="Times New Roman" panose="02020603050405020304" pitchFamily="18" charset="0"/>
              </a:rPr>
              <a:t>El “procedimiento acelarado” (Alemania), “sentencia de conformidad” (España), “procedimiento simplificado” (Francia), “giudizzio direttisimo y giudizzio inmediato” (Italia), “proceso sumarísimo” (Portugal), “summary offenses, indictable offences o felonies; hybrid o dual procedure offences” (Países del common law), “procedimiento simplificado” (Chile y Ecuador), “procedimiento extraordinario” (Uruguay).</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0" name="TextBox 9"/>
          <p:cNvSpPr txBox="1"/>
          <p:nvPr/>
        </p:nvSpPr>
        <p:spPr>
          <a:xfrm>
            <a:off x="300064" y="404665"/>
            <a:ext cx="7624736"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es-PE" sz="3000" dirty="0"/>
              <a:t>ACUSACION DIRECTA LEGISLACION COMPARADA</a:t>
            </a:r>
          </a:p>
        </p:txBody>
      </p:sp>
    </p:spTree>
    <p:extLst>
      <p:ext uri="{BB962C8B-B14F-4D97-AF65-F5344CB8AC3E}">
        <p14:creationId xmlns:p14="http://schemas.microsoft.com/office/powerpoint/2010/main" val="1547665930"/>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732020" y="404664"/>
            <a:ext cx="7391400" cy="72008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normAutofit/>
          </a:bodyPr>
          <a:lstStyle/>
          <a:p>
            <a:r>
              <a:rPr lang="es-ES" sz="3000" dirty="0"/>
              <a:t>PROBLEMAS DEL PROCESO INMEDIATO</a:t>
            </a:r>
          </a:p>
        </p:txBody>
      </p:sp>
      <p:sp>
        <p:nvSpPr>
          <p:cNvPr id="2" name="1 Rectángulo"/>
          <p:cNvSpPr/>
          <p:nvPr/>
        </p:nvSpPr>
        <p:spPr>
          <a:xfrm>
            <a:off x="732020" y="1268761"/>
            <a:ext cx="7080340" cy="3000501"/>
          </a:xfrm>
          <a:prstGeom prst="rect">
            <a:avLst/>
          </a:prstGeom>
        </p:spPr>
        <p:txBody>
          <a:bodyPr wrap="square">
            <a:spAutoFit/>
          </a:bodyPr>
          <a:lstStyle/>
          <a:p>
            <a:pPr algn="just">
              <a:lnSpc>
                <a:spcPct val="115000"/>
              </a:lnSpc>
              <a:spcAft>
                <a:spcPts val="1000"/>
              </a:spcAft>
            </a:pPr>
            <a:r>
              <a:rPr lang="es-ES" sz="2400" dirty="0">
                <a:effectLst/>
                <a:latin typeface="Arial" panose="020B0604020202020204" pitchFamily="34" charset="0"/>
                <a:ea typeface="Times New Roman" panose="02020603050405020304" pitchFamily="18" charset="0"/>
                <a:cs typeface="Times New Roman" panose="02020603050405020304" pitchFamily="18" charset="0"/>
              </a:rPr>
              <a:t>Confusión con la acusación directa</a:t>
            </a:r>
          </a:p>
          <a:p>
            <a:pPr algn="just">
              <a:lnSpc>
                <a:spcPct val="115000"/>
              </a:lnSpc>
              <a:spcAft>
                <a:spcPts val="1000"/>
              </a:spcAft>
            </a:pPr>
            <a:r>
              <a:rPr lang="es-ES" sz="2400" dirty="0">
                <a:effectLst/>
                <a:latin typeface="Arial" panose="020B0604020202020204" pitchFamily="34" charset="0"/>
                <a:ea typeface="Times New Roman" panose="02020603050405020304" pitchFamily="18" charset="0"/>
                <a:cs typeface="Times New Roman" panose="02020603050405020304" pitchFamily="18" charset="0"/>
              </a:rPr>
              <a:t>Cuestionamiento a su legitimidad por afectar garantías por n</a:t>
            </a:r>
            <a:r>
              <a:rPr lang="es-ES" sz="2400" dirty="0">
                <a:latin typeface="Arial" panose="020B0604020202020204" pitchFamily="34" charset="0"/>
                <a:ea typeface="Times New Roman" panose="02020603050405020304" pitchFamily="18" charset="0"/>
                <a:cs typeface="Times New Roman" panose="02020603050405020304" pitchFamily="18" charset="0"/>
              </a:rPr>
              <a:t>o existir investigación preparatoria ni fase intermedia</a:t>
            </a:r>
          </a:p>
          <a:p>
            <a:pPr algn="just">
              <a:lnSpc>
                <a:spcPct val="115000"/>
              </a:lnSpc>
              <a:spcAft>
                <a:spcPts val="1000"/>
              </a:spcAft>
            </a:pPr>
            <a:r>
              <a:rPr lang="es-ES" sz="2400" dirty="0">
                <a:effectLst/>
                <a:latin typeface="Arial" panose="020B0604020202020204" pitchFamily="34" charset="0"/>
                <a:ea typeface="Times New Roman" panose="02020603050405020304" pitchFamily="18" charset="0"/>
                <a:cs typeface="Times New Roman" panose="02020603050405020304" pitchFamily="18" charset="0"/>
              </a:rPr>
              <a:t>Incertidumbr</a:t>
            </a:r>
            <a:r>
              <a:rPr lang="es-ES" sz="2400" dirty="0">
                <a:latin typeface="Arial" panose="020B0604020202020204" pitchFamily="34" charset="0"/>
                <a:ea typeface="Times New Roman" panose="02020603050405020304" pitchFamily="18" charset="0"/>
                <a:cs typeface="Times New Roman" panose="02020603050405020304" pitchFamily="18" charset="0"/>
              </a:rPr>
              <a:t>e en cuanto a su aplicación</a:t>
            </a:r>
          </a:p>
          <a:p>
            <a:pPr algn="just">
              <a:lnSpc>
                <a:spcPct val="115000"/>
              </a:lnSpc>
              <a:spcAft>
                <a:spcPts val="1000"/>
              </a:spcAft>
            </a:pP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732020" y="404664"/>
            <a:ext cx="7391400" cy="72008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normAutofit fontScale="77500" lnSpcReduction="20000"/>
          </a:bodyPr>
          <a:lstStyle/>
          <a:p>
            <a:r>
              <a:rPr lang="es-ES" sz="3000" dirty="0"/>
              <a:t>DIAGNOSTICO DE LA APLICACIÓN DEL PROCESO INMEDIATO</a:t>
            </a:r>
          </a:p>
        </p:txBody>
      </p:sp>
      <p:pic>
        <p:nvPicPr>
          <p:cNvPr id="4" name="Imagen 3">
            <a:extLst>
              <a:ext uri="{FF2B5EF4-FFF2-40B4-BE49-F238E27FC236}">
                <a16:creationId xmlns:a16="http://schemas.microsoft.com/office/drawing/2014/main" id="{7FDCE53D-36DA-410B-9783-9620FD8D60A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32020" y="1412776"/>
            <a:ext cx="7391400" cy="4608512"/>
          </a:xfrm>
          <a:prstGeom prst="rect">
            <a:avLst/>
          </a:prstGeom>
          <a:noFill/>
          <a:ln>
            <a:noFill/>
          </a:ln>
        </p:spPr>
      </p:pic>
    </p:spTree>
    <p:extLst>
      <p:ext uri="{BB962C8B-B14F-4D97-AF65-F5344CB8AC3E}">
        <p14:creationId xmlns:p14="http://schemas.microsoft.com/office/powerpoint/2010/main" val="74554529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914400" y="620688"/>
            <a:ext cx="6781800" cy="504056"/>
          </a:xfrm>
          <a:prstGeom prst="rect">
            <a:avLst/>
          </a:prstGeom>
          <a:noFill/>
        </p:spPr>
        <p:txBody>
          <a:bodyPr wrap="square" rtlCol="0">
            <a:normAutofit fontScale="62500" lnSpcReduction="20000"/>
          </a:bodyPr>
          <a:lstStyle/>
          <a:p>
            <a:pPr marL="228600" algn="just">
              <a:lnSpc>
                <a:spcPct val="115000"/>
              </a:lnSpc>
              <a:spcAft>
                <a:spcPts val="1000"/>
              </a:spcAft>
            </a:pPr>
            <a:r>
              <a:rPr lang="es-ES" sz="3000" b="1" dirty="0">
                <a:latin typeface="Arial" panose="020B0604020202020204" pitchFamily="34" charset="0"/>
                <a:ea typeface="Times New Roman" panose="02020603050405020304" pitchFamily="18" charset="0"/>
                <a:cs typeface="Times New Roman" panose="02020603050405020304" pitchFamily="18" charset="0"/>
              </a:rPr>
              <a:t>EFECTOS DE SU FALTA DE APLICACION</a:t>
            </a:r>
            <a:endParaRPr lang="es-ES" sz="30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endParaRPr lang="es-ES" sz="2400" dirty="0">
              <a:solidFill>
                <a:schemeClr val="tx1">
                  <a:lumMod val="85000"/>
                  <a:lumOff val="15000"/>
                </a:schemeClr>
              </a:solidFill>
            </a:endParaRPr>
          </a:p>
        </p:txBody>
      </p:sp>
      <p:sp>
        <p:nvSpPr>
          <p:cNvPr id="2" name="1 Rectángulo"/>
          <p:cNvSpPr/>
          <p:nvPr/>
        </p:nvSpPr>
        <p:spPr>
          <a:xfrm>
            <a:off x="914400" y="1772816"/>
            <a:ext cx="2865512" cy="646331"/>
          </a:xfrm>
          <a:prstGeom prst="rect">
            <a:avLst/>
          </a:prstGeom>
        </p:spPr>
        <p:txBody>
          <a:bodyPr wrap="square">
            <a:spAutoFit/>
          </a:bodyPr>
          <a:lstStyle/>
          <a:p>
            <a:endParaRPr lang="es-PE" dirty="0"/>
          </a:p>
          <a:p>
            <a:endParaRPr lang="es-PE" dirty="0"/>
          </a:p>
        </p:txBody>
      </p:sp>
      <p:sp>
        <p:nvSpPr>
          <p:cNvPr id="3" name="2 Rectángulo"/>
          <p:cNvSpPr/>
          <p:nvPr/>
        </p:nvSpPr>
        <p:spPr>
          <a:xfrm>
            <a:off x="467544" y="1268760"/>
            <a:ext cx="7632848" cy="3166380"/>
          </a:xfrm>
          <a:prstGeom prst="rect">
            <a:avLst/>
          </a:prstGeom>
        </p:spPr>
        <p:txBody>
          <a:bodyPr wrap="square">
            <a:spAutoFit/>
          </a:bodyPr>
          <a:lstStyle/>
          <a:p>
            <a:pPr marL="179070" algn="just">
              <a:lnSpc>
                <a:spcPct val="115000"/>
              </a:lnSpc>
              <a:spcAft>
                <a:spcPts val="1000"/>
              </a:spcAft>
            </a:pPr>
            <a:r>
              <a:rPr lang="es-PE" sz="2400" i="1" dirty="0">
                <a:effectLst/>
                <a:latin typeface="Arial" panose="020B0604020202020204" pitchFamily="34" charset="0"/>
                <a:ea typeface="Times New Roman" panose="02020603050405020304" pitchFamily="18" charset="0"/>
                <a:cs typeface="Times New Roman" panose="02020603050405020304" pitchFamily="18" charset="0"/>
              </a:rPr>
              <a:t>No permite que una considerable carga procesal que ingresa bajo los presupuestos de flagrancia delictiva sea resuelta mediante este mecanismo</a:t>
            </a:r>
          </a:p>
          <a:p>
            <a:pPr marL="179070" algn="just">
              <a:lnSpc>
                <a:spcPct val="115000"/>
              </a:lnSpc>
              <a:spcAft>
                <a:spcPts val="1000"/>
              </a:spcAft>
            </a:pPr>
            <a:r>
              <a:rPr lang="es-PE" sz="2400" i="1" dirty="0">
                <a:effectLst/>
                <a:latin typeface="Arial" panose="020B0604020202020204" pitchFamily="34" charset="0"/>
                <a:ea typeface="Times New Roman" panose="02020603050405020304" pitchFamily="18" charset="0"/>
                <a:cs typeface="Times New Roman" panose="02020603050405020304" pitchFamily="18" charset="0"/>
              </a:rPr>
              <a:t>Genera una sobrecarga procesal (en diligencias, audiencias, notificaciones, trámites administrativos, etc.) a las etapas de investigación preparatoria y etapa intermedia.</a:t>
            </a:r>
            <a:r>
              <a:rPr lang="es-PE" sz="2400" dirty="0">
                <a:effectLst/>
                <a:latin typeface="Arial" panose="020B0604020202020204" pitchFamily="34" charset="0"/>
                <a:ea typeface="Times New Roman" panose="02020603050405020304" pitchFamily="18" charset="0"/>
                <a:cs typeface="Times New Roman" panose="02020603050405020304" pitchFamily="18" charset="0"/>
              </a:rPr>
              <a:t>”</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 name="TextBox 6"/>
          <p:cNvSpPr txBox="1"/>
          <p:nvPr/>
        </p:nvSpPr>
        <p:spPr>
          <a:xfrm>
            <a:off x="1187624" y="63500"/>
            <a:ext cx="6781800" cy="845220"/>
          </a:xfrm>
          <a:prstGeom prst="rect">
            <a:avLst/>
          </a:prstGeom>
          <a:noFill/>
        </p:spPr>
        <p:txBody>
          <a:bodyPr wrap="square" rtlCol="0">
            <a:noAutofit/>
          </a:bodyPr>
          <a:lstStyle/>
          <a:p>
            <a:pPr marL="228600" algn="just">
              <a:lnSpc>
                <a:spcPct val="115000"/>
              </a:lnSpc>
              <a:spcAft>
                <a:spcPts val="1000"/>
              </a:spcAft>
            </a:pPr>
            <a:r>
              <a:rPr lang="es-PE" sz="2400" b="1" dirty="0">
                <a:latin typeface="Arial" panose="020B0604020202020204" pitchFamily="34" charset="0"/>
                <a:ea typeface="Times New Roman" panose="02020603050405020304" pitchFamily="18" charset="0"/>
                <a:cs typeface="Times New Roman" panose="02020603050405020304" pitchFamily="18" charset="0"/>
              </a:rPr>
              <a:t>MODIFICACION NORMATIVA</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1 Rectángulo"/>
          <p:cNvSpPr/>
          <p:nvPr/>
        </p:nvSpPr>
        <p:spPr>
          <a:xfrm>
            <a:off x="827584" y="1196752"/>
            <a:ext cx="7416824" cy="2861040"/>
          </a:xfrm>
          <a:prstGeom prst="rect">
            <a:avLst/>
          </a:prstGeom>
        </p:spPr>
        <p:txBody>
          <a:bodyPr wrap="square">
            <a:spAutoFit/>
          </a:bodyPr>
          <a:lstStyle/>
          <a:p>
            <a:pPr marL="636270" algn="just">
              <a:lnSpc>
                <a:spcPct val="115000"/>
              </a:lnSpc>
              <a:spcAft>
                <a:spcPts val="1000"/>
              </a:spcAft>
            </a:pPr>
            <a:r>
              <a:rPr lang="es-PE" sz="2400" i="1" dirty="0">
                <a:latin typeface="Arial" panose="020B0604020202020204" pitchFamily="34" charset="0"/>
                <a:ea typeface="Times New Roman" panose="02020603050405020304" pitchFamily="18" charset="0"/>
                <a:cs typeface="Times New Roman" panose="02020603050405020304" pitchFamily="18" charset="0"/>
              </a:rPr>
              <a:t>S</a:t>
            </a:r>
            <a:r>
              <a:rPr lang="es-PE" sz="2400" i="1" dirty="0">
                <a:effectLst/>
                <a:latin typeface="Arial" panose="020B0604020202020204" pitchFamily="34" charset="0"/>
                <a:ea typeface="Times New Roman" panose="02020603050405020304" pitchFamily="18" charset="0"/>
                <a:cs typeface="Times New Roman" panose="02020603050405020304" pitchFamily="18" charset="0"/>
              </a:rPr>
              <a:t>e orienta a establecer la incoación del proceso inmediato de manera imperativa para casos de flagrancia, preservando su naturaleza facultativa para los otros dos supuestos</a:t>
            </a:r>
          </a:p>
          <a:p>
            <a:pPr marL="636270" algn="just">
              <a:lnSpc>
                <a:spcPct val="115000"/>
              </a:lnSpc>
              <a:spcAft>
                <a:spcPts val="1000"/>
              </a:spcAft>
            </a:pPr>
            <a:r>
              <a:rPr lang="es-PE" sz="2400" i="1" dirty="0">
                <a:effectLst/>
                <a:latin typeface="Arial" panose="020B0604020202020204" pitchFamily="34" charset="0"/>
                <a:ea typeface="Times New Roman" panose="02020603050405020304" pitchFamily="18" charset="0"/>
              </a:rPr>
              <a:t>Confesión sincera del imputado</a:t>
            </a:r>
          </a:p>
          <a:p>
            <a:pPr marL="636270" algn="just">
              <a:lnSpc>
                <a:spcPct val="115000"/>
              </a:lnSpc>
              <a:spcAft>
                <a:spcPts val="1000"/>
              </a:spcAft>
            </a:pPr>
            <a:r>
              <a:rPr lang="es-PE" sz="2400" i="1" dirty="0">
                <a:effectLst/>
                <a:latin typeface="Arial" panose="020B0604020202020204" pitchFamily="34" charset="0"/>
                <a:ea typeface="Times New Roman" panose="02020603050405020304" pitchFamily="18" charset="0"/>
              </a:rPr>
              <a:t>Suficientes elementos de convicción</a:t>
            </a:r>
            <a:endParaRPr lang="es-PE" sz="2400" i="1" dirty="0">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87624" y="63500"/>
            <a:ext cx="6781800" cy="845220"/>
          </a:xfrm>
          <a:prstGeom prst="rect">
            <a:avLst/>
          </a:prstGeom>
          <a:noFill/>
        </p:spPr>
        <p:txBody>
          <a:bodyPr wrap="square" rtlCol="0">
            <a:noAutofit/>
          </a:bodyPr>
          <a:lstStyle/>
          <a:p>
            <a:pPr marL="228600" algn="just">
              <a:lnSpc>
                <a:spcPct val="115000"/>
              </a:lnSpc>
              <a:spcAft>
                <a:spcPts val="1000"/>
              </a:spcAft>
            </a:pPr>
            <a:r>
              <a:rPr lang="es-PE" sz="2400" b="1" dirty="0">
                <a:effectLst/>
                <a:latin typeface="Arial" panose="020B0604020202020204" pitchFamily="34" charset="0"/>
                <a:ea typeface="Times New Roman" panose="02020603050405020304" pitchFamily="18" charset="0"/>
                <a:cs typeface="Times New Roman" panose="02020603050405020304" pitchFamily="18" charset="0"/>
              </a:rPr>
              <a:t>RESPONSABILIDAD FUNCIONAL DEL FISCAL</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1 Rectángulo"/>
          <p:cNvSpPr/>
          <p:nvPr/>
        </p:nvSpPr>
        <p:spPr>
          <a:xfrm>
            <a:off x="827584" y="1196752"/>
            <a:ext cx="7416824" cy="3887603"/>
          </a:xfrm>
          <a:prstGeom prst="rect">
            <a:avLst/>
          </a:prstGeom>
        </p:spPr>
        <p:txBody>
          <a:bodyPr wrap="square">
            <a:spAutoFit/>
          </a:bodyPr>
          <a:lstStyle/>
          <a:p>
            <a:pPr marL="636270" algn="just">
              <a:lnSpc>
                <a:spcPct val="115000"/>
              </a:lnSpc>
              <a:spcAft>
                <a:spcPts val="1000"/>
              </a:spcAft>
            </a:pPr>
            <a:r>
              <a:rPr lang="es-PE" sz="2400" i="1" dirty="0">
                <a:effectLst/>
                <a:latin typeface="Arial" panose="020B0604020202020204" pitchFamily="34" charset="0"/>
                <a:ea typeface="Times New Roman" panose="02020603050405020304" pitchFamily="18" charset="0"/>
                <a:cs typeface="Times New Roman" panose="02020603050405020304" pitchFamily="18" charset="0"/>
              </a:rPr>
              <a:t>No cabe duda que, por su naturaleza, el proceso inmediato está diseñado para casos que no revisten la característica de complejidad o conexidad de delitos, para lo cual la propuesta establece la excepción de su no aplicación, siendo los únicos supuestos que, pese a la existencia de una flagrancia, el fiscal estaría exento de responsabilidad funcional de no haber solicitado su incoación.</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2962562"/>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1560" y="0"/>
            <a:ext cx="7704856" cy="1196752"/>
          </a:xfrm>
          <a:prstGeom prst="rect">
            <a:avLst/>
          </a:prstGeom>
          <a:noFill/>
        </p:spPr>
        <p:txBody>
          <a:bodyPr wrap="square" rtlCol="0">
            <a:noAutofit/>
          </a:bodyPr>
          <a:lstStyle/>
          <a:p>
            <a:pPr marL="228600" algn="just">
              <a:lnSpc>
                <a:spcPct val="115000"/>
              </a:lnSpc>
              <a:spcAft>
                <a:spcPts val="1000"/>
              </a:spcAft>
            </a:pPr>
            <a:r>
              <a:rPr lang="es-PE" sz="2400" b="1" i="1" dirty="0">
                <a:effectLst/>
                <a:latin typeface="Arial" panose="020B0604020202020204" pitchFamily="34" charset="0"/>
                <a:ea typeface="Times New Roman" panose="02020603050405020304" pitchFamily="18" charset="0"/>
              </a:rPr>
              <a:t>AUDIENCIA ÚNICA DE LA INCOACIÓN DEL PROCESO INMEDIATO PARA CASOS DE FLAGRANCIA</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1 Rectángulo"/>
          <p:cNvSpPr/>
          <p:nvPr/>
        </p:nvSpPr>
        <p:spPr>
          <a:xfrm>
            <a:off x="827584" y="1988840"/>
            <a:ext cx="7776864" cy="3038139"/>
          </a:xfrm>
          <a:prstGeom prst="rect">
            <a:avLst/>
          </a:prstGeom>
        </p:spPr>
        <p:txBody>
          <a:bodyPr wrap="square">
            <a:spAutoFit/>
          </a:bodyPr>
          <a:lstStyle/>
          <a:p>
            <a:pPr marL="636270" algn="just">
              <a:lnSpc>
                <a:spcPct val="115000"/>
              </a:lnSpc>
              <a:spcAft>
                <a:spcPts val="1000"/>
              </a:spcAft>
            </a:pPr>
            <a:r>
              <a:rPr lang="es-PE" sz="2400" i="1" dirty="0">
                <a:effectLst/>
                <a:latin typeface="Arial" panose="020B0604020202020204" pitchFamily="34" charset="0"/>
                <a:ea typeface="Times New Roman" panose="02020603050405020304" pitchFamily="18" charset="0"/>
                <a:cs typeface="Times New Roman" panose="02020603050405020304" pitchFamily="18" charset="0"/>
              </a:rPr>
              <a:t>La propuesta normativa establece la necesidad de regular una audiencia única que permita al Fiscal mantener o no dicha detención previa, a través de una medida coercitiva, la aplicación de un criterio de oportunidad por las partes, de ser el caso, para luego pronunciarse sobre la incoación del proceso inmediato.</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1116813"/>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87624" y="63500"/>
            <a:ext cx="6781800" cy="1133252"/>
          </a:xfrm>
          <a:prstGeom prst="rect">
            <a:avLst/>
          </a:prstGeom>
          <a:noFill/>
        </p:spPr>
        <p:txBody>
          <a:bodyPr wrap="square" rtlCol="0">
            <a:noAutofit/>
          </a:bodyPr>
          <a:lstStyle/>
          <a:p>
            <a:pPr marL="228600" algn="just">
              <a:lnSpc>
                <a:spcPct val="115000"/>
              </a:lnSpc>
              <a:spcAft>
                <a:spcPts val="1000"/>
              </a:spcAft>
            </a:pPr>
            <a:r>
              <a:rPr lang="es-PE" sz="2400" b="1" i="1" dirty="0">
                <a:effectLst/>
                <a:latin typeface="Arial" panose="020B0604020202020204" pitchFamily="34" charset="0"/>
                <a:ea typeface="Times New Roman" panose="02020603050405020304" pitchFamily="18" charset="0"/>
              </a:rPr>
              <a:t>AUDIENCIA ÚNICA DE LA INCOACIÓN DEL PROCESO INMEDIATO PARA CASOS DE FLAGRANCIA</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1 Rectángulo"/>
          <p:cNvSpPr/>
          <p:nvPr/>
        </p:nvSpPr>
        <p:spPr>
          <a:xfrm>
            <a:off x="539552" y="1628800"/>
            <a:ext cx="7776864" cy="3719352"/>
          </a:xfrm>
          <a:prstGeom prst="rect">
            <a:avLst/>
          </a:prstGeom>
        </p:spPr>
        <p:txBody>
          <a:bodyPr wrap="square">
            <a:spAutoFit/>
          </a:bodyPr>
          <a:lstStyle/>
          <a:p>
            <a:pPr marL="636270" algn="just">
              <a:lnSpc>
                <a:spcPct val="115000"/>
              </a:lnSpc>
              <a:spcAft>
                <a:spcPts val="1000"/>
              </a:spcAft>
            </a:pPr>
            <a:r>
              <a:rPr lang="es-PE" sz="2400" i="1" dirty="0">
                <a:effectLst/>
                <a:latin typeface="Arial" panose="020B0604020202020204" pitchFamily="34" charset="0"/>
                <a:ea typeface="Times New Roman" panose="02020603050405020304" pitchFamily="18" charset="0"/>
                <a:cs typeface="Times New Roman" panose="02020603050405020304" pitchFamily="18" charset="0"/>
              </a:rPr>
              <a:t>La propuesta normativa establece plazos perentorios e inaplazables, que deben ser respetados por los funcionarios públicos competentes, bajo responsabilidad funcional. </a:t>
            </a:r>
          </a:p>
          <a:p>
            <a:pPr marL="636270" algn="just">
              <a:lnSpc>
                <a:spcPct val="115000"/>
              </a:lnSpc>
              <a:spcAft>
                <a:spcPts val="1000"/>
              </a:spcAft>
            </a:pPr>
            <a:endParaRPr lang="es-PE" sz="2400" i="1" dirty="0">
              <a:latin typeface="Arial" panose="020B0604020202020204" pitchFamily="34" charset="0"/>
              <a:ea typeface="Times New Roman" panose="02020603050405020304" pitchFamily="18" charset="0"/>
              <a:cs typeface="Times New Roman" panose="02020603050405020304" pitchFamily="18" charset="0"/>
            </a:endParaRPr>
          </a:p>
          <a:p>
            <a:pPr marL="636270" algn="just">
              <a:lnSpc>
                <a:spcPct val="115000"/>
              </a:lnSpc>
              <a:spcAft>
                <a:spcPts val="1000"/>
              </a:spcAft>
            </a:pPr>
            <a:r>
              <a:rPr lang="es-PE" sz="2400" i="1" dirty="0">
                <a:effectLst/>
                <a:latin typeface="Arial" panose="020B0604020202020204" pitchFamily="34" charset="0"/>
                <a:ea typeface="Times New Roman" panose="02020603050405020304" pitchFamily="18" charset="0"/>
                <a:cs typeface="Times New Roman" panose="02020603050405020304" pitchFamily="18" charset="0"/>
              </a:rPr>
              <a:t>La norma dota de una característica esencialmente oral a las solicitudes de las partes, así como de la decisión jurisdiccional.</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3418655"/>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40475" y="240475"/>
            <a:ext cx="8686800"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a:t>Como antecedentes a la formación de este tribunal, tenemos que el 13 de enero de 1942, representantes de los gobiernos exiliados en Gran Bretaña y cuyos países se encontraban bajo ocupación Nazi, se reunieron en Londres para una “conferencia de aliados sobre el castigo de crímenes de guerra”. Allí nació la idea de un juicio internacional para castigar a los responsables de los crímenes cometidos bajo el régimen Nazi, sin importar el nivel de responsabilidad de los autores. El 17 de diciembre de 1942, por primera vez, la exterminación de los judíos fue mencionada oficialmente y los gobiernos reafirmaron su determinación de castigar a los responsables dentro del menor tiempo posible.</a:t>
            </a:r>
            <a:endParaRPr lang="es-ES" dirty="0"/>
          </a:p>
        </p:txBody>
      </p:sp>
      <p:sp>
        <p:nvSpPr>
          <p:cNvPr id="16" name="Rectangle 15"/>
          <p:cNvSpPr/>
          <p:nvPr/>
        </p:nvSpPr>
        <p:spPr>
          <a:xfrm>
            <a:off x="188259" y="188259"/>
            <a:ext cx="8776448" cy="6490448"/>
          </a:xfrm>
          <a:prstGeom prst="rect">
            <a:avLst/>
          </a:prstGeom>
          <a:no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 name="TextBox 8"/>
          <p:cNvSpPr txBox="1"/>
          <p:nvPr/>
        </p:nvSpPr>
        <p:spPr>
          <a:xfrm>
            <a:off x="1043608" y="1864999"/>
            <a:ext cx="6881192" cy="4612001"/>
          </a:xfrm>
          <a:prstGeom prst="rect">
            <a:avLst/>
          </a:prstGeom>
          <a:noFill/>
        </p:spPr>
        <p:txBody>
          <a:bodyPr wrap="square" rtlCol="0">
            <a:noAutofit/>
          </a:bodyPr>
          <a:lstStyle/>
          <a:p>
            <a:pPr marL="636270" algn="just">
              <a:lnSpc>
                <a:spcPct val="115000"/>
              </a:lnSpc>
              <a:spcAft>
                <a:spcPts val="1000"/>
              </a:spcAft>
            </a:pPr>
            <a:r>
              <a:rPr lang="es-PE" sz="2400" i="1" dirty="0">
                <a:effectLst/>
                <a:latin typeface="Arial" panose="020B0604020202020204" pitchFamily="34" charset="0"/>
                <a:ea typeface="Times New Roman" panose="02020603050405020304" pitchFamily="18" charset="0"/>
                <a:cs typeface="Times New Roman" panose="02020603050405020304" pitchFamily="18" charset="0"/>
              </a:rPr>
              <a:t>La norma establece la naturaleza inaplazable del juicio inmediato que se bifurca en dos partes: </a:t>
            </a:r>
          </a:p>
          <a:p>
            <a:pPr marL="636270" algn="just">
              <a:lnSpc>
                <a:spcPct val="115000"/>
              </a:lnSpc>
              <a:spcAft>
                <a:spcPts val="1000"/>
              </a:spcAft>
            </a:pPr>
            <a:r>
              <a:rPr lang="es-PE" sz="2400" i="1" dirty="0">
                <a:effectLst/>
                <a:latin typeface="Arial" panose="020B0604020202020204" pitchFamily="34" charset="0"/>
                <a:ea typeface="Times New Roman" panose="02020603050405020304" pitchFamily="18" charset="0"/>
                <a:cs typeface="Times New Roman" panose="02020603050405020304" pitchFamily="18" charset="0"/>
              </a:rPr>
              <a:t>Una primera, en la que se verificará el cumplimiento de los requisitos de validez de la acusación y se resolverán las cuestiones planteadas por los demás sujetos procesales frente a dicho requerimiento.  </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0" name="TextBox 9"/>
          <p:cNvSpPr txBox="1"/>
          <p:nvPr/>
        </p:nvSpPr>
        <p:spPr>
          <a:xfrm>
            <a:off x="300064" y="404665"/>
            <a:ext cx="7624736"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es-PE" sz="3000" dirty="0"/>
              <a:t>AUDIENCIA UNICA DE JUICIO INMEDIATO</a:t>
            </a:r>
          </a:p>
        </p:txBody>
      </p:sp>
    </p:spTree>
    <p:extLst>
      <p:ext uri="{BB962C8B-B14F-4D97-AF65-F5344CB8AC3E}">
        <p14:creationId xmlns:p14="http://schemas.microsoft.com/office/powerpoint/2010/main" val="76340875"/>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99592" y="1484784"/>
            <a:ext cx="7200800" cy="3887603"/>
          </a:xfrm>
          <a:prstGeom prst="rect">
            <a:avLst/>
          </a:prstGeom>
        </p:spPr>
        <p:txBody>
          <a:bodyPr wrap="square">
            <a:spAutoFit/>
          </a:bodyPr>
          <a:lstStyle/>
          <a:p>
            <a:pPr marL="449580" algn="just">
              <a:lnSpc>
                <a:spcPct val="115000"/>
              </a:lnSpc>
              <a:spcAft>
                <a:spcPts val="1000"/>
              </a:spcAft>
            </a:pPr>
            <a:r>
              <a:rPr lang="es-419" sz="2400" i="1" dirty="0">
                <a:effectLst/>
                <a:latin typeface="Arial" panose="020B0604020202020204" pitchFamily="34" charset="0"/>
                <a:ea typeface="Times New Roman" panose="02020603050405020304" pitchFamily="18" charset="0"/>
                <a:cs typeface="Times New Roman" panose="02020603050405020304" pitchFamily="18" charset="0"/>
              </a:rPr>
              <a:t>“</a:t>
            </a:r>
            <a:r>
              <a:rPr lang="es-PE" sz="2400" i="1" dirty="0">
                <a:effectLst/>
                <a:latin typeface="Arial" panose="020B0604020202020204" pitchFamily="34" charset="0"/>
                <a:ea typeface="Times New Roman" panose="02020603050405020304" pitchFamily="18" charset="0"/>
                <a:cs typeface="Times New Roman" panose="02020603050405020304" pitchFamily="18" charset="0"/>
              </a:rPr>
              <a:t>Conforme a los resultados de la Encuesta Nacional de Programas Estratégicos – ENAPRES, realizada por el Instituto Nacional de Estadística e Informática – INEI, determinan que, si bien las tasas de victimización se han reducido en un 10% del año 2011 al 2014, aún estas siguen siendo altas, lo que determina que 3 de cada 10 encuestados ha sido víctima de un delito en los últimos doce meses. </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5 CuadroTexto"/>
          <p:cNvSpPr txBox="1"/>
          <p:nvPr/>
        </p:nvSpPr>
        <p:spPr>
          <a:xfrm>
            <a:off x="611560" y="620688"/>
            <a:ext cx="7704856" cy="461665"/>
          </a:xfrm>
          <a:prstGeom prst="rect">
            <a:avLst/>
          </a:prstGeom>
          <a:noFill/>
        </p:spPr>
        <p:txBody>
          <a:bodyPr wrap="square" rtlCol="0">
            <a:spAutoFit/>
          </a:bodyPr>
          <a:lstStyle/>
          <a:p>
            <a:pPr algn="ctr"/>
            <a:r>
              <a:rPr lang="es-PE" sz="2400" b="1" dirty="0"/>
              <a:t>EXPOSICION DE MOTIVOS DIAGNOSTICO</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40475" y="240475"/>
            <a:ext cx="8686800"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a:t>Como antecedentes a la formación de este tribunal, tenemos que el 13 de enero de 1942, representantes de los gobiernos exiliados en Gran Bretaña y cuyos países se encontraban bajo ocupación Nazi, se reunieron en Londres para una “conferencia de aliados sobre el castigo de crímenes de guerra”. Allí nació la idea de un juicio internacional para castigar a los responsables de los crímenes cometidos bajo el régimen Nazi, sin importar el nivel de responsabilidad de los autores. El 17 de diciembre de 1942, por primera vez, la exterminación de los judíos fue mencionada oficialmente y los gobiernos reafirmaron su determinación de castigar a los responsables dentro del menor tiempo posible.</a:t>
            </a:r>
            <a:endParaRPr lang="es-ES" dirty="0"/>
          </a:p>
        </p:txBody>
      </p:sp>
      <p:sp>
        <p:nvSpPr>
          <p:cNvPr id="16" name="Rectangle 15"/>
          <p:cNvSpPr/>
          <p:nvPr/>
        </p:nvSpPr>
        <p:spPr>
          <a:xfrm>
            <a:off x="188259" y="188259"/>
            <a:ext cx="8776448" cy="6490448"/>
          </a:xfrm>
          <a:prstGeom prst="rect">
            <a:avLst/>
          </a:prstGeom>
          <a:no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 name="TextBox 8"/>
          <p:cNvSpPr txBox="1"/>
          <p:nvPr/>
        </p:nvSpPr>
        <p:spPr>
          <a:xfrm>
            <a:off x="1043608" y="1864999"/>
            <a:ext cx="6881192" cy="4612001"/>
          </a:xfrm>
          <a:prstGeom prst="rect">
            <a:avLst/>
          </a:prstGeom>
          <a:noFill/>
        </p:spPr>
        <p:txBody>
          <a:bodyPr wrap="square" rtlCol="0">
            <a:noAutofit/>
          </a:bodyPr>
          <a:lstStyle/>
          <a:p>
            <a:pPr marL="636270" algn="just">
              <a:lnSpc>
                <a:spcPct val="115000"/>
              </a:lnSpc>
              <a:spcAft>
                <a:spcPts val="1000"/>
              </a:spcAft>
            </a:pPr>
            <a:r>
              <a:rPr lang="es-PE" sz="2400" i="1" dirty="0">
                <a:effectLst/>
                <a:latin typeface="Arial" panose="020B0604020202020204" pitchFamily="34" charset="0"/>
                <a:ea typeface="Times New Roman" panose="02020603050405020304" pitchFamily="18" charset="0"/>
                <a:cs typeface="Times New Roman" panose="02020603050405020304" pitchFamily="18" charset="0"/>
              </a:rPr>
              <a:t>Una segunda, tendiendo en consideración las características propias de la flagrancia, donde la norma instruye a las partes a preparar y conducir a sus órganos de prueba a la audiencia única, desarrollándose el juicio inmediato en sesiones continuas e ininterrumpidas hasta su conclusión.</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0" name="TextBox 9"/>
          <p:cNvSpPr txBox="1"/>
          <p:nvPr/>
        </p:nvSpPr>
        <p:spPr>
          <a:xfrm>
            <a:off x="300064" y="404665"/>
            <a:ext cx="7624736"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es-PE" sz="3000" dirty="0"/>
              <a:t>AUDIENCIA UNICA DE JUICIO INMEDIATO</a:t>
            </a:r>
          </a:p>
        </p:txBody>
      </p:sp>
    </p:spTree>
    <p:extLst>
      <p:ext uri="{BB962C8B-B14F-4D97-AF65-F5344CB8AC3E}">
        <p14:creationId xmlns:p14="http://schemas.microsoft.com/office/powerpoint/2010/main" val="4012685502"/>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40475" y="240475"/>
            <a:ext cx="8686800"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a:t>Como antecedentes a la formación de este tribunal, tenemos que el 13 de enero de 1942, representantes de los gobiernos exiliados en Gran Bretaña y cuyos países se encontraban bajo ocupación Nazi, se reunieron en Londres para una “conferencia de aliados sobre el castigo de crímenes de guerra”. Allí nació la idea de un juicio internacional para castigar a los responsables de los crímenes cometidos bajo el régimen Nazi, sin importar el nivel de responsabilidad de los autores. El 17 de diciembre de 1942, por primera vez, la exterminación de los judíos fue mencionada oficialmente y los gobiernos reafirmaron su determinación de castigar a los responsables dentro del menor tiempo posible.</a:t>
            </a:r>
            <a:endParaRPr lang="es-ES" dirty="0"/>
          </a:p>
        </p:txBody>
      </p:sp>
      <p:sp>
        <p:nvSpPr>
          <p:cNvPr id="16" name="Rectangle 15"/>
          <p:cNvSpPr/>
          <p:nvPr/>
        </p:nvSpPr>
        <p:spPr>
          <a:xfrm>
            <a:off x="188259" y="188259"/>
            <a:ext cx="8776448" cy="6490448"/>
          </a:xfrm>
          <a:prstGeom prst="rect">
            <a:avLst/>
          </a:prstGeom>
          <a:no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 name="TextBox 8"/>
          <p:cNvSpPr txBox="1"/>
          <p:nvPr/>
        </p:nvSpPr>
        <p:spPr>
          <a:xfrm>
            <a:off x="1043608" y="1864999"/>
            <a:ext cx="6881192" cy="4612001"/>
          </a:xfrm>
          <a:prstGeom prst="rect">
            <a:avLst/>
          </a:prstGeom>
          <a:noFill/>
        </p:spPr>
        <p:txBody>
          <a:bodyPr wrap="square" rtlCol="0">
            <a:noAutofit/>
          </a:bodyPr>
          <a:lstStyle/>
          <a:p>
            <a:pPr marL="636270" algn="just">
              <a:lnSpc>
                <a:spcPct val="115000"/>
              </a:lnSpc>
              <a:spcAft>
                <a:spcPts val="1000"/>
              </a:spcAft>
            </a:pPr>
            <a:r>
              <a:rPr lang="es-PE" sz="2400" i="1" dirty="0">
                <a:effectLst/>
                <a:latin typeface="Arial" panose="020B0604020202020204" pitchFamily="34" charset="0"/>
                <a:ea typeface="Times New Roman" panose="02020603050405020304" pitchFamily="18" charset="0"/>
                <a:cs typeface="Times New Roman" panose="02020603050405020304" pitchFamily="18" charset="0"/>
              </a:rPr>
              <a:t>Dada la naturaleza célere del proceso inmediato, la norma establece el imperativo de la culminación del juicio por parte del Juez penal que instaló e inició aquel, esto es, no podrá instalar otros juicios hasta que no haya culminado la audiencia única ya instalada.</a:t>
            </a:r>
          </a:p>
          <a:p>
            <a:pPr marL="636270" algn="just">
              <a:lnSpc>
                <a:spcPct val="115000"/>
              </a:lnSpc>
              <a:spcAft>
                <a:spcPts val="1000"/>
              </a:spcAft>
            </a:pPr>
            <a:r>
              <a:rPr lang="es-PE" sz="2400" i="1" dirty="0">
                <a:latin typeface="Arial" panose="020B0604020202020204" pitchFamily="34" charset="0"/>
                <a:ea typeface="Times New Roman" panose="02020603050405020304" pitchFamily="18" charset="0"/>
                <a:cs typeface="Times New Roman" panose="02020603050405020304" pitchFamily="18" charset="0"/>
              </a:rPr>
              <a:t>La </a:t>
            </a:r>
            <a:r>
              <a:rPr lang="es-PE" sz="2400" i="1" dirty="0">
                <a:effectLst/>
                <a:latin typeface="Arial" panose="020B0604020202020204" pitchFamily="34" charset="0"/>
                <a:ea typeface="Times New Roman" panose="02020603050405020304" pitchFamily="18" charset="0"/>
                <a:cs typeface="Times New Roman" panose="02020603050405020304" pitchFamily="18" charset="0"/>
              </a:rPr>
              <a:t>aplicación supletoria del proceso común, se debe ajustar a dicha naturaleza de celeridad.</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0" name="TextBox 9"/>
          <p:cNvSpPr txBox="1"/>
          <p:nvPr/>
        </p:nvSpPr>
        <p:spPr>
          <a:xfrm>
            <a:off x="300064" y="404665"/>
            <a:ext cx="7624736"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es-PE" sz="3000" dirty="0"/>
              <a:t>AUDIENCIA UNICA DE JUICIO INMEDIATO</a:t>
            </a:r>
          </a:p>
        </p:txBody>
      </p:sp>
    </p:spTree>
    <p:extLst>
      <p:ext uri="{BB962C8B-B14F-4D97-AF65-F5344CB8AC3E}">
        <p14:creationId xmlns:p14="http://schemas.microsoft.com/office/powerpoint/2010/main" val="3044717702"/>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914400" y="620688"/>
            <a:ext cx="6781800" cy="504056"/>
          </a:xfrm>
          <a:prstGeom prst="rect">
            <a:avLst/>
          </a:prstGeom>
          <a:noFill/>
        </p:spPr>
        <p:txBody>
          <a:bodyPr wrap="square" rtlCol="0">
            <a:normAutofit fontScale="55000" lnSpcReduction="20000"/>
          </a:bodyPr>
          <a:lstStyle/>
          <a:p>
            <a:pPr marL="449580" algn="just">
              <a:lnSpc>
                <a:spcPct val="115000"/>
              </a:lnSpc>
              <a:spcAft>
                <a:spcPts val="1000"/>
              </a:spcAft>
            </a:pPr>
            <a:r>
              <a:rPr lang="es-PE" sz="3400" b="1" i="1" dirty="0">
                <a:effectLst/>
                <a:latin typeface="Arial" panose="020B0604020202020204" pitchFamily="34" charset="0"/>
                <a:ea typeface="Times New Roman" panose="02020603050405020304" pitchFamily="18" charset="0"/>
                <a:cs typeface="Times New Roman" panose="02020603050405020304" pitchFamily="18" charset="0"/>
              </a:rPr>
              <a:t>OBJETIVOS DE LA NORMA:</a:t>
            </a:r>
            <a:endParaRPr lang="es-ES" sz="34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endParaRPr lang="es-ES" sz="2400" dirty="0">
              <a:solidFill>
                <a:schemeClr val="tx1">
                  <a:lumMod val="85000"/>
                  <a:lumOff val="15000"/>
                </a:schemeClr>
              </a:solidFill>
            </a:endParaRPr>
          </a:p>
        </p:txBody>
      </p:sp>
      <p:sp>
        <p:nvSpPr>
          <p:cNvPr id="2" name="1 Rectángulo"/>
          <p:cNvSpPr/>
          <p:nvPr/>
        </p:nvSpPr>
        <p:spPr>
          <a:xfrm>
            <a:off x="914400" y="1772816"/>
            <a:ext cx="2865512" cy="646331"/>
          </a:xfrm>
          <a:prstGeom prst="rect">
            <a:avLst/>
          </a:prstGeom>
        </p:spPr>
        <p:txBody>
          <a:bodyPr wrap="square">
            <a:spAutoFit/>
          </a:bodyPr>
          <a:lstStyle/>
          <a:p>
            <a:endParaRPr lang="es-PE" dirty="0"/>
          </a:p>
          <a:p>
            <a:endParaRPr lang="es-PE" dirty="0"/>
          </a:p>
        </p:txBody>
      </p:sp>
      <p:sp>
        <p:nvSpPr>
          <p:cNvPr id="3" name="2 Rectángulo"/>
          <p:cNvSpPr/>
          <p:nvPr/>
        </p:nvSpPr>
        <p:spPr>
          <a:xfrm>
            <a:off x="467544" y="1268760"/>
            <a:ext cx="7632848" cy="2869888"/>
          </a:xfrm>
          <a:prstGeom prst="rect">
            <a:avLst/>
          </a:prstGeom>
        </p:spPr>
        <p:txBody>
          <a:bodyPr wrap="square">
            <a:spAutoFit/>
          </a:bodyPr>
          <a:lstStyle/>
          <a:p>
            <a:pPr marL="742950" lvl="1" indent="-285750" algn="just">
              <a:lnSpc>
                <a:spcPct val="115000"/>
              </a:lnSpc>
              <a:spcAft>
                <a:spcPts val="1000"/>
              </a:spcAft>
              <a:buFont typeface="+mj-lt"/>
              <a:buAutoNum type="arabicPeriod"/>
              <a:tabLst>
                <a:tab pos="540385" algn="l"/>
              </a:tabLst>
            </a:pPr>
            <a:r>
              <a:rPr lang="es-PE" sz="2400" i="1" dirty="0">
                <a:effectLst/>
                <a:latin typeface="Arial" panose="020B0604020202020204" pitchFamily="34" charset="0"/>
                <a:ea typeface="Times New Roman" panose="02020603050405020304" pitchFamily="18" charset="0"/>
                <a:cs typeface="Times New Roman" panose="02020603050405020304" pitchFamily="18" charset="0"/>
              </a:rPr>
              <a:t>Sancionar los hechos delictivos en flagrancia delictiva, facilitando la intervención del Estado para la rápida conclusión del proceso penal.</a:t>
            </a:r>
          </a:p>
          <a:p>
            <a:pPr lvl="1" algn="just">
              <a:lnSpc>
                <a:spcPct val="115000"/>
              </a:lnSpc>
              <a:spcAft>
                <a:spcPts val="1000"/>
              </a:spcAft>
              <a:tabLst>
                <a:tab pos="540385" algn="l"/>
              </a:tabLst>
            </a:pP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a:p>
            <a:pPr lvl="1" algn="just">
              <a:lnSpc>
                <a:spcPct val="115000"/>
              </a:lnSpc>
              <a:spcAft>
                <a:spcPts val="1000"/>
              </a:spcAft>
              <a:tabLst>
                <a:tab pos="540385" algn="l"/>
              </a:tabLst>
            </a:pPr>
            <a:r>
              <a:rPr lang="es-PE" sz="2400" i="1" dirty="0">
                <a:effectLst/>
                <a:latin typeface="Arial" panose="020B0604020202020204" pitchFamily="34" charset="0"/>
                <a:ea typeface="Times New Roman" panose="02020603050405020304" pitchFamily="18" charset="0"/>
                <a:cs typeface="Times New Roman" panose="02020603050405020304" pitchFamily="18" charset="0"/>
              </a:rPr>
              <a:t>2. Satisfacer oportunamente el daño sufrido por la víctima, así como las expectativas ciudadanas.</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5809744"/>
      </p:ext>
    </p:extLst>
  </p:cSld>
  <p:clrMapOvr>
    <a:masterClrMapping/>
  </p:clrMapOvr>
  <mc:AlternateContent xmlns:mc="http://schemas.openxmlformats.org/markup-compatibility/2006" xmlns:p14="http://schemas.microsoft.com/office/powerpoint/2010/main">
    <mc:Choice Requires="p14">
      <p:transition spd="slow" p14:dur="2000">
        <p:circle/>
      </p:transition>
    </mc:Choice>
    <mc:Fallback xmlns="">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914400" y="620688"/>
            <a:ext cx="6781800" cy="504056"/>
          </a:xfrm>
          <a:prstGeom prst="rect">
            <a:avLst/>
          </a:prstGeom>
          <a:noFill/>
        </p:spPr>
        <p:txBody>
          <a:bodyPr wrap="square" rtlCol="0">
            <a:normAutofit fontScale="55000" lnSpcReduction="20000"/>
          </a:bodyPr>
          <a:lstStyle/>
          <a:p>
            <a:pPr marL="449580" algn="just">
              <a:lnSpc>
                <a:spcPct val="115000"/>
              </a:lnSpc>
              <a:spcAft>
                <a:spcPts val="1000"/>
              </a:spcAft>
            </a:pPr>
            <a:r>
              <a:rPr lang="es-PE" sz="3400" b="1" i="1" dirty="0">
                <a:effectLst/>
                <a:latin typeface="Arial" panose="020B0604020202020204" pitchFamily="34" charset="0"/>
                <a:ea typeface="Times New Roman" panose="02020603050405020304" pitchFamily="18" charset="0"/>
                <a:cs typeface="Times New Roman" panose="02020603050405020304" pitchFamily="18" charset="0"/>
              </a:rPr>
              <a:t>OBJETIVOS DE LA NORMA:</a:t>
            </a:r>
            <a:endParaRPr lang="es-ES" sz="34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endParaRPr lang="es-ES" sz="2400" dirty="0">
              <a:solidFill>
                <a:schemeClr val="tx1">
                  <a:lumMod val="85000"/>
                  <a:lumOff val="15000"/>
                </a:schemeClr>
              </a:solidFill>
            </a:endParaRPr>
          </a:p>
        </p:txBody>
      </p:sp>
      <p:sp>
        <p:nvSpPr>
          <p:cNvPr id="2" name="1 Rectángulo"/>
          <p:cNvSpPr/>
          <p:nvPr/>
        </p:nvSpPr>
        <p:spPr>
          <a:xfrm>
            <a:off x="914400" y="1772816"/>
            <a:ext cx="2865512" cy="646331"/>
          </a:xfrm>
          <a:prstGeom prst="rect">
            <a:avLst/>
          </a:prstGeom>
        </p:spPr>
        <p:txBody>
          <a:bodyPr wrap="square">
            <a:spAutoFit/>
          </a:bodyPr>
          <a:lstStyle/>
          <a:p>
            <a:endParaRPr lang="es-PE" dirty="0"/>
          </a:p>
          <a:p>
            <a:endParaRPr lang="es-PE" dirty="0"/>
          </a:p>
        </p:txBody>
      </p:sp>
      <p:sp>
        <p:nvSpPr>
          <p:cNvPr id="3" name="2 Rectángulo"/>
          <p:cNvSpPr/>
          <p:nvPr/>
        </p:nvSpPr>
        <p:spPr>
          <a:xfrm>
            <a:off x="467544" y="1268760"/>
            <a:ext cx="7632848" cy="4146456"/>
          </a:xfrm>
          <a:prstGeom prst="rect">
            <a:avLst/>
          </a:prstGeom>
        </p:spPr>
        <p:txBody>
          <a:bodyPr wrap="square">
            <a:spAutoFit/>
          </a:bodyPr>
          <a:lstStyle/>
          <a:p>
            <a:pPr lvl="1" algn="just">
              <a:lnSpc>
                <a:spcPct val="115000"/>
              </a:lnSpc>
              <a:spcAft>
                <a:spcPts val="1000"/>
              </a:spcAft>
              <a:tabLst>
                <a:tab pos="540385" algn="l"/>
              </a:tabLst>
            </a:pPr>
            <a:r>
              <a:rPr lang="es-PE" sz="2400" i="1" dirty="0">
                <a:effectLst/>
                <a:latin typeface="Arial" panose="020B0604020202020204" pitchFamily="34" charset="0"/>
                <a:ea typeface="Times New Roman" panose="02020603050405020304" pitchFamily="18" charset="0"/>
                <a:cs typeface="Times New Roman" panose="02020603050405020304" pitchFamily="18" charset="0"/>
              </a:rPr>
              <a:t>3. Otorgar mayor celeridad a los procesos penales bajo el supuesto flagrancia delictiva, al impedir que transiten por todas las etapas del proceso penal.</a:t>
            </a:r>
          </a:p>
          <a:p>
            <a:pPr lvl="1" algn="just">
              <a:lnSpc>
                <a:spcPct val="115000"/>
              </a:lnSpc>
              <a:spcAft>
                <a:spcPts val="1000"/>
              </a:spcAft>
              <a:tabLst>
                <a:tab pos="540385" algn="l"/>
              </a:tabLst>
            </a:pPr>
            <a:r>
              <a:rPr lang="es-PE" sz="2400" i="1" dirty="0">
                <a:effectLst/>
                <a:latin typeface="Arial" panose="020B0604020202020204" pitchFamily="34" charset="0"/>
                <a:ea typeface="Times New Roman" panose="02020603050405020304" pitchFamily="18" charset="0"/>
                <a:cs typeface="Times New Roman" panose="02020603050405020304" pitchFamily="18" charset="0"/>
              </a:rPr>
              <a:t>4. Reducir la sobrecarga procesal de la etapa de investigación preparatoria y etapa intermedia, pues no se necesitarían mayores actos procedimentales y de investigación que corroboren la existencia del delito y la responsabilidad penal del imputado.  </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a:p>
            <a:pPr lvl="1" algn="just">
              <a:lnSpc>
                <a:spcPct val="115000"/>
              </a:lnSpc>
              <a:spcAft>
                <a:spcPts val="1000"/>
              </a:spcAft>
              <a:tabLst>
                <a:tab pos="540385" algn="l"/>
              </a:tabLst>
            </a:pP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8565230"/>
      </p:ext>
    </p:extLst>
  </p:cSld>
  <p:clrMapOvr>
    <a:masterClrMapping/>
  </p:clrMapOvr>
  <mc:AlternateContent xmlns:mc="http://schemas.openxmlformats.org/markup-compatibility/2006" xmlns:p14="http://schemas.microsoft.com/office/powerpoint/2010/main">
    <mc:Choice Requires="p14">
      <p:transition spd="slow" p14:dur="2000">
        <p:circle/>
      </p:transition>
    </mc:Choice>
    <mc:Fallback xmlns="">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914400" y="620688"/>
            <a:ext cx="6781800" cy="504056"/>
          </a:xfrm>
          <a:prstGeom prst="rect">
            <a:avLst/>
          </a:prstGeom>
          <a:noFill/>
        </p:spPr>
        <p:txBody>
          <a:bodyPr wrap="square" rtlCol="0">
            <a:normAutofit fontScale="55000" lnSpcReduction="20000"/>
          </a:bodyPr>
          <a:lstStyle/>
          <a:p>
            <a:pPr marL="449580" algn="just">
              <a:lnSpc>
                <a:spcPct val="115000"/>
              </a:lnSpc>
              <a:spcAft>
                <a:spcPts val="1000"/>
              </a:spcAft>
            </a:pPr>
            <a:r>
              <a:rPr lang="es-PE" sz="3400" b="1" i="1" dirty="0">
                <a:effectLst/>
                <a:latin typeface="Arial" panose="020B0604020202020204" pitchFamily="34" charset="0"/>
                <a:ea typeface="Times New Roman" panose="02020603050405020304" pitchFamily="18" charset="0"/>
                <a:cs typeface="Times New Roman" panose="02020603050405020304" pitchFamily="18" charset="0"/>
              </a:rPr>
              <a:t>OBJETIVOS DE LA NORMA:</a:t>
            </a:r>
            <a:endParaRPr lang="es-ES" sz="34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endParaRPr lang="es-ES" sz="2400" dirty="0">
              <a:solidFill>
                <a:schemeClr val="tx1">
                  <a:lumMod val="85000"/>
                  <a:lumOff val="15000"/>
                </a:schemeClr>
              </a:solidFill>
            </a:endParaRPr>
          </a:p>
        </p:txBody>
      </p:sp>
      <p:sp>
        <p:nvSpPr>
          <p:cNvPr id="2" name="1 Rectángulo"/>
          <p:cNvSpPr/>
          <p:nvPr/>
        </p:nvSpPr>
        <p:spPr>
          <a:xfrm>
            <a:off x="914400" y="1772816"/>
            <a:ext cx="2865512" cy="646331"/>
          </a:xfrm>
          <a:prstGeom prst="rect">
            <a:avLst/>
          </a:prstGeom>
        </p:spPr>
        <p:txBody>
          <a:bodyPr wrap="square">
            <a:spAutoFit/>
          </a:bodyPr>
          <a:lstStyle/>
          <a:p>
            <a:endParaRPr lang="es-PE" dirty="0"/>
          </a:p>
          <a:p>
            <a:endParaRPr lang="es-PE" dirty="0"/>
          </a:p>
        </p:txBody>
      </p:sp>
      <p:sp>
        <p:nvSpPr>
          <p:cNvPr id="3" name="2 Rectángulo"/>
          <p:cNvSpPr/>
          <p:nvPr/>
        </p:nvSpPr>
        <p:spPr>
          <a:xfrm>
            <a:off x="467544" y="1268760"/>
            <a:ext cx="7632848" cy="3975832"/>
          </a:xfrm>
          <a:prstGeom prst="rect">
            <a:avLst/>
          </a:prstGeom>
        </p:spPr>
        <p:txBody>
          <a:bodyPr wrap="square">
            <a:spAutoFit/>
          </a:bodyPr>
          <a:lstStyle/>
          <a:p>
            <a:pPr lvl="1" algn="just">
              <a:lnSpc>
                <a:spcPct val="115000"/>
              </a:lnSpc>
              <a:spcAft>
                <a:spcPts val="1000"/>
              </a:spcAft>
              <a:tabLst>
                <a:tab pos="540385" algn="l"/>
              </a:tabLst>
            </a:pPr>
            <a:r>
              <a:rPr lang="es-PE" sz="2400" i="1" dirty="0">
                <a:effectLst/>
                <a:latin typeface="Arial" panose="020B0604020202020204" pitchFamily="34" charset="0"/>
                <a:ea typeface="Times New Roman" panose="02020603050405020304" pitchFamily="18" charset="0"/>
                <a:cs typeface="Times New Roman" panose="02020603050405020304" pitchFamily="18" charset="0"/>
              </a:rPr>
              <a:t>5. Generar el ahorro de los recursos públicos, evitando gastos y esfuerzos humanos innecesarios.</a:t>
            </a:r>
          </a:p>
          <a:p>
            <a:pPr lvl="1" algn="just">
              <a:lnSpc>
                <a:spcPct val="115000"/>
              </a:lnSpc>
              <a:spcAft>
                <a:spcPts val="1000"/>
              </a:spcAft>
              <a:tabLst>
                <a:tab pos="540385" algn="l"/>
              </a:tabLst>
            </a:pP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a:p>
            <a:pPr lvl="1" algn="just">
              <a:lnSpc>
                <a:spcPct val="115000"/>
              </a:lnSpc>
              <a:spcAft>
                <a:spcPts val="1000"/>
              </a:spcAft>
              <a:tabLst>
                <a:tab pos="540385" algn="l"/>
              </a:tabLst>
            </a:pPr>
            <a:r>
              <a:rPr lang="es-PE" sz="2400" i="1" dirty="0">
                <a:effectLst/>
                <a:latin typeface="Arial" panose="020B0604020202020204" pitchFamily="34" charset="0"/>
                <a:ea typeface="Times New Roman" panose="02020603050405020304" pitchFamily="18" charset="0"/>
                <a:cs typeface="Times New Roman" panose="02020603050405020304" pitchFamily="18" charset="0"/>
              </a:rPr>
              <a:t>6. Reducir la carga procesal significativamente.</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a:p>
            <a:pPr lvl="1" algn="just">
              <a:lnSpc>
                <a:spcPct val="115000"/>
              </a:lnSpc>
              <a:spcAft>
                <a:spcPts val="1000"/>
              </a:spcAft>
              <a:tabLst>
                <a:tab pos="540385" algn="l"/>
              </a:tabLst>
            </a:pPr>
            <a:endParaRPr lang="es-PE" sz="2400" i="1" dirty="0">
              <a:effectLst/>
              <a:latin typeface="Arial" panose="020B0604020202020204" pitchFamily="34" charset="0"/>
              <a:ea typeface="Times New Roman" panose="02020603050405020304" pitchFamily="18" charset="0"/>
              <a:cs typeface="Times New Roman" panose="02020603050405020304" pitchFamily="18" charset="0"/>
            </a:endParaRPr>
          </a:p>
          <a:p>
            <a:pPr lvl="1" algn="just">
              <a:lnSpc>
                <a:spcPct val="115000"/>
              </a:lnSpc>
              <a:spcAft>
                <a:spcPts val="1000"/>
              </a:spcAft>
              <a:tabLst>
                <a:tab pos="540385" algn="l"/>
              </a:tabLst>
            </a:pPr>
            <a:r>
              <a:rPr lang="es-PE" sz="2400" i="1" dirty="0">
                <a:effectLst/>
                <a:latin typeface="Arial" panose="020B0604020202020204" pitchFamily="34" charset="0"/>
                <a:ea typeface="Times New Roman" panose="02020603050405020304" pitchFamily="18" charset="0"/>
                <a:cs typeface="Times New Roman" panose="02020603050405020304" pitchFamily="18" charset="0"/>
              </a:rPr>
              <a:t>7. Evitar la impunidad en aquellos casos que por el transcurso del tiempo dejen de ser perseguibles.”</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3091881"/>
      </p:ext>
    </p:extLst>
  </p:cSld>
  <p:clrMapOvr>
    <a:masterClrMapping/>
  </p:clrMapOvr>
  <mc:AlternateContent xmlns:mc="http://schemas.openxmlformats.org/markup-compatibility/2006" xmlns:p14="http://schemas.microsoft.com/office/powerpoint/2010/main">
    <mc:Choice Requires="p14">
      <p:transition spd="slow" p14:dur="2000">
        <p:circle/>
      </p:transition>
    </mc:Choice>
    <mc:Fallback xmlns="">
      <p:transition spd="slow">
        <p:circl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87624" y="63500"/>
            <a:ext cx="6781800" cy="1435516"/>
          </a:xfrm>
          <a:prstGeom prst="rect">
            <a:avLst/>
          </a:prstGeom>
          <a:noFill/>
        </p:spPr>
        <p:txBody>
          <a:bodyPr wrap="square" rtlCol="0">
            <a:normAutofit/>
          </a:bodyPr>
          <a:lstStyle/>
          <a:p>
            <a:r>
              <a:rPr lang="es-419" dirty="0"/>
              <a:t> </a:t>
            </a:r>
            <a:endParaRPr lang="es-ES" dirty="0"/>
          </a:p>
        </p:txBody>
      </p:sp>
      <p:sp>
        <p:nvSpPr>
          <p:cNvPr id="3" name="AutoShape 2" descr="data:image/jpeg;base64,/9j/4AAQSkZJRgABAQAAAQABAAD/2wCEAAkGBhQSEBQUExQWFBQVFxYXFBcUFxQVFBQUFxQVFRQVFxUXHSYeFxkkGRQUHy8gJCcpLCwsFR4xNTAqNSYsLCkBCQoKBQUFDQUFDSkYEhgpKSkpKSkpKSkpKSkpKSkpKSkpKSkpKSkpKSkpKSkpKSkpKSkpKSkpKSkpKSkpKSkpKf/AABEIAL0BCwMBIgACEQEDEQH/xAAcAAABBQEBAQAAAAAAAAAAAAACAQMEBQYABwj/xABGEAACAQIEBAQDBgMDCAsAAAABAhEAAwQSITEFBkFREyJhcQeBkRQyQqGxwSNS0TNichUkQ4KSs+HwFjREY2RzhKKywvH/xAAUAQEAAAAAAAAAAAAAAAAAAAAA/8QAFBEBAAAAAAAAAAAAAAAAAAAAAP/aAAwDAQACEQMRAD8A8nNEK4ilSgLJRItFRKKB1l2pPCO9Om2SBGppzKQII1oGMlA608wikslS4B2oBFdNS8dbQEZaG7l6UEbLQ3RrT1T8Y4ZAFWY6qP1oKeKW2utEVinbA60HMKYvHapUAsATE9e1TeNcFS0qlLmed9NqAba6VKtW6YtLoPapdnagk4e3FWGBSbif4hUGws1acOT+IvuKDYBKUW6dCUDX0UwzKD2JAP50AuoAk15Xzfxk3rxAPkQwB0J6mtR8Q+IRZUW33aTlbU6electcoBZZq/wPHlSyFIlhpWfV6suEcGbElgjIpUTDtE+1BCv2i7Fu5mgbCnc1Y4jD+E2RyARvHmH1pi5eToSaCFaukbGKl22ZCShIJGpGk1DUa1JOIFAzcWdT+fWmTpT1152pu6wKqIgiZPegbavY/h7iwOG2BOxu/7+5XjUxXpHJ2MjBWx63P8AevQee4oguSBpOw7U0KkWLZOsaHT50L24MUEjCYB7glVJA7UJtkEg7in+H4025gxNM3bxYyR6aUFpwMTftj3/AErRcwYIC3oup6ispw7HeE6vE5Tt3q5v83F1Iyeb6gCgrMfhz4YbtpUHCYcs4jpqfYVZY03FtgN+LWPTpVbaulQY670FnhOGi6zkuFj7tQL9vIxEzHWp+EwgNhrmcAzAHXaaqyaA89aPl/HlbDKI6zNZtRUmw4CkSQf1oI2JPmb3NLZHlPvRFaseB8vNibmQMFG8nt6Cgq2OoPapnE+Ji5bAG8iR7VJ5k4A2EcLmDhhINU9y5toNqC5wsFRUy2oqj4Rch4q4GKUGMwn3oJ2HQVZ4BYdfcVT2butTDxFlYC2hdx5so7Cg9BmvK/iQ/wDngj+Rf3rZcL5l8Zsr22tvGx2PzrC8+vOMP+EUGcJolNDmpQaAprkUsYAkn60E1a8DZbbrcbXL0NBVuCDBEEdDQk1ecYt/abjXLQGg8yzrA61QzQEGrppuasMFwZ7iF1KgDeSAaCFNIRUzh3DGvXVtAgFuvQAbmn+N8COHjzq6kkSvcbiDQU7VruXsVlwyD1f/AHjVkWNXnC1fwlhTHm/+RoI+CxyKgUjUSZ7npUYP170wBTtA4B1p98O6qGKkL3ioyU+2NcrBYkbQdqBtjNKgI70E/lVjwK2t3EIr/cJ83oP2oHLnEzkABnpBGwqrJrYc18LwttUaxcB82VlDBjtM1krpnagIYohck6TPziKbJrrTQwMAwZg9akYvEB7hYKFnWBsPagAHSlqx4JhbbXk8UE24JboJB79q2GP4JhMQETDoAdWJQNOUDzST02oMAw0rb8n8rvctC7nVZHlGpOmxJnSsVfxRUsgPlBI29a2fK3NdtLItqQpDSc5jyx0J60Gd5pxSlypzC6phtZWRvvtWdN2rbmvHi/i7jounWPTTNVOt3SKC1wvD2AJMyUJXLqfc+laHlO7hTYy3bJe6Z1Clifn0qy5B47aFpbRQBzozGJbtv6VY3eE2GxekLZC5rmUlQXB8okbSJoM0UChG0VSJAmSBMebsaYPEBbvKykrodVI1PQRVrz5yxbtWPHw4KjMBdWSVIOx11BmsTg8DcvE+GjvlEtkBMD9qDa4DihfEBg+mXz5iN/SsxzjiQ2KYggiBtr0pOGcKN9xbsowuGZzEjbv20qtxtgqxB3Gh96CMTTlyw6gZlZQdiQQD7GrTla2ftCOFDZToGIALRoDNavnLiVy/hwptouWGaHBKOCZWPaaDBDSnDiWyx67jf2qOSTVrguCG6CbbDyqC06Qe1BXWL7KxMxIg+oNNMKcuLDRppRW7Ez5gI+poGrblWDQDBBgiQYM6jqKlWsaJYkak9NBr0AqMV+tEtrrQW/Ab7Wbnj5Cy6gfvBoeZuMLfcFJCjpEQTvV1ylxkNYu4N1nOCbJiYb+Ux33rJ4uyVuMGBUydCIP0oItS7HEHVQAxAH9aiua43fagVWp5WpRcERA9O4pXcMZ0GgHlEbCJ9/60CA0rAxNDm9TRZh60AK9abkWwhxK5zpJDL/MMsj8xVNwrhd3EvksJmbc7AAepO1Wt7hd/AXbZvqFUkHMhzA5fwmOutBrue+XbBseJYCq6GWVI8wO/lHUb+wrzbL8zW24xzGv2YmzkUNA8oUNn77yNJFYo3/QUDY707budNBOknpQG77UIuUE7h+Ka22ZdQvvHrpWkXmxtWAzBRIVdI0gyR09Kx5xRA0NNHEN3NA47ZiTG5J9qew+G0zsJQEA66g+3aofinvQM1BP4jq1x0IVdFjNBII6DqKrKBmoS1BMw+MKkGYj9K1nA+dVtwDoAuUtrE9zWKDiNvnTllYObMAAROupBOsDrQaXj3NAu2yhOYkfe7mdJ+VX3w/4xYwyKt18hvwykgBYErDGf5lfXt2rDYvAgXLgzAR5lk/eU7Ze+hrTcC4va+yot/wAyWzAXKGOQsM8A7xIMDaJ1ig9Ww7WFLMpthngkgqGYxA968h5/toMbcKAiYzjSMxEyI22PvWwtWME917wVxMPBzLmU7EKYygGViOg71j+b+JC/iPDtHMWYF9lXxICqnrlAjMepPTcM5hr7Kwyzv8ielTsViGIMKyljrJks3oBU/lLl9MU7C7c8NVIECJLe52FW/NHJtvC2/FtYhzctw+ViobKDqVjUEaGgxDgqxBBBBgg6EH1FOWsQQdzHUAxI7VI4tZYXjJZ3bKzEjzF2UFhA3gmPlUW7ZZGh1KnSQRBgiQYPoZoNrgLf2u0UVUUBQB5VGSSPMT+IxNZ7mjhq4e/kQgjKpkdTEH21FWnDFyW1fxHQaSoA1BMSvfSaqeZbf8QEMz+UEsxnUkwPT2oKrNXTQipI4ddK5hauFYnMEaI7zG1Bp+S+M28MCTbd3bfIJMTQc5cXt4mXAIKxGZcrbwVPfpUXlPmF8IXP4TGZeunYdKt+J80+OyMMPADam4A2jQJGkSRm+lBhZph21rT898FOHxbwgS1chrWX7uWBIHsZ09ay9wa0EoGjFctonofpTi4NyQAjSdhBk+1AzNO4e3nZUUEsxCqNNWJhRr6xTuAtWhcjEeKqQdbQUuG6aPoR32qb/kzCt/Z4sr6XrLqfrbLCgveUsNibTPbtlEuq7LdW5BZCunYg7GtVjMEuLseLibriyqhmHhuDbcDK7KI8w3Ox3rzThd2+huNaBMCH9mkZtYPz9a3/AAX4jqAli9YuHMMhP3gzRGUJuwjfegweKwg8XJbi5IGWOv8ASmMThsimYzdpmPStXzNynaGW7gXVhcZV8HOPEV3MKFDGd/wnUe1Ya+zBipEEEgjsQYI+tAhu0niUGSnma1l0D5vUrlj6TNB1pC7Kq6kkD0BJga9vWtYnw2xJTNnsn0DtJ/8AbFO8j8zw6YMIBaukq23iMziCS/p0HpUq3bu27l3CnGXQ1sgiCQcoz5htppl69RQYNljc6gxH/GpfCsAty5bztlttcyMQJI0DGOmoMUXGOKq5yrbVQjXPMPv3C7zmc9ToBG31rYcq8hjFYAXHz2nNxmRpGV7WWAQsSuswZ1AoNph+VMB4OQYe3lK7kfxD65z5p9ZrxXmLhIsYi7bQlkR8qt6RmAJ7gVteE4BHtmyuLvDwrjFspuRkhQB2EmSKzPNWMw7Zwni+MLxBkp4fhqmWdNS5bX01oM8tGCIGuvX9qZmumgdZz79KsuDspS4HUuFKtAKhgNiVzCD6jTcVUZqewbjOASQCCpy7wQREdZMf8ig9D4DgUvhrtpGtYS0ha9cY+Z2QZmRIJglYBg6SPScBcckk9SSfmTNbZOK2sPwRxZYi7efwL6Zp1MsbgHT+GhTT+YztWHzTQP2MXB1EgmTrE/Otst+xewT4iCLiIbUM5aCqjKx7yCNfesbieEXbdq1ddCqXsxtEx5gpAJjcDUR3pzg2HFy6LZMB1cbx5hbZk9/MAPnQC+NuXHZi5LuxYnWWYmSdPrUri/GruJhr5V2UBVZQFhQSYhdDJMyRNROE2Bcv20a54SuyqXgnICYmBqemlM3EC3GWZUMRI0kAkTB2kax60Gv4dZfE4JmCrnw7IFZh5WRvvA+o+99apeHYK5irxS2M2pJOiqqjr2Apv/KrJaazbcrbeMyjqRsfTtVxyRxX7OW1Q5jqpYBhEbg+/wCRoIPFOC5UDm06qDBaQykTG4AgnXcCrDEczvnN23dW0Mq2xagkeEqnKAB7/PvW34hzCl614NsWnZwcyKynKI3MbV5Txazb8jW3nODKak2wrFVltjIE+lAA4ifELABQTMKIXtoDP61Px9wNbLqygEQVDmTG0r6dKj8JxiILtq8i5XRsrOhLWrmUlGXY67dtQelTuI8Nw54bZxFkMt0P4V9S2YZspOYA7AwD8z2oIPEOZb17D27FwhltmVJ+9sQNfY1R3N6eplxrQTBeMbmi+0NM5mn3NJ9nO+nfcfpQUCs81u+VeUrBw167iTmYKxVQzLlAXNMiJJrJpwPEC0t8Wj4Z1V/IV3jYnuOoq24O+JvWLy2zbRbaAXM+ma28qTJmCI39aBOK8NW1g7V0OTccwwGgErmEeg2+dUxvTahnOhld9DA1B/p1qys2fHt+Gc6tbk6gFR851B9KqcPbWSj6QWJOmiqGJjqCTsOpNBFW+ZhiSCST1OY/iEn73qabma7f0pBQFSVwNcTQLZxj23V7bFHUyrLoVPcHvVty3ZbE4sLduwbzw1x7hDlmDER/MxIifUVSM1Fgsa9q6l222V0YMjCNGBkHXSglcOvLh8UpxFoXVtvF20xIzRKsD6gzvpI1rV86/Ef7RktYYvbw+QZ0yi2zGdUJBPkgDb13rD377O7OxLMxLMTuWYyT9TTdBquU8a1y7bsBVR71yBdZngE6nyDQn6axVXzRg/BxuItanJcZZO5j8R9Tv86r8FjXs3FuW2KOhlWG4P8A+aU9xjij4m/cvPGe4czRoJgDQdNqCJXUNdQFNdQg11A61yflpT/DlQ3UF1ilssM7AFiFnzQF1JjQe9RAacs70G4+IHN9jGLYt4dHS3ZzRmAXQhFVVAJMAL19Kx6t1GhGs9q03A8RgDYKXrJa4f8AShmzA+kGBHaOmtL8PfswxZ+1KHAX+GHEoXzASVOh0mAdNaDOWLpV1YbhgR7g5v2p/i6RiLo/7x/bVyRHprXo3PeGwdsHwLIGIvoE8gy27dvNL3CoEBjlyabgn1mgx/KBvKHtDKwVRBM58qgfI6UGOBord2CKdx3C7tlstxCD9QfYjSo4tnsaD0HBcUslmOHtn+NAhFI8+nkjYAnXQ9NayHMSKuKuqggKwUgbZ1UC5A7Zw1Ocv43wcRZuG4UCP5oIOXSCcvUEHUe9RuKXPEv3XDLD3HYHXUFiRpFBFe4WOpJOg1JOg2GvSkzmIkwSCROhIkAx8z9aLwx3H5/0rso7/lQNV6DwT4qpYw9q0+F8RraBCwZRmyiAYK9orz5qAiglXnJb6e2g3pomivP0FNzQWP8A0jxHgDD+IfBGyFUIGubQxO+u9Q7GMdWkMVneDE+8b0eB4dcvMVtoXIEkCNB31prEYZrbZXGU9tP2oJ68abxCx10jXsBoNNqh3MZNwPlGhBiNDBnXuNKj0oiOsyPaNZ+e1AhYk66k7+pO5pRpvSVLweCLuB0kAmQACfegVroyKTAWcpiZ26+kT9KjXlUDQk+46Vs7nJtl7WTO9u7II+7cRsoaIC+br36VjuIYU2ne233lMbH0MidQdqCExpKJLc/iA95/YGgIoOmlmuK0kUCzXV1IaDprgaVXA6A+86fQ0lB6Fyl8OQy+PioK5SVtBjuNZuldQo6qCD66RWf5t4NbtsLllRbUkpctG6jtauqzAhdczWyACGg7wTVOeKXspXxbmUksVDsFzEEEwDEkE/U1EFAtS+FY0WrqubaXQPwXJKE9MwUjMJ6TFRK6g0fF+ZbmIum4yWVYqEOS3lBAkDSd4MT7VX2sayMGXKrAgghVkEbESDUZWpZoLDGcwYi6ZuXrjkaSW6dtKjPjbh3uOfdmP70xNdQKWpK6kNAQNLNJXUBTXZqSkoOzUNKTSUGhfkTHz/1S9/sg/oak4L4d8QJB+ymJB/isiDQ7GXBg7GrxvjFiP5LI9clw/OC9Qz8WcZIOZDqfL4SBYIiO/rvQSuGfCriCgjxbNkN97zsxMbfdU/rVLxj4dY+0PEe14g6m0wukR1KrrHrFbHh3xmU/2+GcetlgwJ/wNEdOpqZb+MWHO9jEJ8rTfnnFB5RhcKEcG/bfJMEMHQTGxMA+sDUxT/MOAs2mXwXJkeZWBDIem8GDOx7V6ZxD4s4R1KNYvX0YeZbos5NJ/CSZ96855kx9i+4axhxhhrIVy2btIgBY9KCjq14NfWStwBkcQ8iT6EdQRVcLc6AVK4bgWutCRmH8xhSACdW2BgHeNqC8fh+ESxcyXnt3VurqSc3hhW6KAvm0ggncDvWSxeINy4zEsZO7nM0bLJ6mAKteM8BuYezbd4/ik5crBlAGsEjc6j0FVDwD5SSNNxGsa6Ses0DZpQKRqOyNfbWgRjvH/HT9KbNLNHfvs5zOxYwoljJhQFUSegAAHtQN1xrjXTQFcCwsEkwc0gAAzoFM66Rrp1oKWkoOpaSuFAtdXVwFA/bOlHNDZT6U89qPUd6Bua4mjuWo9jtQEUHTXV1dQdSzSUtB00s0ldQCaUVxNKFoHc/oPpReKaQWT4ZufhDBZ/vEEx9BV3wzkbGX4K2cgaMpustrMDrKB4NwRr5QaCl8c9/zNA1yvRsB8F7hg3sQqTMi3ba5HbzMV/MD51b4X4OJbZXTFXA66gm3bK5o3yk7ehn50HkHi+opM/rXv+GHgjLjcLYI2GItWbZt+9xMs2/cae1Tlbhv/gZ/9KDQfOZNSuGcSNi5nGvQg7EevevbONcq8JxIMth7Tn8di7Ztke6g5W+YrzXj3IC2ifs+Mw2IXovi2kve2Uvlb5GfSgDnrjNq/ZsZHBYFjcQCArZVGYaRroI/uzWMNbLhlrC3itriL4iy9vyh0CFYgAC4CpYEAASJkVv+FfCbhdxA6PcxC/zC8pX2PhqI9jrQeGGjUwp+Q/Ovoax8KeGr/wBmzf4rl5vyzRUPj3wcwd5f4CnDONjbl0PbMjH8wR86DxLh3BvFs37xu27YshTFwsDcZs2VEABlzlOnz2qFZVZ8xgCJ3JInWI0n3IrS8z8gYzBEm6gNskRctf2ZMECRAynfcDc7zWeXCMY032nSgPH4a2HItOXWTBdQp09iRO9R0ssdgT7Cav8ACO+Dv/ds3ktvsyhkuEaD7wzZZgxpMa1vOHfFS0RF7DXLQHXCOQnztgoR9TQeX2eA4l/uYe83+G1cb9FqNiMK9tijqyMN1cFWHuraivauIc88PQSUxN49AVvxqJgm+wH5GsVxnn9bue39iwptk/w86fxLc9SyEZmjqMvtQYWK6K0Vri1pFP8Am2Had8wYmJ1A1kaTrM9iKpsVaSAUJ1Oo6DtHWgjRT9izO9IlunAaBxrukDautgtCgSSQFHqdAKaogaC445Yw65RZN0MARdt3QJtOsKVDjRwSGPppVNFOO5ZiepJOnqaPGW8rkTMRt7CgYrqWuoOrqUV1B1dXV1AmWgNSFtgiSwB6AhpP0EfnTJWg2i2vLM7dAIg7ajoffWkwHMF7CkhCGRvvW7gz2j65DoD6iDU7mS7duYtxdYZlOUXFVELLuubKIbQjcVS8Q4e6jMYy/wAy7fMbr+nrQbDg3xWcNlxCB1Ozr5WX0I1zD8/U1oB8Q7f4EJ9Mx/QqAPrXjr26azEUHq2L+Jd7a3aQerkH8g4rL8U485Yl7OHBPQ21YR6KcwFZS3fIqSt4mgmYji50K2cKIGp+zWSGP+sulNYjiZdSPCwq5plksWw3bTQgfKp2Ntl8LBJ8pBCnXfQwIqjWyw3Ee+n60HMfIBJIAgT0EzA7ChwHEruHuZ7FxrTxGZDBg7g9x70ZAjcfUf1qJct+o/M/pQWF/mfFuZbFYgn/AM66P0NV+J4nfb71683+K5cP/wBqbgd/yNKcvc/QD96CKWPWjsyDp+9OFl7H6j+lF4y6QgkbmW11/wCRQWFhp1YEHvH71KFpQJkfWfrFVR4swGgUfIn9TUS7xW427fkv9KCTxW7m1O/frVcBRjGv/MR7afpQviGO5J9yTQPW0JGx+lEbLdv0FM2jpTk0BBD6fUUNxT0ohrXGgBViiolPzoWNBJwFxQxzzlII03Gmh+tRZo+lDFB1dFLXTQcBRqk0i0WaKA/CH835U2UoSaXNpQCRSRVzxXhJtIrXQbdxlUhCBLAiS+h8oiPmapyO21B9G4nljCNBe0mnWSCdhqZ1261D4jyphrgy2nS23QAhlPymfpTOJ4vw8aBTdI0i2jkH/WMKfrTVnmCysG3gsv8Aefw1I9dMxoM2fhRiSxhrSidySR7hQJFZ7i/I2Ow+cmwXRP8ASWgHUj+YD70fLSvQsf8AErwzC2RPdnMfkBVXe+JGJP3TaT2UsfqxNB5Wcc3t7AD9qBsa3c/U1ecZwTX7r3s4d3OZtAsseoygAe0Vn7tsqYYEEdDQEcSx6/Uk0JumgDVxNAWc96Amuz0k0CmkNC9yrDgeDF27lKlvKTAMaiO1BXxSxWhxHCFUXAbeUjUEzMFZXc9wR8qT/JCgfftj/EU/PWgzrLUdqt8dZCz/ABEPopn9KqmFANdXZaUrQKrxS+LQ5KUrQPBqNTTAajD0EhGinMyncVEz0SvQE69qSKIXfSly0ABaXLVlwngz4gsEK5lEgEgFvRe5pCbll8joAQdVYDT60FaaLMav7X2fEGHUWGP47c5f9ZD+1N8Q5UvWQLkC7Zn+0teYR6jdaCqwaKbi55ySM8b5Z80esVe4zG4W4ruisIJFqydQFOgJcb7TFDhcLYRpMsrDTuQaqfAysYOk6d99BQMYzEF3LN7AdAAIAA6ChS3p94D61Y422ly7CEIu03GRdQBJboNQaeXgtuNcTh/9s/stB6PxPiOHtW0ZLqsXmRIkH2FZLmDjF0r5D5f2rLh9aljHECNxQMHHs51NSMPijsTUS4oDSK668Ggk/bCraGRVsMML6jNl9+o9qzjXNZre/D7lg4qxcuG7ly7DLP5yKDJ4/lS4gLW/4ien3h8uvyqnyV6pwPgjXr5t+KVyzqBvGm01e4z4P4a4JNxw5/EAv5jrQeGFRQ1ecX4ULF57U58jFZjLMekmoiWQTtQV5tzTtoldVJU9wSD9RUwWxQFKCM6sdyT7kn9aQWanrYnrTiYGev5UFW2FMUz4Fen8m8pWbozXBm9DWtx3w/whX+zA9qDwPwKIWK1XN/CFwrxbgj+8CT+tZc8Rf+6PZV/pQI1mOlM3BTv25/5j8jH6Uy9wnck+5mgGumupSKBQadtmmKNDQSDT1m+oAlMx9WIH0An86YFbzlPk7D4vh9644db1o3CHVtCFTMFKEERvrvrQYs4shpUZewE6exJmtBgecJULibaX128484Ho+9QbXEBcKJdRXmACPIwEdxv86HmPga4dhlYkHWCNR8+tBe3+G4DELOHuNYu9Ld3VGP8AdaqsYrFYJgDmUdOqMP0IrOJdIq0wvMFwLlbzptkfUAehOooNJhefwVIxFm3dEQPKAfqNqYOMwV2yVW34d4A5GBOp6ZgazxwAdgQcoY7bx89KuOM8nrh8Mt4XGZpAggAUGaZj86HP71PwN0CfKCT1NXS8HtkSRvQf/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dirty="0"/>
          </a:p>
        </p:txBody>
      </p:sp>
      <p:sp>
        <p:nvSpPr>
          <p:cNvPr id="4" name="3 Rectángulo"/>
          <p:cNvSpPr/>
          <p:nvPr/>
        </p:nvSpPr>
        <p:spPr>
          <a:xfrm>
            <a:off x="460375" y="1484784"/>
            <a:ext cx="7509049" cy="461665"/>
          </a:xfrm>
          <a:prstGeom prst="rect">
            <a:avLst/>
          </a:prstGeom>
        </p:spPr>
        <p:txBody>
          <a:bodyPr wrap="square">
            <a:spAutoFit/>
          </a:bodyPr>
          <a:lstStyle/>
          <a:p>
            <a:r>
              <a:rPr lang="es-ES" sz="2400" dirty="0"/>
              <a:t>			GRACIAS</a:t>
            </a:r>
          </a:p>
        </p:txBody>
      </p:sp>
    </p:spTree>
    <p:extLst>
      <p:ext uri="{BB962C8B-B14F-4D97-AF65-F5344CB8AC3E}">
        <p14:creationId xmlns:p14="http://schemas.microsoft.com/office/powerpoint/2010/main" val="2555374019"/>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259632" y="588377"/>
            <a:ext cx="6264696" cy="461665"/>
          </a:xfrm>
          <a:prstGeom prst="rect">
            <a:avLst/>
          </a:prstGeom>
          <a:solidFill>
            <a:schemeClr val="tx1">
              <a:lumMod val="95000"/>
              <a:lumOff val="5000"/>
              <a:alpha val="55000"/>
            </a:schemeClr>
          </a:solidFill>
        </p:spPr>
        <p:txBody>
          <a:bodyPr wrap="square" rtlCol="0">
            <a:spAutoFit/>
          </a:bodyPr>
          <a:lstStyle/>
          <a:p>
            <a:pPr algn="just"/>
            <a:r>
              <a:rPr lang="es-PE" sz="2400" dirty="0">
                <a:solidFill>
                  <a:schemeClr val="bg1"/>
                </a:solidFill>
              </a:rPr>
              <a:t>VICTIMAS</a:t>
            </a:r>
          </a:p>
        </p:txBody>
      </p:sp>
      <p:pic>
        <p:nvPicPr>
          <p:cNvPr id="5" name="Imagen 4">
            <a:extLst>
              <a:ext uri="{FF2B5EF4-FFF2-40B4-BE49-F238E27FC236}">
                <a16:creationId xmlns:a16="http://schemas.microsoft.com/office/drawing/2014/main" id="{BDD22657-5699-4FE7-8DA8-962C76E29DC4}"/>
              </a:ext>
            </a:extLst>
          </p:cNvPr>
          <p:cNvPicPr/>
          <p:nvPr/>
        </p:nvPicPr>
        <p:blipFill rotWithShape="1">
          <a:blip r:embed="rId2"/>
          <a:srcRect t="13419" b="7771"/>
          <a:stretch/>
        </p:blipFill>
        <p:spPr bwMode="auto">
          <a:xfrm>
            <a:off x="1115616" y="1833244"/>
            <a:ext cx="7056784" cy="443637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25186122"/>
      </p:ext>
    </p:extLst>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259632" y="548680"/>
            <a:ext cx="6264696" cy="461665"/>
          </a:xfrm>
          <a:prstGeom prst="rect">
            <a:avLst/>
          </a:prstGeom>
          <a:solidFill>
            <a:schemeClr val="tx1">
              <a:lumMod val="95000"/>
              <a:lumOff val="5000"/>
              <a:alpha val="55000"/>
            </a:schemeClr>
          </a:solidFill>
        </p:spPr>
        <p:txBody>
          <a:bodyPr wrap="square" rtlCol="0">
            <a:spAutoFit/>
          </a:bodyPr>
          <a:lstStyle/>
          <a:p>
            <a:pPr algn="just"/>
            <a:r>
              <a:rPr lang="es-PE" sz="2400" dirty="0">
                <a:solidFill>
                  <a:schemeClr val="bg1"/>
                </a:solidFill>
              </a:rPr>
              <a:t>DELITOS</a:t>
            </a:r>
          </a:p>
        </p:txBody>
      </p:sp>
      <p:sp>
        <p:nvSpPr>
          <p:cNvPr id="7" name="CuadroTexto 6">
            <a:extLst>
              <a:ext uri="{FF2B5EF4-FFF2-40B4-BE49-F238E27FC236}">
                <a16:creationId xmlns:a16="http://schemas.microsoft.com/office/drawing/2014/main" id="{81C75950-A2BC-438B-B347-CC3D5F60607F}"/>
              </a:ext>
            </a:extLst>
          </p:cNvPr>
          <p:cNvSpPr txBox="1"/>
          <p:nvPr/>
        </p:nvSpPr>
        <p:spPr>
          <a:xfrm>
            <a:off x="971600" y="1484784"/>
            <a:ext cx="6984776" cy="4524315"/>
          </a:xfrm>
          <a:prstGeom prst="rect">
            <a:avLst/>
          </a:prstGeom>
          <a:noFill/>
        </p:spPr>
        <p:txBody>
          <a:bodyPr wrap="square">
            <a:spAutoFit/>
          </a:bodyPr>
          <a:lstStyle/>
          <a:p>
            <a:r>
              <a:rPr lang="es-PE" sz="2400" i="1" dirty="0">
                <a:effectLst/>
                <a:latin typeface="Arial" panose="020B0604020202020204" pitchFamily="34" charset="0"/>
                <a:ea typeface="Times New Roman" panose="02020603050405020304" pitchFamily="18" charset="0"/>
              </a:rPr>
              <a:t>Del 100% de delitos cometidos en los últimos doce meses, la mayor incidencia lo representan los delitos patrimoniales, en especial los robos de cartera, celular, vehículos, negocios, a los que se suma las extorsiones y secuestros. Estos delitos se cometen, principalmente, es espacios públicos o privados, de naturaleza flagrante, siendo estos los principales hechos delictivos que generan la mayor percepción de inseguridad de los ciudadanos, quienes esperan una respuesta rápida de las autoridades para la aprensión y posterior sanción de quienes las realizan. </a:t>
            </a:r>
            <a:endParaRPr lang="es-MX" sz="2400" dirty="0"/>
          </a:p>
        </p:txBody>
      </p:sp>
    </p:spTree>
    <p:extLst>
      <p:ext uri="{BB962C8B-B14F-4D97-AF65-F5344CB8AC3E}">
        <p14:creationId xmlns:p14="http://schemas.microsoft.com/office/powerpoint/2010/main" val="1927374411"/>
      </p:ext>
    </p:extLst>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752474" y="476673"/>
            <a:ext cx="6771853" cy="461665"/>
          </a:xfrm>
          <a:prstGeom prst="rect">
            <a:avLst/>
          </a:prstGeom>
          <a:solidFill>
            <a:schemeClr val="tx1">
              <a:lumMod val="95000"/>
              <a:lumOff val="5000"/>
              <a:alpha val="55000"/>
            </a:schemeClr>
          </a:solidFill>
        </p:spPr>
        <p:txBody>
          <a:bodyPr wrap="square" rtlCol="0">
            <a:spAutoFit/>
          </a:bodyPr>
          <a:lstStyle/>
          <a:p>
            <a:r>
              <a:rPr lang="es-ES" sz="2400" b="1" dirty="0">
                <a:solidFill>
                  <a:schemeClr val="bg1"/>
                </a:solidFill>
              </a:rPr>
              <a:t>CONTEXTO PREVIO</a:t>
            </a:r>
          </a:p>
        </p:txBody>
      </p:sp>
      <p:pic>
        <p:nvPicPr>
          <p:cNvPr id="4" name="Imagen 3">
            <a:extLst>
              <a:ext uri="{FF2B5EF4-FFF2-40B4-BE49-F238E27FC236}">
                <a16:creationId xmlns:a16="http://schemas.microsoft.com/office/drawing/2014/main" id="{FE5443D0-7C78-4462-9B1E-719516440E41}"/>
              </a:ext>
            </a:extLst>
          </p:cNvPr>
          <p:cNvPicPr/>
          <p:nvPr/>
        </p:nvPicPr>
        <p:blipFill rotWithShape="1">
          <a:blip r:embed="rId2">
            <a:extLst>
              <a:ext uri="{28A0092B-C50C-407E-A947-70E740481C1C}">
                <a14:useLocalDpi xmlns:a14="http://schemas.microsoft.com/office/drawing/2010/main" val="0"/>
              </a:ext>
            </a:extLst>
          </a:blip>
          <a:srcRect t="9798" r="4297" b="4363"/>
          <a:stretch/>
        </p:blipFill>
        <p:spPr bwMode="auto">
          <a:xfrm>
            <a:off x="1187624" y="1691004"/>
            <a:ext cx="5967873" cy="454630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26023587"/>
      </p:ext>
    </p:extLst>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11560" y="620688"/>
            <a:ext cx="7704856" cy="489749"/>
          </a:xfrm>
          <a:prstGeom prst="rect">
            <a:avLst/>
          </a:prstGeom>
          <a:noFill/>
        </p:spPr>
        <p:txBody>
          <a:bodyPr wrap="square" rtlCol="0">
            <a:spAutoFit/>
          </a:bodyPr>
          <a:lstStyle/>
          <a:p>
            <a:pPr algn="just">
              <a:lnSpc>
                <a:spcPct val="115000"/>
              </a:lnSpc>
              <a:spcAft>
                <a:spcPts val="1000"/>
              </a:spcAft>
            </a:pPr>
            <a:r>
              <a:rPr lang="es-PE" sz="2400" b="1" dirty="0">
                <a:effectLst/>
                <a:latin typeface="Arial" panose="020B0604020202020204" pitchFamily="34" charset="0"/>
                <a:ea typeface="Times New Roman" panose="02020603050405020304" pitchFamily="18" charset="0"/>
                <a:cs typeface="Times New Roman" panose="02020603050405020304" pitchFamily="18" charset="0"/>
              </a:rPr>
              <a:t>REFORMA PROCESAL PENAL</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1 Rectángulo"/>
          <p:cNvSpPr/>
          <p:nvPr/>
        </p:nvSpPr>
        <p:spPr>
          <a:xfrm>
            <a:off x="628073" y="1268760"/>
            <a:ext cx="7488832" cy="4856458"/>
          </a:xfrm>
          <a:prstGeom prst="rect">
            <a:avLst/>
          </a:prstGeom>
        </p:spPr>
        <p:txBody>
          <a:bodyPr wrap="square">
            <a:spAutoFit/>
          </a:bodyPr>
          <a:lstStyle/>
          <a:p>
            <a:pPr marL="449580" algn="just">
              <a:lnSpc>
                <a:spcPct val="115000"/>
              </a:lnSpc>
              <a:spcAft>
                <a:spcPts val="1000"/>
              </a:spcAft>
            </a:pPr>
            <a:r>
              <a:rPr lang="es-PE" sz="2400" i="1" dirty="0">
                <a:effectLst/>
                <a:latin typeface="Arial" panose="020B0604020202020204" pitchFamily="34" charset="0"/>
                <a:ea typeface="Times New Roman" panose="02020603050405020304" pitchFamily="18" charset="0"/>
                <a:cs typeface="Times New Roman" panose="02020603050405020304" pitchFamily="18" charset="0"/>
              </a:rPr>
              <a:t>Ha generado una transformación en el Sistema de Justicia Penal, generando una mayor descongestión de casos, celeridad, transparencia, imparcialidad que hacen posible una mayor satisfacción del usuario de justicia</a:t>
            </a:r>
          </a:p>
          <a:p>
            <a:pPr marL="449580" algn="just">
              <a:lnSpc>
                <a:spcPct val="115000"/>
              </a:lnSpc>
              <a:spcAft>
                <a:spcPts val="1000"/>
              </a:spcAft>
            </a:pPr>
            <a:r>
              <a:rPr lang="es-PE" sz="2400" i="1" dirty="0">
                <a:effectLst/>
                <a:latin typeface="Arial" panose="020B0604020202020204" pitchFamily="34" charset="0"/>
                <a:ea typeface="Times New Roman" panose="02020603050405020304" pitchFamily="18" charset="0"/>
                <a:cs typeface="Times New Roman" panose="02020603050405020304" pitchFamily="18" charset="0"/>
              </a:rPr>
              <a:t>Se debe a la metodología de atención que el CPP incorpora el uso de salidas alternativas o mecanismos de simplificación procesal, con la finalidad de racionalizar las cargas de trabajo, por razón de las personas, materia, gravedad del delito, estándar probatorio, entre otros.</a:t>
            </a:r>
          </a:p>
        </p:txBody>
      </p:sp>
    </p:spTree>
    <p:extLst>
      <p:ext uri="{BB962C8B-B14F-4D97-AF65-F5344CB8AC3E}">
        <p14:creationId xmlns:p14="http://schemas.microsoft.com/office/powerpoint/2010/main" val="1579338024"/>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11560" y="620688"/>
            <a:ext cx="7704856" cy="70891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449580" algn="just">
              <a:lnSpc>
                <a:spcPct val="115000"/>
              </a:lnSpc>
              <a:spcAft>
                <a:spcPts val="1000"/>
              </a:spcAft>
            </a:pPr>
            <a:r>
              <a:rPr lang="es-PE" sz="1800" b="1" i="1" dirty="0">
                <a:effectLst/>
                <a:latin typeface="Arial" panose="020B0604020202020204" pitchFamily="34" charset="0"/>
                <a:ea typeface="Times New Roman" panose="02020603050405020304" pitchFamily="18" charset="0"/>
                <a:cs typeface="Times New Roman" panose="02020603050405020304" pitchFamily="18" charset="0"/>
              </a:rPr>
              <a:t>LOS MECANISMOS ALTERNATIVOS O DE SIMPLIFICACIÓN SE FUNDAMENTAN BAJO LOS SIGUIENTES CRITERIOS:</a:t>
            </a:r>
            <a:endParaRPr lang="es-ES" sz="1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1 Rectángulo"/>
          <p:cNvSpPr/>
          <p:nvPr/>
        </p:nvSpPr>
        <p:spPr>
          <a:xfrm>
            <a:off x="467544" y="1412776"/>
            <a:ext cx="7488832" cy="4559966"/>
          </a:xfrm>
          <a:prstGeom prst="rect">
            <a:avLst/>
          </a:prstGeom>
        </p:spPr>
        <p:txBody>
          <a:bodyPr wrap="square">
            <a:spAutoFit/>
          </a:bodyPr>
          <a:lstStyle/>
          <a:p>
            <a:pPr marL="342900" lvl="0" indent="-342900" algn="just">
              <a:lnSpc>
                <a:spcPct val="115000"/>
              </a:lnSpc>
              <a:spcAft>
                <a:spcPts val="1000"/>
              </a:spcAft>
              <a:buFont typeface="Symbol" panose="05050102010706020507" pitchFamily="18" charset="2"/>
              <a:buChar char=""/>
            </a:pPr>
            <a:r>
              <a:rPr lang="es-PE" sz="2400" i="1" dirty="0">
                <a:effectLst/>
                <a:latin typeface="Arial" panose="020B0604020202020204" pitchFamily="34" charset="0"/>
                <a:ea typeface="Times New Roman" panose="02020603050405020304" pitchFamily="18" charset="0"/>
                <a:cs typeface="Times New Roman" panose="02020603050405020304" pitchFamily="18" charset="0"/>
              </a:rPr>
              <a:t>El carácter selectivo del Sistema de Justicia Penal, la necesidad de racionalizar la persecución penal pública frente a los escasos recursos públicos disponibles y las características de última ratio y subsidiariedad del mismo.</a:t>
            </a:r>
          </a:p>
          <a:p>
            <a:pPr lvl="0" algn="just">
              <a:lnSpc>
                <a:spcPct val="115000"/>
              </a:lnSpc>
              <a:spcAft>
                <a:spcPts val="1000"/>
              </a:spcAft>
            </a:pP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es-PE" sz="2400" i="1" dirty="0">
                <a:effectLst/>
                <a:latin typeface="Arial" panose="020B0604020202020204" pitchFamily="34" charset="0"/>
                <a:ea typeface="Times New Roman" panose="02020603050405020304" pitchFamily="18" charset="0"/>
                <a:cs typeface="Times New Roman" panose="02020603050405020304" pitchFamily="18" charset="0"/>
              </a:rPr>
              <a:t>Razones de conveniencia social que indiquen que debe prescindirse al máximo la respuesta penal tradicional respecto de personas que cuentan con altas posibilidades de reinserción social.</a:t>
            </a:r>
            <a:endParaRPr lang="es-ES" sz="2400" dirty="0">
              <a:solidFill>
                <a:srgbClr val="000000"/>
              </a:solidFill>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059550198"/>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11560" y="620688"/>
            <a:ext cx="7704856" cy="70891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449580" algn="just">
              <a:lnSpc>
                <a:spcPct val="115000"/>
              </a:lnSpc>
              <a:spcAft>
                <a:spcPts val="1000"/>
              </a:spcAft>
            </a:pPr>
            <a:r>
              <a:rPr lang="es-PE" sz="1800" b="1" i="1" dirty="0">
                <a:effectLst/>
                <a:latin typeface="Arial" panose="020B0604020202020204" pitchFamily="34" charset="0"/>
                <a:ea typeface="Times New Roman" panose="02020603050405020304" pitchFamily="18" charset="0"/>
                <a:cs typeface="Times New Roman" panose="02020603050405020304" pitchFamily="18" charset="0"/>
              </a:rPr>
              <a:t>LOS MECANISMOS ALTERNATIVOS O DE SIMPLIFICACIÓN SE FUNDAMENTAN BAJO LOS SIGUIENTES CRITERIOS:</a:t>
            </a:r>
            <a:endParaRPr lang="es-ES" sz="1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1 Rectángulo"/>
          <p:cNvSpPr/>
          <p:nvPr/>
        </p:nvSpPr>
        <p:spPr>
          <a:xfrm>
            <a:off x="467544" y="1412776"/>
            <a:ext cx="7488832" cy="3710503"/>
          </a:xfrm>
          <a:prstGeom prst="rect">
            <a:avLst/>
          </a:prstGeom>
        </p:spPr>
        <p:txBody>
          <a:bodyPr wrap="square">
            <a:spAutoFit/>
          </a:bodyPr>
          <a:lstStyle/>
          <a:p>
            <a:pPr marL="342900" lvl="0" indent="-342900" algn="just">
              <a:lnSpc>
                <a:spcPct val="115000"/>
              </a:lnSpc>
              <a:spcAft>
                <a:spcPts val="1000"/>
              </a:spcAft>
              <a:buFont typeface="Symbol" panose="05050102010706020507" pitchFamily="18" charset="2"/>
              <a:buChar char=""/>
            </a:pPr>
            <a:r>
              <a:rPr lang="es-PE" sz="2400" i="1" dirty="0">
                <a:effectLst/>
                <a:latin typeface="Arial" panose="020B0604020202020204" pitchFamily="34" charset="0"/>
                <a:ea typeface="Times New Roman" panose="02020603050405020304" pitchFamily="18" charset="0"/>
                <a:cs typeface="Times New Roman" panose="02020603050405020304" pitchFamily="18" charset="0"/>
              </a:rPr>
              <a:t>La satisfacción real y oportuna de los intereses de la víctima por parte del Sistema de Justicia Penal.</a:t>
            </a:r>
          </a:p>
          <a:p>
            <a:pPr lvl="0" algn="just">
              <a:lnSpc>
                <a:spcPct val="115000"/>
              </a:lnSpc>
              <a:spcAft>
                <a:spcPts val="1000"/>
              </a:spcAft>
            </a:pP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es-PE" sz="2400" i="1" dirty="0">
                <a:effectLst/>
                <a:latin typeface="Arial" panose="020B0604020202020204" pitchFamily="34" charset="0"/>
                <a:ea typeface="Times New Roman" panose="02020603050405020304" pitchFamily="18" charset="0"/>
                <a:cs typeface="Times New Roman" panose="02020603050405020304" pitchFamily="18" charset="0"/>
              </a:rPr>
              <a:t>Organizar y planificar la respuesta del sistema de justicia penal bajo el criterio de eficiencia sobre aquellos casos en los que, por sus propias características son innecesarios mayores actos de investigación.   </a:t>
            </a:r>
            <a:endParaRPr lang="es-ES" sz="2400" dirty="0">
              <a:solidFill>
                <a:srgbClr val="000000"/>
              </a:solidFill>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726219200"/>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11560" y="620688"/>
            <a:ext cx="7704856" cy="55399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PE" sz="3000" b="1" dirty="0"/>
              <a:t>PROCESO INMEDIATO. ANALISIS</a:t>
            </a:r>
          </a:p>
        </p:txBody>
      </p:sp>
      <p:sp>
        <p:nvSpPr>
          <p:cNvPr id="2" name="1 Rectángulo"/>
          <p:cNvSpPr/>
          <p:nvPr/>
        </p:nvSpPr>
        <p:spPr>
          <a:xfrm>
            <a:off x="467544" y="1412776"/>
            <a:ext cx="7488832" cy="3462871"/>
          </a:xfrm>
          <a:prstGeom prst="rect">
            <a:avLst/>
          </a:prstGeom>
        </p:spPr>
        <p:txBody>
          <a:bodyPr wrap="square">
            <a:spAutoFit/>
          </a:bodyPr>
          <a:lstStyle/>
          <a:p>
            <a:pPr marL="449580" algn="just">
              <a:lnSpc>
                <a:spcPct val="115000"/>
              </a:lnSpc>
              <a:spcAft>
                <a:spcPts val="1000"/>
              </a:spcAft>
            </a:pPr>
            <a:r>
              <a:rPr lang="es-PE" sz="2400" i="1" dirty="0">
                <a:effectLst/>
                <a:latin typeface="Arial" panose="020B0604020202020204" pitchFamily="34" charset="0"/>
                <a:ea typeface="Times New Roman" panose="02020603050405020304" pitchFamily="18" charset="0"/>
                <a:cs typeface="Times New Roman" panose="02020603050405020304" pitchFamily="18" charset="0"/>
              </a:rPr>
              <a:t>Tiene sus bases en el Ordenamiento Italiano de 1988 que regula el giudizzio inmediato (443° a 458°), donde se prescinde de la etapa intermedia, quedado expedito los hechos para el juzgamiento, en especial para presupuestos de flagrancia, confesión del imputado o la obtención de prueba evidente y suficiente para atribuir responsabilidad al investigado. </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5223780"/>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sld>
</file>

<file path=ppt/theme/theme1.xml><?xml version="1.0" encoding="utf-8"?>
<a:theme xmlns:a="http://schemas.openxmlformats.org/drawingml/2006/main" name="Álbum de fotos urbana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UrbanPhotoAlbum</Template>
  <TotalTime>0</TotalTime>
  <Words>1801</Words>
  <Application>Microsoft Office PowerPoint</Application>
  <PresentationFormat>Presentación en pantalla (4:3)</PresentationFormat>
  <Paragraphs>97</Paragraphs>
  <Slides>25</Slides>
  <Notes>22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25</vt:i4>
      </vt:variant>
    </vt:vector>
  </HeadingPairs>
  <TitlesOfParts>
    <vt:vector size="29" baseType="lpstr">
      <vt:lpstr>Arial</vt:lpstr>
      <vt:lpstr>Calibri</vt:lpstr>
      <vt:lpstr>Symbol</vt:lpstr>
      <vt:lpstr>Álbum de fotos urbanas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2014-06-25T13:38:16Z</dcterms:created>
  <dcterms:modified xsi:type="dcterms:W3CDTF">2020-09-19T10:54:33Z</dcterms:modified>
</cp:coreProperties>
</file>