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heme/themeOverride1.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7"/>
  </p:notesMasterIdLst>
  <p:handoutMasterIdLst>
    <p:handoutMasterId r:id="rId38"/>
  </p:handoutMasterIdLst>
  <p:sldIdLst>
    <p:sldId id="306" r:id="rId2"/>
    <p:sldId id="262" r:id="rId3"/>
    <p:sldId id="313" r:id="rId4"/>
    <p:sldId id="354" r:id="rId5"/>
    <p:sldId id="361" r:id="rId6"/>
    <p:sldId id="362" r:id="rId7"/>
    <p:sldId id="363" r:id="rId8"/>
    <p:sldId id="364" r:id="rId9"/>
    <p:sldId id="367" r:id="rId10"/>
    <p:sldId id="368" r:id="rId11"/>
    <p:sldId id="365" r:id="rId12"/>
    <p:sldId id="369" r:id="rId13"/>
    <p:sldId id="370" r:id="rId14"/>
    <p:sldId id="371" r:id="rId15"/>
    <p:sldId id="374" r:id="rId16"/>
    <p:sldId id="372" r:id="rId17"/>
    <p:sldId id="375" r:id="rId18"/>
    <p:sldId id="376" r:id="rId19"/>
    <p:sldId id="377" r:id="rId20"/>
    <p:sldId id="360" r:id="rId21"/>
    <p:sldId id="359" r:id="rId22"/>
    <p:sldId id="312" r:id="rId23"/>
    <p:sldId id="339" r:id="rId24"/>
    <p:sldId id="355" r:id="rId25"/>
    <p:sldId id="316" r:id="rId26"/>
    <p:sldId id="317" r:id="rId27"/>
    <p:sldId id="258" r:id="rId28"/>
    <p:sldId id="356" r:id="rId29"/>
    <p:sldId id="309" r:id="rId30"/>
    <p:sldId id="263" r:id="rId31"/>
    <p:sldId id="357" r:id="rId32"/>
    <p:sldId id="331" r:id="rId33"/>
    <p:sldId id="335" r:id="rId34"/>
    <p:sldId id="358" r:id="rId35"/>
    <p:sldId id="352" r:id="rId36"/>
  </p:sldIdLst>
  <p:sldSz cx="9144000" cy="6858000" type="screen4x3"/>
  <p:notesSz cx="6858000" cy="914400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43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7500"/>
    <a:srgbClr val="F25F29"/>
    <a:srgbClr val="91BED4"/>
    <a:srgbClr val="F0F0F0"/>
    <a:srgbClr val="304269"/>
    <a:srgbClr val="D9E8F5"/>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68" autoAdjust="0"/>
    <p:restoredTop sz="87367" autoAdjust="0"/>
  </p:normalViewPr>
  <p:slideViewPr>
    <p:cSldViewPr>
      <p:cViewPr varScale="1">
        <p:scale>
          <a:sx n="80" d="100"/>
          <a:sy n="80" d="100"/>
        </p:scale>
        <p:origin x="1836" y="84"/>
      </p:cViewPr>
      <p:guideLst>
        <p:guide orient="horz" pos="3168"/>
        <p:guide pos="43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09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744D7EC3-CD50-4DA5-B722-330229C0073D}" type="datetimeFigureOut">
              <a:rPr lang="es-ES" smtClean="0"/>
              <a:t>19/09/2020</a:t>
            </a:fld>
            <a:endParaRPr lang="es-E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A9712E5A-FBEB-4329-9E4A-5F20B492F513}" type="slidenum">
              <a:rPr lang="es-ES" smtClean="0"/>
              <a:t>‹Nº›</a:t>
            </a:fld>
            <a:endParaRPr lang="es-ES" dirty="0"/>
          </a:p>
        </p:txBody>
      </p:sp>
    </p:spTree>
    <p:extLst>
      <p:ext uri="{BB962C8B-B14F-4D97-AF65-F5344CB8AC3E}">
        <p14:creationId xmlns:p14="http://schemas.microsoft.com/office/powerpoint/2010/main" val="2341215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85BE0011-04E0-4F3F-BFCE-633C944A425A}" type="datetimeFigureOut">
              <a:t>19/09/2020</a:t>
            </a:fld>
            <a:endParaRPr lang="es-E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DD7D2AD7-BD31-48B9-8C8A-7D4EAE7F6485}" type="slidenum">
              <a:t>‹Nº›</a:t>
            </a:fld>
            <a:endParaRPr lang="es-ES" dirty="0"/>
          </a:p>
        </p:txBody>
      </p:sp>
    </p:spTree>
    <p:extLst>
      <p:ext uri="{BB962C8B-B14F-4D97-AF65-F5344CB8AC3E}">
        <p14:creationId xmlns:p14="http://schemas.microsoft.com/office/powerpoint/2010/main" val="1499923201"/>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es-ES"/>
            </a:pPr>
            <a:r>
              <a:rPr lang="es-ES" dirty="0"/>
              <a:t>Esta plantilla se puede usar como filtro de inicio para un álbum de fotos.</a:t>
            </a:r>
          </a:p>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1</a:t>
            </a:fld>
            <a:endParaRPr lang="es-E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19</a:t>
            </a:fld>
            <a:endParaRPr lang="es-ES" dirty="0"/>
          </a:p>
        </p:txBody>
      </p:sp>
    </p:spTree>
    <p:extLst>
      <p:ext uri="{BB962C8B-B14F-4D97-AF65-F5344CB8AC3E}">
        <p14:creationId xmlns:p14="http://schemas.microsoft.com/office/powerpoint/2010/main" val="2871288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22</a:t>
            </a:fld>
            <a:endParaRPr lang="es-E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23</a:t>
            </a:fld>
            <a:endParaRPr lang="es-E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24</a:t>
            </a:fld>
            <a:endParaRPr lang="es-ES" dirty="0"/>
          </a:p>
        </p:txBody>
      </p:sp>
    </p:spTree>
    <p:extLst>
      <p:ext uri="{BB962C8B-B14F-4D97-AF65-F5344CB8AC3E}">
        <p14:creationId xmlns:p14="http://schemas.microsoft.com/office/powerpoint/2010/main" val="2132054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25</a:t>
            </a:fld>
            <a:endParaRPr lang="es-E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26</a:t>
            </a:fld>
            <a:endParaRPr lang="es-E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27</a:t>
            </a:fld>
            <a:endParaRPr lang="es-E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28</a:t>
            </a:fld>
            <a:endParaRPr lang="es-ES" dirty="0"/>
          </a:p>
        </p:txBody>
      </p:sp>
    </p:spTree>
    <p:extLst>
      <p:ext uri="{BB962C8B-B14F-4D97-AF65-F5344CB8AC3E}">
        <p14:creationId xmlns:p14="http://schemas.microsoft.com/office/powerpoint/2010/main" val="3682583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29</a:t>
            </a:fld>
            <a:endParaRPr lang="es-E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30</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2</a:t>
            </a:fld>
            <a:endParaRPr lang="es-E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31</a:t>
            </a:fld>
            <a:endParaRPr lang="es-ES" dirty="0"/>
          </a:p>
        </p:txBody>
      </p:sp>
    </p:spTree>
    <p:extLst>
      <p:ext uri="{BB962C8B-B14F-4D97-AF65-F5344CB8AC3E}">
        <p14:creationId xmlns:p14="http://schemas.microsoft.com/office/powerpoint/2010/main" val="2059306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32</a:t>
            </a:fld>
            <a:endParaRPr lang="es-E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33</a:t>
            </a:fld>
            <a:endParaRPr lang="es-E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34</a:t>
            </a:fld>
            <a:endParaRPr lang="es-ES" dirty="0"/>
          </a:p>
        </p:txBody>
      </p:sp>
    </p:spTree>
    <p:extLst>
      <p:ext uri="{BB962C8B-B14F-4D97-AF65-F5344CB8AC3E}">
        <p14:creationId xmlns:p14="http://schemas.microsoft.com/office/powerpoint/2010/main" val="25863309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35</a:t>
            </a:fld>
            <a:endParaRPr lang="es-ES" dirty="0"/>
          </a:p>
        </p:txBody>
      </p:sp>
    </p:spTree>
    <p:extLst>
      <p:ext uri="{BB962C8B-B14F-4D97-AF65-F5344CB8AC3E}">
        <p14:creationId xmlns:p14="http://schemas.microsoft.com/office/powerpoint/2010/main" val="594163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12</a:t>
            </a:fld>
            <a:endParaRPr lang="es-ES" dirty="0"/>
          </a:p>
        </p:txBody>
      </p:sp>
    </p:spTree>
    <p:extLst>
      <p:ext uri="{BB962C8B-B14F-4D97-AF65-F5344CB8AC3E}">
        <p14:creationId xmlns:p14="http://schemas.microsoft.com/office/powerpoint/2010/main" val="3264742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13</a:t>
            </a:fld>
            <a:endParaRPr lang="es-ES" dirty="0"/>
          </a:p>
        </p:txBody>
      </p:sp>
    </p:spTree>
    <p:extLst>
      <p:ext uri="{BB962C8B-B14F-4D97-AF65-F5344CB8AC3E}">
        <p14:creationId xmlns:p14="http://schemas.microsoft.com/office/powerpoint/2010/main" val="4154118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14</a:t>
            </a:fld>
            <a:endParaRPr lang="es-ES" dirty="0"/>
          </a:p>
        </p:txBody>
      </p:sp>
    </p:spTree>
    <p:extLst>
      <p:ext uri="{BB962C8B-B14F-4D97-AF65-F5344CB8AC3E}">
        <p14:creationId xmlns:p14="http://schemas.microsoft.com/office/powerpoint/2010/main" val="3430776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15</a:t>
            </a:fld>
            <a:endParaRPr lang="es-ES" dirty="0"/>
          </a:p>
        </p:txBody>
      </p:sp>
    </p:spTree>
    <p:extLst>
      <p:ext uri="{BB962C8B-B14F-4D97-AF65-F5344CB8AC3E}">
        <p14:creationId xmlns:p14="http://schemas.microsoft.com/office/powerpoint/2010/main" val="4058222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16</a:t>
            </a:fld>
            <a:endParaRPr lang="es-ES" dirty="0"/>
          </a:p>
        </p:txBody>
      </p:sp>
    </p:spTree>
    <p:extLst>
      <p:ext uri="{BB962C8B-B14F-4D97-AF65-F5344CB8AC3E}">
        <p14:creationId xmlns:p14="http://schemas.microsoft.com/office/powerpoint/2010/main" val="1487013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17</a:t>
            </a:fld>
            <a:endParaRPr lang="es-ES" dirty="0"/>
          </a:p>
        </p:txBody>
      </p:sp>
    </p:spTree>
    <p:extLst>
      <p:ext uri="{BB962C8B-B14F-4D97-AF65-F5344CB8AC3E}">
        <p14:creationId xmlns:p14="http://schemas.microsoft.com/office/powerpoint/2010/main" val="4192864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DD7D2AD7-BD31-48B9-8C8A-7D4EAE7F6485}" type="slidenum">
              <a:rPr lang="es-ES" smtClean="0"/>
              <a:t>18</a:t>
            </a:fld>
            <a:endParaRPr lang="es-ES" dirty="0"/>
          </a:p>
        </p:txBody>
      </p:sp>
    </p:spTree>
    <p:extLst>
      <p:ext uri="{BB962C8B-B14F-4D97-AF65-F5344CB8AC3E}">
        <p14:creationId xmlns:p14="http://schemas.microsoft.com/office/powerpoint/2010/main" val="42741595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rtada del álbum">
    <p:spTree>
      <p:nvGrpSpPr>
        <p:cNvPr id="1" name=""/>
        <p:cNvGrpSpPr/>
        <p:nvPr/>
      </p:nvGrpSpPr>
      <p:grpSpPr>
        <a:xfrm>
          <a:off x="0" y="0"/>
          <a:ext cx="0" cy="0"/>
          <a:chOff x="0" y="0"/>
          <a:chExt cx="0" cy="0"/>
        </a:xfrm>
      </p:grpSpPr>
      <p:pic>
        <p:nvPicPr>
          <p:cNvPr id="6" name="Picture Placeholder 3"/>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0"/>
            <a:ext cx="8458200" cy="6858000"/>
          </a:xfrm>
          <a:prstGeom prst="rect">
            <a:avLst/>
          </a:prstGeom>
        </p:spPr>
      </p:pic>
      <p:sp>
        <p:nvSpPr>
          <p:cNvPr id="11" name="Text Placeholder 10"/>
          <p:cNvSpPr>
            <a:spLocks noGrp="1"/>
          </p:cNvSpPr>
          <p:nvPr>
            <p:ph type="body" sz="quarter" idx="14" hasCustomPrompt="1"/>
          </p:nvPr>
        </p:nvSpPr>
        <p:spPr>
          <a:xfrm>
            <a:off x="2950957" y="1191150"/>
            <a:ext cx="4937760" cy="983431"/>
          </a:xfrm>
          <a:solidFill>
            <a:schemeClr val="tx1">
              <a:lumMod val="95000"/>
              <a:lumOff val="5000"/>
              <a:alpha val="64000"/>
            </a:schemeClr>
          </a:solidFill>
          <a:ln w="38100" cmpd="dbl">
            <a:noFill/>
          </a:ln>
        </p:spPr>
        <p:txBody>
          <a:bodyPr tIns="137160" anchor="ctr" anchorCtr="0">
            <a:normAutofit/>
          </a:bodyPr>
          <a:lstStyle>
            <a:lvl1pPr algn="ctr" eaLnBrk="1" latinLnBrk="0" hangingPunct="1">
              <a:buNone/>
              <a:defRPr kumimoji="0" lang="es-ES" sz="3200" b="1" baseline="0">
                <a:solidFill>
                  <a:schemeClr val="bg1"/>
                </a:solidFill>
              </a:defRPr>
            </a:lvl1pPr>
          </a:lstStyle>
          <a:p>
            <a:pPr lvl="0"/>
            <a:r>
              <a:rPr kumimoji="0" lang="es-ES"/>
              <a:t>Haga clic para agregar el título del patrón</a:t>
            </a:r>
          </a:p>
        </p:txBody>
      </p:sp>
      <p:sp>
        <p:nvSpPr>
          <p:cNvPr id="7" name="Rectangle 6"/>
          <p:cNvSpPr/>
          <p:nvPr userDrawn="1"/>
        </p:nvSpPr>
        <p:spPr>
          <a:xfrm>
            <a:off x="2906973" y="1143000"/>
            <a:ext cx="5029200" cy="1066800"/>
          </a:xfrm>
          <a:prstGeom prst="rect">
            <a:avLst/>
          </a:prstGeom>
          <a:noFill/>
          <a:ln w="38100">
            <a:solidFill>
              <a:schemeClr val="tx1">
                <a:lumMod val="95000"/>
                <a:lumOff val="5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30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2: en horizontal con títulos">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noChangeAspect="1"/>
          </p:cNvSpPr>
          <p:nvPr>
            <p:ph type="pic" sz="quarter" idx="13"/>
          </p:nvPr>
        </p:nvSpPr>
        <p:spPr>
          <a:xfrm>
            <a:off x="4800600" y="914400"/>
            <a:ext cx="3962400" cy="29718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4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7" name="Rectangle 7"/>
          <p:cNvSpPr>
            <a:spLocks noGrp="1" noChangeAspect="1"/>
          </p:cNvSpPr>
          <p:nvPr>
            <p:ph type="pic" sz="quarter" idx="14"/>
          </p:nvPr>
        </p:nvSpPr>
        <p:spPr>
          <a:xfrm>
            <a:off x="457200" y="914400"/>
            <a:ext cx="3962400" cy="29718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es-ES" sz="24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8" name="Rectangle 7"/>
          <p:cNvSpPr>
            <a:spLocks noGrp="1"/>
          </p:cNvSpPr>
          <p:nvPr>
            <p:ph type="body" sz="quarter" idx="16" hasCustomPrompt="1"/>
          </p:nvPr>
        </p:nvSpPr>
        <p:spPr>
          <a:xfrm>
            <a:off x="457200" y="4114800"/>
            <a:ext cx="3962400" cy="1214887"/>
          </a:xfrm>
        </p:spPr>
        <p:txBody>
          <a:bodyPr vert="horz" lIns="91440" tIns="45720" rIns="9144" bIns="45720" rtlCol="0" anchor="t" anchorCtr="0">
            <a:noAutofit/>
          </a:bodyPr>
          <a:lstStyle>
            <a:lvl1pPr marL="0" marR="0" indent="0" algn="ctr" rtl="0" eaLnBrk="1" latinLnBrk="0" hangingPunct="1">
              <a:spcBef>
                <a:spcPct val="20000"/>
              </a:spcBef>
              <a:buFontTx/>
              <a:buNone/>
              <a:defRPr kumimoji="0" lang="es-ES" sz="1800" kern="1200" baseline="0">
                <a:solidFill>
                  <a:schemeClr val="tx1">
                    <a:lumMod val="75000"/>
                    <a:lumOff val="25000"/>
                  </a:schemeClr>
                </a:solidFill>
                <a:latin typeface="+mn-lt"/>
                <a:ea typeface="+mn-ea"/>
                <a:cs typeface="+mn-cs"/>
              </a:defRPr>
            </a:lvl1pPr>
            <a:extLst/>
          </a:lstStyle>
          <a:p>
            <a:pPr marL="0" marR="0" lvl="0" indent="0" algn="l" defTabSz="914400" eaLnBrk="1" latinLnBrk="0" hangingPunct="1">
              <a:spcBef>
                <a:spcPct val="20000"/>
              </a:spcBef>
              <a:buFontTx/>
              <a:buNone/>
            </a:pPr>
            <a:r>
              <a:rPr kumimoji="0" lang="es-ES"/>
              <a:t>Haga clic para agregar el título</a:t>
            </a:r>
          </a:p>
        </p:txBody>
      </p:sp>
      <p:sp>
        <p:nvSpPr>
          <p:cNvPr id="9" name="Rectangle 7"/>
          <p:cNvSpPr>
            <a:spLocks noGrp="1"/>
          </p:cNvSpPr>
          <p:nvPr>
            <p:ph type="body" sz="quarter" idx="17" hasCustomPrompt="1"/>
          </p:nvPr>
        </p:nvSpPr>
        <p:spPr>
          <a:xfrm>
            <a:off x="4800599" y="4114800"/>
            <a:ext cx="3990975" cy="1214887"/>
          </a:xfrm>
        </p:spPr>
        <p:txBody>
          <a:bodyPr vert="horz" lIns="91440" tIns="45720" rIns="9144" bIns="45720" rtlCol="0" anchor="t" anchorCtr="0">
            <a:noAutofit/>
          </a:bodyPr>
          <a:lstStyle>
            <a:lvl1pPr marL="0" marR="0" indent="0" algn="ctr" rtl="0" eaLnBrk="1" latinLnBrk="0" hangingPunct="1">
              <a:spcBef>
                <a:spcPct val="20000"/>
              </a:spcBef>
              <a:buFontTx/>
              <a:buNone/>
              <a:defRPr kumimoji="0" lang="es-ES" sz="1800" kern="1200" baseline="0">
                <a:solidFill>
                  <a:schemeClr val="tx1">
                    <a:lumMod val="75000"/>
                    <a:lumOff val="25000"/>
                  </a:schemeClr>
                </a:solidFill>
                <a:latin typeface="+mn-lt"/>
                <a:ea typeface="+mn-ea"/>
                <a:cs typeface="+mn-cs"/>
              </a:defRPr>
            </a:lvl1pPr>
            <a:extLst/>
          </a:lstStyle>
          <a:p>
            <a:pPr marL="0" marR="0" lvl="0" indent="0" algn="l" defTabSz="914400" eaLnBrk="1" latinLnBrk="0" hangingPunct="1">
              <a:spcBef>
                <a:spcPct val="20000"/>
              </a:spcBef>
              <a:buFontTx/>
              <a:buNone/>
            </a:pPr>
            <a:r>
              <a:rPr kumimoji="0" lang="es-ES"/>
              <a:t>Haga clic para agregar el título</a:t>
            </a:r>
          </a:p>
        </p:txBody>
      </p:sp>
      <p:grpSp>
        <p:nvGrpSpPr>
          <p:cNvPr id="10" name="Group 9"/>
          <p:cNvGrpSpPr/>
          <p:nvPr userDrawn="1"/>
        </p:nvGrpSpPr>
        <p:grpSpPr>
          <a:xfrm rot="5400000">
            <a:off x="4277032" y="1991032"/>
            <a:ext cx="589936" cy="9144000"/>
            <a:chOff x="8524568" y="0"/>
            <a:chExt cx="589936" cy="6858000"/>
          </a:xfrm>
        </p:grpSpPr>
        <p:sp>
          <p:nvSpPr>
            <p:cNvPr id="11" name="Rectangle 10"/>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cxnSp>
          <p:nvCxnSpPr>
            <p:cNvPr id="12" name="Straight Connector 11"/>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3" name="Date Placeholder 2"/>
          <p:cNvSpPr>
            <a:spLocks noGrp="1"/>
          </p:cNvSpPr>
          <p:nvPr>
            <p:ph type="dt" sz="half" idx="10"/>
          </p:nvPr>
        </p:nvSpPr>
        <p:spPr>
          <a:xfrm>
            <a:off x="457200" y="6553200"/>
            <a:ext cx="2133600" cy="304800"/>
          </a:xfrm>
        </p:spPr>
        <p:txBody>
          <a:bodyPr/>
          <a:lstStyle>
            <a:lvl1pPr eaLnBrk="1" latinLnBrk="0" hangingPunct="1">
              <a:defRPr kumimoji="0" lang="es-ES">
                <a:solidFill>
                  <a:schemeClr val="bg1"/>
                </a:solidFill>
              </a:defRPr>
            </a:lvl1pPr>
          </a:lstStyle>
          <a:p>
            <a:fld id="{EFEED2B4-868F-4681-9E70-FF7ECCDC67D4}" type="datetimeFigureOut">
              <a:pPr/>
              <a:t>19/09/2020</a:t>
            </a:fld>
            <a:endParaRPr kumimoji="0" lang="es-ES" dirty="0"/>
          </a:p>
        </p:txBody>
      </p:sp>
      <p:sp>
        <p:nvSpPr>
          <p:cNvPr id="14" name="Footer Placeholder 3"/>
          <p:cNvSpPr>
            <a:spLocks noGrp="1"/>
          </p:cNvSpPr>
          <p:nvPr>
            <p:ph type="ftr" sz="quarter" idx="11"/>
          </p:nvPr>
        </p:nvSpPr>
        <p:spPr>
          <a:xfrm>
            <a:off x="3124200" y="6553200"/>
            <a:ext cx="2895600" cy="304800"/>
          </a:xfrm>
        </p:spPr>
        <p:txBody>
          <a:bodyPr/>
          <a:lstStyle>
            <a:lvl1pPr eaLnBrk="1" latinLnBrk="0" hangingPunct="1">
              <a:defRPr kumimoji="0" lang="es-ES">
                <a:solidFill>
                  <a:schemeClr val="bg1"/>
                </a:solidFill>
              </a:defRPr>
            </a:lvl1pPr>
          </a:lstStyle>
          <a:p>
            <a:endParaRPr kumimoji="0" lang="es-ES" dirty="0"/>
          </a:p>
        </p:txBody>
      </p:sp>
      <p:sp>
        <p:nvSpPr>
          <p:cNvPr id="15" name="Slide Number Placeholder 4"/>
          <p:cNvSpPr>
            <a:spLocks noGrp="1"/>
          </p:cNvSpPr>
          <p:nvPr>
            <p:ph type="sldNum" sz="quarter" idx="12"/>
          </p:nvPr>
        </p:nvSpPr>
        <p:spPr>
          <a:xfrm>
            <a:off x="6553200" y="6553200"/>
            <a:ext cx="2133600" cy="304800"/>
          </a:xfrm>
        </p:spPr>
        <p:txBody>
          <a:bodyPr/>
          <a:lstStyle>
            <a:lvl1pPr eaLnBrk="1" latinLnBrk="0" hangingPunct="1">
              <a:defRPr kumimoji="0" lang="es-ES">
                <a:solidFill>
                  <a:schemeClr val="bg1"/>
                </a:solidFill>
              </a:defRPr>
            </a:lvl1pPr>
          </a:lstStyle>
          <a:p>
            <a:fld id="{80F88FF4-1BD9-4AA8-B980-C7776087ABAF}" type="slidenum">
              <a:pPr/>
              <a:t>‹Nº›</a:t>
            </a:fld>
            <a:endParaRPr kumimoji="0"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3: instantánea">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11" name="Rectangle 10"/>
          <p:cNvSpPr/>
          <p:nvPr userDrawn="1"/>
        </p:nvSpPr>
        <p:spPr>
          <a:xfrm rot="1223811">
            <a:off x="4598124" y="530555"/>
            <a:ext cx="2282441" cy="2467504"/>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12" name="Picture Placeholder 7"/>
          <p:cNvSpPr>
            <a:spLocks noGrp="1"/>
          </p:cNvSpPr>
          <p:nvPr>
            <p:ph type="pic" sz="quarter" idx="15"/>
          </p:nvPr>
        </p:nvSpPr>
        <p:spPr>
          <a:xfrm rot="1223811">
            <a:off x="4794084" y="657037"/>
            <a:ext cx="2035690" cy="1912315"/>
          </a:xfrm>
          <a:solidFill>
            <a:schemeClr val="tx1">
              <a:lumMod val="85000"/>
              <a:lumOff val="15000"/>
            </a:schemeClr>
          </a:solidFill>
        </p:spPr>
        <p:txBody>
          <a:bodyPr>
            <a:normAutofit/>
          </a:bodyPr>
          <a:lstStyle>
            <a:lvl1pPr algn="ctr" eaLnBrk="1" latinLnBrk="0" hangingPunct="1">
              <a:buNone/>
              <a:defRPr kumimoji="0" lang="es-ES" sz="1600">
                <a:solidFill>
                  <a:schemeClr val="bg1"/>
                </a:solidFill>
              </a:defRPr>
            </a:lvl1pPr>
          </a:lstStyle>
          <a:p>
            <a:pPr eaLnBrk="1" latinLnBrk="0" hangingPunct="1"/>
            <a:r>
              <a:rPr lang="es-ES" dirty="0"/>
              <a:t>Haga clic en el icono para agregar una imagen</a:t>
            </a:r>
            <a:endParaRPr dirty="0"/>
          </a:p>
        </p:txBody>
      </p:sp>
      <p:sp>
        <p:nvSpPr>
          <p:cNvPr id="3" name="Date Placeholder 2"/>
          <p:cNvSpPr>
            <a:spLocks noGrp="1"/>
          </p:cNvSpPr>
          <p:nvPr>
            <p:ph type="dt" sz="half" idx="10"/>
          </p:nvPr>
        </p:nvSpPr>
        <p:spPr/>
        <p:txBody>
          <a:bodyPr/>
          <a:lstStyle/>
          <a:p>
            <a:fld id="{EFEED2B4-868F-4681-9E70-FF7ECCDC67D4}" type="datetimeFigureOut">
              <a:t>19/09/2020</a:t>
            </a:fld>
            <a:endParaRPr kumimoji="0" lang="es-ES" dirty="0"/>
          </a:p>
        </p:txBody>
      </p:sp>
      <p:sp>
        <p:nvSpPr>
          <p:cNvPr id="4" name="Footer Placeholder 3"/>
          <p:cNvSpPr>
            <a:spLocks noGrp="1"/>
          </p:cNvSpPr>
          <p:nvPr>
            <p:ph type="ftr" sz="quarter" idx="11"/>
          </p:nvPr>
        </p:nvSpPr>
        <p:spPr/>
        <p:txBody>
          <a:bodyPr/>
          <a:lstStyle/>
          <a:p>
            <a:endParaRPr kumimoji="0" lang="es-ES" dirty="0"/>
          </a:p>
        </p:txBody>
      </p:sp>
      <p:sp>
        <p:nvSpPr>
          <p:cNvPr id="5" name="Slide Number Placeholder 4"/>
          <p:cNvSpPr>
            <a:spLocks noGrp="1"/>
          </p:cNvSpPr>
          <p:nvPr>
            <p:ph type="sldNum" sz="quarter" idx="12"/>
          </p:nvPr>
        </p:nvSpPr>
        <p:spPr/>
        <p:txBody>
          <a:bodyPr/>
          <a:lstStyle/>
          <a:p>
            <a:fld id="{80F88FF4-1BD9-4AA8-B980-C7776087ABAF}" type="slidenum">
              <a:t>‹Nº›</a:t>
            </a:fld>
            <a:endParaRPr kumimoji="0" lang="es-ES" dirty="0"/>
          </a:p>
        </p:txBody>
      </p:sp>
      <p:sp>
        <p:nvSpPr>
          <p:cNvPr id="20" name="Text Placeholder 13"/>
          <p:cNvSpPr>
            <a:spLocks noGrp="1"/>
          </p:cNvSpPr>
          <p:nvPr>
            <p:ph type="body" sz="quarter" idx="18" hasCustomPrompt="1"/>
          </p:nvPr>
        </p:nvSpPr>
        <p:spPr>
          <a:xfrm>
            <a:off x="457200" y="5943600"/>
            <a:ext cx="8204200" cy="457200"/>
          </a:xfrm>
        </p:spPr>
        <p:txBody>
          <a:bodyPr>
            <a:normAutofit/>
          </a:bodyPr>
          <a:lstStyle>
            <a:lvl1pPr eaLnBrk="1" latinLnBrk="0" hangingPunct="1">
              <a:buNone/>
              <a:defRPr kumimoji="0" lang="es-ES" sz="2400" b="1" baseline="0">
                <a:solidFill>
                  <a:schemeClr val="tx1">
                    <a:lumMod val="75000"/>
                    <a:lumOff val="25000"/>
                  </a:schemeClr>
                </a:solidFill>
              </a:defRPr>
            </a:lvl1pPr>
          </a:lstStyle>
          <a:p>
            <a:pPr lvl="0"/>
            <a:r>
              <a:rPr kumimoji="0" lang="es-ES"/>
              <a:t>Haga clic para agregar un título</a:t>
            </a:r>
          </a:p>
        </p:txBody>
      </p:sp>
      <p:sp>
        <p:nvSpPr>
          <p:cNvPr id="6" name="Rectangle 5"/>
          <p:cNvSpPr/>
          <p:nvPr userDrawn="1"/>
        </p:nvSpPr>
        <p:spPr>
          <a:xfrm>
            <a:off x="533400" y="1172146"/>
            <a:ext cx="3810000" cy="4148667"/>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8" name="Picture Placeholder 7"/>
          <p:cNvSpPr>
            <a:spLocks noGrp="1"/>
          </p:cNvSpPr>
          <p:nvPr>
            <p:ph type="pic" sz="quarter" idx="13"/>
          </p:nvPr>
        </p:nvSpPr>
        <p:spPr>
          <a:xfrm>
            <a:off x="780535" y="1439693"/>
            <a:ext cx="3346622" cy="3175000"/>
          </a:xfrm>
          <a:solidFill>
            <a:schemeClr val="tx1">
              <a:lumMod val="85000"/>
              <a:lumOff val="15000"/>
            </a:schemeClr>
          </a:solidFill>
        </p:spPr>
        <p:txBody>
          <a:bodyPr>
            <a:normAutofit/>
          </a:bodyPr>
          <a:lstStyle>
            <a:lvl1pPr algn="ctr" eaLnBrk="1" latinLnBrk="0" hangingPunct="1">
              <a:buNone/>
              <a:defRPr kumimoji="0" lang="es-ES" sz="2200">
                <a:solidFill>
                  <a:schemeClr val="bg1"/>
                </a:solidFill>
              </a:defRPr>
            </a:lvl1pPr>
          </a:lstStyle>
          <a:p>
            <a:pPr eaLnBrk="1" latinLnBrk="0" hangingPunct="1"/>
            <a:r>
              <a:rPr lang="es-ES" dirty="0"/>
              <a:t>Haga clic en el icono para agregar una imagen</a:t>
            </a:r>
            <a:endParaRPr dirty="0"/>
          </a:p>
        </p:txBody>
      </p:sp>
      <p:sp>
        <p:nvSpPr>
          <p:cNvPr id="10" name="Text Placeholder 9"/>
          <p:cNvSpPr>
            <a:spLocks noGrp="1"/>
          </p:cNvSpPr>
          <p:nvPr>
            <p:ph type="body" sz="quarter" idx="14" hasCustomPrompt="1"/>
          </p:nvPr>
        </p:nvSpPr>
        <p:spPr>
          <a:xfrm>
            <a:off x="781050" y="4754393"/>
            <a:ext cx="3333750" cy="317500"/>
          </a:xfrm>
        </p:spPr>
        <p:txBody>
          <a:bodyPr>
            <a:noAutofit/>
          </a:bodyPr>
          <a:lstStyle>
            <a:lvl1pPr algn="ctr" eaLnBrk="1" latinLnBrk="0" hangingPunct="1">
              <a:buNone/>
              <a:defRPr kumimoji="0" lang="es-ES" sz="1600" baseline="0">
                <a:solidFill>
                  <a:schemeClr val="tx1">
                    <a:lumMod val="65000"/>
                    <a:lumOff val="35000"/>
                  </a:schemeClr>
                </a:solidFill>
              </a:defRPr>
            </a:lvl1pPr>
          </a:lstStyle>
          <a:p>
            <a:pPr lvl="0"/>
            <a:r>
              <a:rPr kumimoji="0" lang="es-ES"/>
              <a:t>Haga clic para agregar un título corto</a:t>
            </a:r>
          </a:p>
        </p:txBody>
      </p:sp>
      <p:sp>
        <p:nvSpPr>
          <p:cNvPr id="17" name="Rectangle 16"/>
          <p:cNvSpPr/>
          <p:nvPr userDrawn="1"/>
        </p:nvSpPr>
        <p:spPr>
          <a:xfrm>
            <a:off x="5985608" y="2877171"/>
            <a:ext cx="2624992" cy="2837829"/>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18" name="Picture Placeholder 7"/>
          <p:cNvSpPr>
            <a:spLocks noGrp="1"/>
          </p:cNvSpPr>
          <p:nvPr>
            <p:ph type="pic" sz="quarter" idx="17"/>
          </p:nvPr>
        </p:nvSpPr>
        <p:spPr>
          <a:xfrm>
            <a:off x="6137438" y="3013976"/>
            <a:ext cx="2341209" cy="2199318"/>
          </a:xfrm>
          <a:solidFill>
            <a:schemeClr val="tx1">
              <a:lumMod val="85000"/>
              <a:lumOff val="15000"/>
            </a:schemeClr>
          </a:solidFill>
        </p:spPr>
        <p:txBody>
          <a:bodyPr>
            <a:normAutofit/>
          </a:bodyPr>
          <a:lstStyle>
            <a:lvl1pPr algn="ctr" eaLnBrk="1" latinLnBrk="0" hangingPunct="1">
              <a:buNone/>
              <a:defRPr kumimoji="0" lang="es-ES" sz="1600">
                <a:solidFill>
                  <a:schemeClr val="bg1"/>
                </a:solidFill>
              </a:defRPr>
            </a:lvl1pPr>
          </a:lstStyle>
          <a:p>
            <a:pPr eaLnBrk="1" latinLnBrk="0" hangingPunct="1"/>
            <a:r>
              <a:rPr lang="es-ES" dirty="0"/>
              <a:t>Haga clic en el icono para agregar una imagen</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película de diapositivas">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stretch>
            <a:fillRect/>
          </a:stretch>
        </p:blipFill>
        <p:spPr>
          <a:xfrm>
            <a:off x="990599" y="1371600"/>
            <a:ext cx="4026757" cy="4038600"/>
          </a:xfrm>
          <a:prstGeom prst="rect">
            <a:avLst/>
          </a:prstGeom>
        </p:spPr>
      </p:pic>
      <p:sp>
        <p:nvSpPr>
          <p:cNvPr id="13" name="Picture Placeholder 12"/>
          <p:cNvSpPr>
            <a:spLocks noGrp="1"/>
          </p:cNvSpPr>
          <p:nvPr>
            <p:ph type="pic" sz="quarter" idx="13"/>
          </p:nvPr>
        </p:nvSpPr>
        <p:spPr>
          <a:xfrm>
            <a:off x="1592249" y="2370152"/>
            <a:ext cx="2804822" cy="1788380"/>
          </a:xfrm>
          <a:solidFill>
            <a:schemeClr val="tx1">
              <a:lumMod val="85000"/>
              <a:lumOff val="15000"/>
            </a:schemeClr>
          </a:solidFill>
        </p:spPr>
        <p:txBody>
          <a:bodyPr>
            <a:normAutofit/>
          </a:bodyPr>
          <a:lstStyle>
            <a:lvl1pPr algn="ctr" eaLnBrk="1" latinLnBrk="0" hangingPunct="1">
              <a:buNone/>
              <a:defRPr kumimoji="0" lang="es-ES" sz="1400" baseline="0">
                <a:solidFill>
                  <a:schemeClr val="bg1"/>
                </a:solidFill>
              </a:defRPr>
            </a:lvl1pPr>
          </a:lstStyle>
          <a:p>
            <a:pPr eaLnBrk="1" latinLnBrk="0" hangingPunct="1"/>
            <a:r>
              <a:rPr lang="es-ES" dirty="0"/>
              <a:t>Haga clic en el icono para agregar una imagen</a:t>
            </a:r>
            <a:endParaRPr dirty="0"/>
          </a:p>
        </p:txBody>
      </p: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265176" y="685801"/>
            <a:ext cx="2507224" cy="2514599"/>
          </a:xfrm>
          <a:prstGeom prst="rect">
            <a:avLst/>
          </a:prstGeom>
        </p:spPr>
      </p:pic>
      <p:sp>
        <p:nvSpPr>
          <p:cNvPr id="15" name="Picture Placeholder 12"/>
          <p:cNvSpPr>
            <a:spLocks noGrp="1"/>
          </p:cNvSpPr>
          <p:nvPr>
            <p:ph type="pic" sz="quarter" idx="14"/>
          </p:nvPr>
        </p:nvSpPr>
        <p:spPr>
          <a:xfrm>
            <a:off x="5706474" y="1371600"/>
            <a:ext cx="1600200" cy="1002547"/>
          </a:xfrm>
          <a:solidFill>
            <a:schemeClr val="tx1">
              <a:lumMod val="85000"/>
              <a:lumOff val="15000"/>
            </a:schemeClr>
          </a:solidFill>
        </p:spPr>
        <p:txBody>
          <a:bodyPr>
            <a:normAutofit/>
          </a:bodyPr>
          <a:lstStyle>
            <a:lvl1pPr algn="ctr" eaLnBrk="1" latinLnBrk="0" hangingPunct="1">
              <a:buNone/>
              <a:defRPr kumimoji="0" lang="es-ES" sz="1100" baseline="0">
                <a:solidFill>
                  <a:schemeClr val="bg1"/>
                </a:solidFill>
              </a:defRPr>
            </a:lvl1pPr>
          </a:lstStyle>
          <a:p>
            <a:pPr eaLnBrk="1" latinLnBrk="0" hangingPunct="1"/>
            <a:r>
              <a:rPr lang="es-ES" dirty="0"/>
              <a:t>Haga clic en el icono para agregar una imagen</a:t>
            </a:r>
            <a:endParaRPr dirty="0"/>
          </a:p>
        </p:txBody>
      </p:sp>
      <p:pic>
        <p:nvPicPr>
          <p:cNvPr id="16" name="Picture 1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265176" y="3429001"/>
            <a:ext cx="2507224" cy="2514599"/>
          </a:xfrm>
          <a:prstGeom prst="rect">
            <a:avLst/>
          </a:prstGeom>
        </p:spPr>
      </p:pic>
      <p:sp>
        <p:nvSpPr>
          <p:cNvPr id="17" name="Picture Placeholder 12"/>
          <p:cNvSpPr>
            <a:spLocks noGrp="1"/>
          </p:cNvSpPr>
          <p:nvPr>
            <p:ph type="pic" sz="quarter" idx="15"/>
          </p:nvPr>
        </p:nvSpPr>
        <p:spPr>
          <a:xfrm>
            <a:off x="5706474" y="4114800"/>
            <a:ext cx="1600200" cy="1002547"/>
          </a:xfrm>
          <a:solidFill>
            <a:schemeClr val="tx1">
              <a:lumMod val="85000"/>
              <a:lumOff val="15000"/>
            </a:schemeClr>
          </a:solidFill>
        </p:spPr>
        <p:txBody>
          <a:bodyPr>
            <a:normAutofit/>
          </a:bodyPr>
          <a:lstStyle>
            <a:lvl1pPr algn="ctr" eaLnBrk="1" latinLnBrk="0" hangingPunct="1">
              <a:buNone/>
              <a:defRPr kumimoji="0" lang="es-ES" sz="1100" baseline="0">
                <a:solidFill>
                  <a:schemeClr val="bg1"/>
                </a:solidFill>
              </a:defRPr>
            </a:lvl1pPr>
          </a:lstStyle>
          <a:p>
            <a:pPr eaLnBrk="1" latinLnBrk="0" hangingPunct="1"/>
            <a:r>
              <a:rPr lang="es-ES" dirty="0"/>
              <a:t>Haga clic en el icono para agregar una imagen</a:t>
            </a:r>
            <a:endParaRPr dirty="0"/>
          </a:p>
        </p:txBody>
      </p:sp>
      <p:sp>
        <p:nvSpPr>
          <p:cNvPr id="23"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24" name="Footer Placeholder 4"/>
          <p:cNvSpPr>
            <a:spLocks noGrp="1"/>
          </p:cNvSpPr>
          <p:nvPr>
            <p:ph type="ftr" sz="quarter" idx="11"/>
          </p:nvPr>
        </p:nvSpPr>
        <p:spPr>
          <a:xfrm>
            <a:off x="2971800" y="6553200"/>
            <a:ext cx="2895600" cy="304800"/>
          </a:xfrm>
        </p:spPr>
        <p:txBody>
          <a:bodyPr/>
          <a:lstStyle/>
          <a:p>
            <a:endParaRPr kumimoji="0" lang="es-ES" dirty="0"/>
          </a:p>
        </p:txBody>
      </p:sp>
      <p:sp>
        <p:nvSpPr>
          <p:cNvPr id="25" name="Slide Number Placeholder 5"/>
          <p:cNvSpPr>
            <a:spLocks noGrp="1"/>
          </p:cNvSpPr>
          <p:nvPr>
            <p:ph type="sldNum" sz="quarter" idx="12"/>
          </p:nvPr>
        </p:nvSpPr>
        <p:spPr>
          <a:xfrm>
            <a:off x="6248400" y="6553200"/>
            <a:ext cx="2057400" cy="304800"/>
          </a:xfrm>
        </p:spPr>
        <p:txBody>
          <a:bodyPr/>
          <a:lstStyle/>
          <a:p>
            <a:fld id="{80F88FF4-1BD9-4AA8-B980-C7776087ABAF}" type="slidenum">
              <a:t>‹Nº›</a:t>
            </a:fld>
            <a:endParaRPr kumimoji="0" lang="es-E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 en vertical con títulos">
    <p:spTree>
      <p:nvGrpSpPr>
        <p:cNvPr id="1" name=""/>
        <p:cNvGrpSpPr/>
        <p:nvPr/>
      </p:nvGrpSpPr>
      <p:grpSpPr>
        <a:xfrm>
          <a:off x="0" y="0"/>
          <a:ext cx="0" cy="0"/>
          <a:chOff x="0" y="0"/>
          <a:chExt cx="0" cy="0"/>
        </a:xfrm>
      </p:grpSpPr>
      <p:sp>
        <p:nvSpPr>
          <p:cNvPr id="6" name="Rectangle 8"/>
          <p:cNvSpPr>
            <a:spLocks noGrp="1" noChangeAspect="1"/>
          </p:cNvSpPr>
          <p:nvPr>
            <p:ph type="pic" sz="quarter" idx="13"/>
          </p:nvPr>
        </p:nvSpPr>
        <p:spPr>
          <a:xfrm>
            <a:off x="2286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es-ES" sz="2400" i="0" kern="1200">
                <a:solidFill>
                  <a:schemeClr val="tx1">
                    <a:lumMod val="65000"/>
                    <a:lumOff val="35000"/>
                  </a:schemeClr>
                </a:solidFill>
                <a:latin typeface="+mn-lt"/>
                <a:ea typeface="+mn-ea"/>
                <a:cs typeface="+mn-cs"/>
              </a:defRPr>
            </a:lvl1pPr>
            <a:extLst/>
          </a:lstStyle>
          <a:p>
            <a:pPr marL="342900" indent="-342900" algn="ctr" eaLnBrk="1" latinLnBrk="0" hangingPunct="1"/>
            <a:r>
              <a:rPr lang="es-ES" dirty="0"/>
              <a:t>Haga clic en el icono para agregar una imagen</a:t>
            </a:r>
            <a:endParaRPr dirty="0"/>
          </a:p>
        </p:txBody>
      </p:sp>
      <p:sp>
        <p:nvSpPr>
          <p:cNvPr id="7" name="Rectangle 8"/>
          <p:cNvSpPr>
            <a:spLocks noGrp="1" noChangeAspect="1"/>
          </p:cNvSpPr>
          <p:nvPr>
            <p:ph type="pic" sz="quarter" idx="14"/>
          </p:nvPr>
        </p:nvSpPr>
        <p:spPr>
          <a:xfrm>
            <a:off x="32004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es-ES" sz="2400" i="0" kern="1200">
                <a:solidFill>
                  <a:schemeClr val="tx1">
                    <a:lumMod val="65000"/>
                    <a:lumOff val="35000"/>
                  </a:schemeClr>
                </a:solidFill>
                <a:latin typeface="+mn-lt"/>
                <a:ea typeface="+mn-ea"/>
                <a:cs typeface="+mn-cs"/>
              </a:defRPr>
            </a:lvl1pPr>
            <a:extLst/>
          </a:lstStyle>
          <a:p>
            <a:pPr marL="342900" indent="-342900" algn="ctr" eaLnBrk="1" latinLnBrk="0" hangingPunct="1"/>
            <a:r>
              <a:rPr lang="es-ES" dirty="0"/>
              <a:t>Haga clic en el icono para agregar una imagen</a:t>
            </a:r>
            <a:endParaRPr dirty="0"/>
          </a:p>
        </p:txBody>
      </p:sp>
      <p:sp>
        <p:nvSpPr>
          <p:cNvPr id="8" name="Rectangle 8"/>
          <p:cNvSpPr>
            <a:spLocks noGrp="1" noChangeAspect="1"/>
          </p:cNvSpPr>
          <p:nvPr>
            <p:ph type="pic" sz="quarter" idx="15"/>
          </p:nvPr>
        </p:nvSpPr>
        <p:spPr>
          <a:xfrm>
            <a:off x="61722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es-ES" sz="2400" i="0" kern="1200">
                <a:solidFill>
                  <a:schemeClr val="tx1">
                    <a:lumMod val="65000"/>
                    <a:lumOff val="35000"/>
                  </a:schemeClr>
                </a:solidFill>
                <a:latin typeface="+mn-lt"/>
                <a:ea typeface="+mn-ea"/>
                <a:cs typeface="+mn-cs"/>
              </a:defRPr>
            </a:lvl1pPr>
            <a:extLst/>
          </a:lstStyle>
          <a:p>
            <a:pPr marL="342900" indent="-342900" algn="ctr" eaLnBrk="1" latinLnBrk="0" hangingPunct="1"/>
            <a:r>
              <a:rPr lang="es-ES" dirty="0"/>
              <a:t>Haga clic en el icono para agregar una imagen</a:t>
            </a:r>
            <a:endParaRPr dirty="0"/>
          </a:p>
        </p:txBody>
      </p:sp>
      <p:sp>
        <p:nvSpPr>
          <p:cNvPr id="9" name="Rectangle 6"/>
          <p:cNvSpPr>
            <a:spLocks noGrp="1"/>
          </p:cNvSpPr>
          <p:nvPr>
            <p:ph type="body" sz="quarter" idx="16" hasCustomPrompt="1"/>
          </p:nvPr>
        </p:nvSpPr>
        <p:spPr>
          <a:xfrm>
            <a:off x="228600" y="4419600"/>
            <a:ext cx="2743200" cy="1447800"/>
          </a:xfrm>
        </p:spPr>
        <p:txBody>
          <a:bodyPr anchor="t" anchorCtr="0">
            <a:noAutofit/>
          </a:bodyPr>
          <a:lstStyle>
            <a:lvl1pPr marL="0" marR="0" indent="0" algn="l" rtl="0" eaLnBrk="1" latinLnBrk="0" hangingPunct="1">
              <a:spcBef>
                <a:spcPct val="20000"/>
              </a:spcBef>
              <a:buFontTx/>
              <a:buNone/>
              <a:defRPr kumimoji="0" lang="es-ES" sz="1800" baseline="0">
                <a:solidFill>
                  <a:schemeClr val="tx1">
                    <a:lumMod val="75000"/>
                    <a:lumOff val="25000"/>
                  </a:schemeClr>
                </a:solidFill>
                <a:latin typeface="+mn-lt"/>
                <a:ea typeface="+mn-ea"/>
                <a:cs typeface="+mn-cs"/>
              </a:defRPr>
            </a:lvl1pPr>
            <a:extLst/>
          </a:lstStyle>
          <a:p>
            <a:pPr lvl="0"/>
            <a:r>
              <a:rPr kumimoji="0" lang="es-ES"/>
              <a:t>Haga clic para agregar el título</a:t>
            </a:r>
          </a:p>
        </p:txBody>
      </p:sp>
      <p:sp>
        <p:nvSpPr>
          <p:cNvPr id="10" name="Rectangle 6"/>
          <p:cNvSpPr>
            <a:spLocks noGrp="1"/>
          </p:cNvSpPr>
          <p:nvPr>
            <p:ph type="body" sz="quarter" idx="17" hasCustomPrompt="1"/>
          </p:nvPr>
        </p:nvSpPr>
        <p:spPr>
          <a:xfrm>
            <a:off x="3200400" y="4419600"/>
            <a:ext cx="2743200" cy="1447800"/>
          </a:xfrm>
        </p:spPr>
        <p:txBody>
          <a:bodyPr anchor="t" anchorCtr="0">
            <a:noAutofit/>
          </a:bodyPr>
          <a:lstStyle>
            <a:lvl1pPr marL="0" marR="0" indent="0" algn="l" rtl="0" eaLnBrk="1" latinLnBrk="0" hangingPunct="1">
              <a:spcBef>
                <a:spcPct val="20000"/>
              </a:spcBef>
              <a:buFontTx/>
              <a:buNone/>
              <a:defRPr kumimoji="0" lang="es-ES" sz="1800" baseline="0">
                <a:solidFill>
                  <a:schemeClr val="tx1">
                    <a:lumMod val="75000"/>
                    <a:lumOff val="25000"/>
                  </a:schemeClr>
                </a:solidFill>
                <a:latin typeface="+mn-lt"/>
                <a:ea typeface="+mn-ea"/>
                <a:cs typeface="+mn-cs"/>
              </a:defRPr>
            </a:lvl1pPr>
            <a:extLst/>
          </a:lstStyle>
          <a:p>
            <a:pPr lvl="0"/>
            <a:r>
              <a:rPr kumimoji="0" lang="es-ES"/>
              <a:t>Haga clic para agregar el título</a:t>
            </a:r>
          </a:p>
        </p:txBody>
      </p:sp>
      <p:sp>
        <p:nvSpPr>
          <p:cNvPr id="11" name="Rectangle 6"/>
          <p:cNvSpPr>
            <a:spLocks noGrp="1"/>
          </p:cNvSpPr>
          <p:nvPr>
            <p:ph type="body" sz="quarter" idx="18" hasCustomPrompt="1"/>
          </p:nvPr>
        </p:nvSpPr>
        <p:spPr>
          <a:xfrm>
            <a:off x="6172200" y="4419600"/>
            <a:ext cx="2743200" cy="1447800"/>
          </a:xfrm>
        </p:spPr>
        <p:txBody>
          <a:bodyPr anchor="t" anchorCtr="0">
            <a:noAutofit/>
          </a:bodyPr>
          <a:lstStyle>
            <a:lvl1pPr marL="0" marR="0" indent="0" algn="l" rtl="0" eaLnBrk="1" latinLnBrk="0" hangingPunct="1">
              <a:spcBef>
                <a:spcPct val="20000"/>
              </a:spcBef>
              <a:buFontTx/>
              <a:buNone/>
              <a:defRPr kumimoji="0" lang="es-ES" sz="1800" baseline="0">
                <a:solidFill>
                  <a:schemeClr val="tx1">
                    <a:lumMod val="75000"/>
                    <a:lumOff val="25000"/>
                  </a:schemeClr>
                </a:solidFill>
                <a:latin typeface="+mn-lt"/>
                <a:ea typeface="+mn-ea"/>
                <a:cs typeface="+mn-cs"/>
              </a:defRPr>
            </a:lvl1pPr>
            <a:extLst/>
          </a:lstStyle>
          <a:p>
            <a:pPr lvl="0"/>
            <a:r>
              <a:rPr kumimoji="0" lang="es-ES"/>
              <a:t>Haga clic para agregar el título</a:t>
            </a:r>
          </a:p>
        </p:txBody>
      </p:sp>
      <p:grpSp>
        <p:nvGrpSpPr>
          <p:cNvPr id="12" name="Group 11"/>
          <p:cNvGrpSpPr/>
          <p:nvPr userDrawn="1"/>
        </p:nvGrpSpPr>
        <p:grpSpPr>
          <a:xfrm rot="5400000">
            <a:off x="4277032" y="1991032"/>
            <a:ext cx="589936" cy="9144000"/>
            <a:chOff x="8524568" y="0"/>
            <a:chExt cx="589936" cy="6858000"/>
          </a:xfrm>
        </p:grpSpPr>
        <p:sp>
          <p:nvSpPr>
            <p:cNvPr id="13" name="Rectangle 12"/>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cxnSp>
          <p:nvCxnSpPr>
            <p:cNvPr id="14" name="Straight Connector 13"/>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5" name="Date Placeholder 2"/>
          <p:cNvSpPr>
            <a:spLocks noGrp="1"/>
          </p:cNvSpPr>
          <p:nvPr>
            <p:ph type="dt" sz="half" idx="10"/>
          </p:nvPr>
        </p:nvSpPr>
        <p:spPr>
          <a:xfrm>
            <a:off x="457200" y="6553200"/>
            <a:ext cx="2133600" cy="304800"/>
          </a:xfrm>
        </p:spPr>
        <p:txBody>
          <a:bodyPr/>
          <a:lstStyle>
            <a:lvl1pPr eaLnBrk="1" latinLnBrk="0" hangingPunct="1">
              <a:defRPr kumimoji="0" lang="es-ES">
                <a:solidFill>
                  <a:schemeClr val="bg1"/>
                </a:solidFill>
              </a:defRPr>
            </a:lvl1pPr>
          </a:lstStyle>
          <a:p>
            <a:fld id="{EFEED2B4-868F-4681-9E70-FF7ECCDC67D4}" type="datetimeFigureOut">
              <a:pPr/>
              <a:t>19/09/2020</a:t>
            </a:fld>
            <a:endParaRPr kumimoji="0" lang="es-ES" dirty="0"/>
          </a:p>
        </p:txBody>
      </p:sp>
      <p:sp>
        <p:nvSpPr>
          <p:cNvPr id="16" name="Footer Placeholder 3"/>
          <p:cNvSpPr>
            <a:spLocks noGrp="1"/>
          </p:cNvSpPr>
          <p:nvPr>
            <p:ph type="ftr" sz="quarter" idx="11"/>
          </p:nvPr>
        </p:nvSpPr>
        <p:spPr>
          <a:xfrm>
            <a:off x="3124200" y="6553200"/>
            <a:ext cx="2895600" cy="304800"/>
          </a:xfrm>
        </p:spPr>
        <p:txBody>
          <a:bodyPr/>
          <a:lstStyle>
            <a:lvl1pPr eaLnBrk="1" latinLnBrk="0" hangingPunct="1">
              <a:defRPr kumimoji="0" lang="es-ES">
                <a:solidFill>
                  <a:schemeClr val="bg1"/>
                </a:solidFill>
              </a:defRPr>
            </a:lvl1pPr>
          </a:lstStyle>
          <a:p>
            <a:endParaRPr kumimoji="0" lang="es-ES" dirty="0"/>
          </a:p>
        </p:txBody>
      </p:sp>
      <p:sp>
        <p:nvSpPr>
          <p:cNvPr id="17" name="Slide Number Placeholder 4"/>
          <p:cNvSpPr>
            <a:spLocks noGrp="1"/>
          </p:cNvSpPr>
          <p:nvPr>
            <p:ph type="sldNum" sz="quarter" idx="12"/>
          </p:nvPr>
        </p:nvSpPr>
        <p:spPr>
          <a:xfrm>
            <a:off x="6553200" y="6553200"/>
            <a:ext cx="2133600" cy="304800"/>
          </a:xfrm>
        </p:spPr>
        <p:txBody>
          <a:bodyPr/>
          <a:lstStyle>
            <a:lvl1pPr eaLnBrk="1" latinLnBrk="0" hangingPunct="1">
              <a:defRPr kumimoji="0" lang="es-ES">
                <a:solidFill>
                  <a:schemeClr val="bg1"/>
                </a:solidFill>
              </a:defRPr>
            </a:lvl1pPr>
          </a:lstStyle>
          <a:p>
            <a:fld id="{80F88FF4-1BD9-4AA8-B980-C7776087ABAF}" type="slidenum">
              <a:pPr/>
              <a:t>‹Nº›</a:t>
            </a:fld>
            <a:endParaRPr kumimoji="0" lang="es-E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3: en horizontal con título">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3" name="Date Placeholder 2"/>
          <p:cNvSpPr>
            <a:spLocks noGrp="1"/>
          </p:cNvSpPr>
          <p:nvPr>
            <p:ph type="dt" sz="half" idx="10"/>
          </p:nvPr>
        </p:nvSpPr>
        <p:spPr/>
        <p:txBody>
          <a:bodyPr/>
          <a:lstStyle/>
          <a:p>
            <a:fld id="{EFEED2B4-868F-4681-9E70-FF7ECCDC67D4}" type="datetimeFigureOut">
              <a:t>19/09/2020</a:t>
            </a:fld>
            <a:endParaRPr kumimoji="0" lang="es-ES" dirty="0"/>
          </a:p>
        </p:txBody>
      </p:sp>
      <p:sp>
        <p:nvSpPr>
          <p:cNvPr id="4" name="Footer Placeholder 3"/>
          <p:cNvSpPr>
            <a:spLocks noGrp="1"/>
          </p:cNvSpPr>
          <p:nvPr>
            <p:ph type="ftr" sz="quarter" idx="11"/>
          </p:nvPr>
        </p:nvSpPr>
        <p:spPr/>
        <p:txBody>
          <a:bodyPr/>
          <a:lstStyle/>
          <a:p>
            <a:endParaRPr kumimoji="0" lang="es-ES" dirty="0"/>
          </a:p>
        </p:txBody>
      </p:sp>
      <p:sp>
        <p:nvSpPr>
          <p:cNvPr id="5" name="Slide Number Placeholder 4"/>
          <p:cNvSpPr>
            <a:spLocks noGrp="1"/>
          </p:cNvSpPr>
          <p:nvPr>
            <p:ph type="sldNum" sz="quarter" idx="12"/>
          </p:nvPr>
        </p:nvSpPr>
        <p:spPr/>
        <p:txBody>
          <a:bodyPr/>
          <a:lstStyle/>
          <a:p>
            <a:fld id="{80F88FF4-1BD9-4AA8-B980-C7776087ABAF}" type="slidenum">
              <a:t>‹Nº›</a:t>
            </a:fld>
            <a:endParaRPr kumimoji="0" lang="es-ES" dirty="0"/>
          </a:p>
        </p:txBody>
      </p:sp>
      <p:sp>
        <p:nvSpPr>
          <p:cNvPr id="6" name="Rectangle 7"/>
          <p:cNvSpPr>
            <a:spLocks noGrp="1" noChangeAspect="1"/>
          </p:cNvSpPr>
          <p:nvPr>
            <p:ph type="pic" sz="quarter" idx="13"/>
          </p:nvPr>
        </p:nvSpPr>
        <p:spPr>
          <a:xfrm>
            <a:off x="4741631" y="34800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es-ES" sz="2400" i="0" kern="1200">
                <a:solidFill>
                  <a:schemeClr val="tx1">
                    <a:lumMod val="65000"/>
                    <a:lumOff val="35000"/>
                  </a:schemeClr>
                </a:solidFill>
                <a:latin typeface="+mn-lt"/>
                <a:ea typeface="+mn-ea"/>
                <a:cs typeface="+mn-cs"/>
              </a:defRPr>
            </a:lvl1pPr>
            <a:extLst/>
          </a:lstStyle>
          <a:p>
            <a:pPr marL="342900" indent="-342900" algn="ctr" eaLnBrk="1" latinLnBrk="0" hangingPunct="1"/>
            <a:r>
              <a:rPr lang="es-ES" dirty="0"/>
              <a:t>Haga clic en el icono para agregar una imagen</a:t>
            </a:r>
            <a:endParaRPr dirty="0"/>
          </a:p>
        </p:txBody>
      </p:sp>
      <p:sp>
        <p:nvSpPr>
          <p:cNvPr id="7" name="Rectangle 7"/>
          <p:cNvSpPr>
            <a:spLocks noGrp="1" noChangeAspect="1"/>
          </p:cNvSpPr>
          <p:nvPr>
            <p:ph type="pic" sz="quarter" idx="14"/>
          </p:nvPr>
        </p:nvSpPr>
        <p:spPr>
          <a:xfrm>
            <a:off x="558800" y="34800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es-ES" sz="2400" i="0" kern="1200">
                <a:solidFill>
                  <a:schemeClr val="tx1">
                    <a:lumMod val="65000"/>
                    <a:lumOff val="35000"/>
                  </a:schemeClr>
                </a:solidFill>
                <a:latin typeface="+mn-lt"/>
                <a:ea typeface="+mn-ea"/>
                <a:cs typeface="+mn-cs"/>
              </a:defRPr>
            </a:lvl1pPr>
            <a:extLst/>
          </a:lstStyle>
          <a:p>
            <a:pPr marL="342900" indent="-342900" algn="ctr" eaLnBrk="1" latinLnBrk="0" hangingPunct="1"/>
            <a:r>
              <a:rPr lang="es-ES" dirty="0"/>
              <a:t>Haga clic en el icono para agregar una imagen</a:t>
            </a:r>
            <a:endParaRPr dirty="0"/>
          </a:p>
        </p:txBody>
      </p:sp>
      <p:sp>
        <p:nvSpPr>
          <p:cNvPr id="8" name="Picture Placeholder 7"/>
          <p:cNvSpPr>
            <a:spLocks noGrp="1" noChangeAspect="1"/>
          </p:cNvSpPr>
          <p:nvPr>
            <p:ph type="pic" sz="quarter" idx="15"/>
          </p:nvPr>
        </p:nvSpPr>
        <p:spPr>
          <a:xfrm>
            <a:off x="4741631" y="3558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es-ES" sz="2400" i="0" kern="1200">
                <a:solidFill>
                  <a:schemeClr val="tx1">
                    <a:lumMod val="65000"/>
                    <a:lumOff val="35000"/>
                  </a:schemeClr>
                </a:solidFill>
                <a:latin typeface="+mn-lt"/>
                <a:ea typeface="+mn-ea"/>
                <a:cs typeface="+mn-cs"/>
              </a:defRPr>
            </a:lvl1pPr>
            <a:extLst/>
          </a:lstStyle>
          <a:p>
            <a:pPr marL="342900" indent="-342900" algn="ctr" eaLnBrk="1" latinLnBrk="0" hangingPunct="1"/>
            <a:r>
              <a:rPr lang="es-ES" dirty="0"/>
              <a:t>Haga clic en el icono para agregar una imagen</a:t>
            </a:r>
            <a:endParaRPr dirty="0"/>
          </a:p>
        </p:txBody>
      </p:sp>
      <p:sp>
        <p:nvSpPr>
          <p:cNvPr id="9" name="Rectangle 11"/>
          <p:cNvSpPr>
            <a:spLocks noGrp="1"/>
          </p:cNvSpPr>
          <p:nvPr>
            <p:ph type="body" sz="quarter" idx="16" hasCustomPrompt="1"/>
          </p:nvPr>
        </p:nvSpPr>
        <p:spPr>
          <a:xfrm>
            <a:off x="558800" y="355823"/>
            <a:ext cx="3792769" cy="2844577"/>
          </a:xfrm>
        </p:spPr>
        <p:txBody>
          <a:bodyPr anchor="b" anchorCtr="0">
            <a:noAutofit/>
          </a:bodyPr>
          <a:lstStyle>
            <a:lvl1pPr marL="0" marR="0" indent="0" algn="ctr" rtl="0" eaLnBrk="1" latinLnBrk="0" hangingPunct="1">
              <a:spcBef>
                <a:spcPct val="20000"/>
              </a:spcBef>
              <a:buFontTx/>
              <a:buNone/>
              <a:defRPr kumimoji="0" lang="es-ES" sz="1800" b="1" i="0" baseline="0">
                <a:solidFill>
                  <a:schemeClr val="tx1">
                    <a:lumMod val="75000"/>
                    <a:lumOff val="25000"/>
                  </a:schemeClr>
                </a:solidFill>
                <a:latin typeface="+mn-lt"/>
                <a:ea typeface="+mn-ea"/>
                <a:cs typeface="+mn-cs"/>
              </a:defRPr>
            </a:lvl1pPr>
            <a:extLst/>
          </a:lstStyle>
          <a:p>
            <a:pPr lvl="0"/>
            <a:r>
              <a:rPr kumimoji="0" lang="es-ES"/>
              <a:t>Haga clic para agregar el título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Panorámica mixto">
    <p:bg>
      <p:bgPr>
        <a:solidFill>
          <a:srgbClr val="F0F0F0"/>
        </a:solidFill>
        <a:effectLst/>
      </p:bgPr>
    </p:bg>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4" name="Date Placeholder 3"/>
          <p:cNvSpPr>
            <a:spLocks noGrp="1"/>
          </p:cNvSpPr>
          <p:nvPr>
            <p:ph type="dt" sz="half" idx="10"/>
          </p:nvPr>
        </p:nvSpPr>
        <p:spPr>
          <a:xfrm>
            <a:off x="609600" y="6553200"/>
            <a:ext cx="2133600" cy="304800"/>
          </a:xfrm>
        </p:spPr>
        <p:txBody>
          <a:bodyPr/>
          <a:lstStyle/>
          <a:p>
            <a:fld id="{EFEED2B4-868F-4681-9E70-FF7ECCDC67D4}" type="datetimeFigureOut">
              <a:t>19/09/2020</a:t>
            </a:fld>
            <a:endParaRPr kumimoji="0" lang="es-ES" dirty="0"/>
          </a:p>
        </p:txBody>
      </p:sp>
      <p:sp>
        <p:nvSpPr>
          <p:cNvPr id="5" name="Footer Placeholder 4"/>
          <p:cNvSpPr>
            <a:spLocks noGrp="1"/>
          </p:cNvSpPr>
          <p:nvPr>
            <p:ph type="ftr" sz="quarter" idx="11"/>
          </p:nvPr>
        </p:nvSpPr>
        <p:spPr/>
        <p:txBody>
          <a:bodyPr/>
          <a:lstStyle/>
          <a:p>
            <a:endParaRPr kumimoji="0" lang="es-ES" dirty="0"/>
          </a:p>
        </p:txBody>
      </p:sp>
      <p:sp>
        <p:nvSpPr>
          <p:cNvPr id="6" name="Slide Number Placeholder 5"/>
          <p:cNvSpPr>
            <a:spLocks noGrp="1"/>
          </p:cNvSpPr>
          <p:nvPr>
            <p:ph type="sldNum" sz="quarter" idx="12"/>
          </p:nvPr>
        </p:nvSpPr>
        <p:spPr>
          <a:xfrm>
            <a:off x="6400800" y="6553200"/>
            <a:ext cx="2057400" cy="304800"/>
          </a:xfrm>
        </p:spPr>
        <p:txBody>
          <a:bodyPr/>
          <a:lstStyle/>
          <a:p>
            <a:fld id="{80F88FF4-1BD9-4AA8-B980-C7776087ABAF}" type="slidenum">
              <a:t>‹Nº›</a:t>
            </a:fld>
            <a:endParaRPr kumimoji="0" lang="es-ES" dirty="0"/>
          </a:p>
        </p:txBody>
      </p:sp>
      <p:sp>
        <p:nvSpPr>
          <p:cNvPr id="11" name="Picture Placeholder 10"/>
          <p:cNvSpPr>
            <a:spLocks noGrp="1"/>
          </p:cNvSpPr>
          <p:nvPr>
            <p:ph type="pic" sz="quarter" idx="13"/>
          </p:nvPr>
        </p:nvSpPr>
        <p:spPr>
          <a:xfrm>
            <a:off x="592392" y="592392"/>
            <a:ext cx="7391400" cy="2286000"/>
          </a:xfrm>
          <a:solidFill>
            <a:srgbClr val="F0F0F0"/>
          </a:solidFill>
          <a:ln w="57150">
            <a:solidFill>
              <a:schemeClr val="bg1"/>
            </a:solidFill>
          </a:ln>
          <a:effectLst>
            <a:outerShdw dist="38100" dir="2700000" algn="tl" rotWithShape="0">
              <a:prstClr val="black">
                <a:alpha val="17000"/>
              </a:prstClr>
            </a:outerShdw>
          </a:effectLst>
        </p:spPr>
        <p:txBody>
          <a:bodyPr>
            <a:normAutofit/>
          </a:bodyPr>
          <a:lstStyle>
            <a:lvl1pPr algn="ctr" eaLnBrk="1" latinLnBrk="0" hangingPunct="1">
              <a:buNone/>
              <a:defRPr kumimoji="0" lang="es-ES" sz="2400">
                <a:solidFill>
                  <a:schemeClr val="tx1">
                    <a:lumMod val="65000"/>
                    <a:lumOff val="35000"/>
                  </a:schemeClr>
                </a:solidFill>
              </a:defRPr>
            </a:lvl1pPr>
          </a:lstStyle>
          <a:p>
            <a:pPr eaLnBrk="1" latinLnBrk="0" hangingPunct="1"/>
            <a:r>
              <a:rPr lang="es-ES" dirty="0"/>
              <a:t>Haga clic en el icono para agregar una imagen</a:t>
            </a:r>
            <a:endParaRPr dirty="0"/>
          </a:p>
        </p:txBody>
      </p:sp>
      <p:sp>
        <p:nvSpPr>
          <p:cNvPr id="13" name="Picture Placeholder 12"/>
          <p:cNvSpPr>
            <a:spLocks noGrp="1"/>
          </p:cNvSpPr>
          <p:nvPr>
            <p:ph type="pic" sz="quarter" idx="14"/>
          </p:nvPr>
        </p:nvSpPr>
        <p:spPr>
          <a:xfrm>
            <a:off x="609600" y="3352800"/>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kumimoji="0" lang="es-ES" sz="1600" b="0" kern="1200">
                <a:solidFill>
                  <a:schemeClr val="tx1">
                    <a:lumMod val="65000"/>
                    <a:lumOff val="35000"/>
                  </a:schemeClr>
                </a:solidFill>
                <a:latin typeface="+mn-lt"/>
                <a:ea typeface="+mn-ea"/>
                <a:cs typeface="+mn-cs"/>
              </a:defRPr>
            </a:lvl1pPr>
          </a:lstStyle>
          <a:p>
            <a:pPr eaLnBrk="1" latinLnBrk="0" hangingPunct="1"/>
            <a:r>
              <a:rPr lang="es-ES" dirty="0"/>
              <a:t>Haga clic en el icono para agregar una imagen</a:t>
            </a:r>
            <a:endParaRPr dirty="0"/>
          </a:p>
        </p:txBody>
      </p:sp>
      <p:sp>
        <p:nvSpPr>
          <p:cNvPr id="14" name="Picture Placeholder 12"/>
          <p:cNvSpPr>
            <a:spLocks noGrp="1"/>
          </p:cNvSpPr>
          <p:nvPr>
            <p:ph type="pic" sz="quarter" idx="15"/>
          </p:nvPr>
        </p:nvSpPr>
        <p:spPr>
          <a:xfrm>
            <a:off x="3276600" y="3352800"/>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kumimoji="0" lang="es-ES" sz="1600" b="0" kern="1200">
                <a:solidFill>
                  <a:schemeClr val="tx1">
                    <a:lumMod val="65000"/>
                    <a:lumOff val="35000"/>
                  </a:schemeClr>
                </a:solidFill>
                <a:latin typeface="+mn-lt"/>
                <a:ea typeface="+mn-ea"/>
                <a:cs typeface="+mn-cs"/>
              </a:defRPr>
            </a:lvl1pPr>
          </a:lstStyle>
          <a:p>
            <a:pPr eaLnBrk="1" latinLnBrk="0" hangingPunct="1"/>
            <a:r>
              <a:rPr lang="es-ES" dirty="0"/>
              <a:t>Haga clic en el icono para agregar una imagen</a:t>
            </a:r>
            <a:endParaRPr dirty="0"/>
          </a:p>
        </p:txBody>
      </p:sp>
      <p:sp>
        <p:nvSpPr>
          <p:cNvPr id="16" name="Text Placeholder 15"/>
          <p:cNvSpPr>
            <a:spLocks noGrp="1"/>
          </p:cNvSpPr>
          <p:nvPr>
            <p:ph type="body" sz="quarter" idx="16" hasCustomPrompt="1"/>
          </p:nvPr>
        </p:nvSpPr>
        <p:spPr>
          <a:xfrm>
            <a:off x="5791200" y="3352800"/>
            <a:ext cx="2286000" cy="381000"/>
          </a:xfrm>
        </p:spPr>
        <p:txBody>
          <a:bodyPr>
            <a:normAutofit/>
          </a:bodyPr>
          <a:lstStyle>
            <a:lvl1pPr eaLnBrk="1" latinLnBrk="0" hangingPunct="1">
              <a:buNone/>
              <a:defRPr kumimoji="0" lang="es-ES" sz="1800" b="1" baseline="0">
                <a:solidFill>
                  <a:srgbClr val="FC7500"/>
                </a:solidFill>
              </a:defRPr>
            </a:lvl1pPr>
          </a:lstStyle>
          <a:p>
            <a:pPr lvl="0"/>
            <a:r>
              <a:rPr kumimoji="0" lang="es-ES"/>
              <a:t>HAGA CLIC PARA AGREGAR UN TÍTULO</a:t>
            </a:r>
          </a:p>
        </p:txBody>
      </p:sp>
      <p:sp>
        <p:nvSpPr>
          <p:cNvPr id="18" name="Text Placeholder 17"/>
          <p:cNvSpPr>
            <a:spLocks noGrp="1"/>
          </p:cNvSpPr>
          <p:nvPr>
            <p:ph type="body" sz="quarter" idx="17" hasCustomPrompt="1"/>
          </p:nvPr>
        </p:nvSpPr>
        <p:spPr>
          <a:xfrm>
            <a:off x="5791200" y="3886200"/>
            <a:ext cx="2286000" cy="1752600"/>
          </a:xfrm>
        </p:spPr>
        <p:txBody>
          <a:bodyPr>
            <a:normAutofit/>
          </a:bodyPr>
          <a:lstStyle>
            <a:lvl1pPr eaLnBrk="1" latinLnBrk="0" hangingPunct="1">
              <a:buNone/>
              <a:defRPr kumimoji="0" lang="es-ES" sz="1800">
                <a:solidFill>
                  <a:schemeClr val="tx1">
                    <a:lumMod val="75000"/>
                    <a:lumOff val="25000"/>
                  </a:schemeClr>
                </a:solidFill>
              </a:defRPr>
            </a:lvl1pPr>
          </a:lstStyle>
          <a:p>
            <a:pPr lvl="0"/>
            <a:r>
              <a:rPr kumimoji="0" lang="es-ES"/>
              <a:t>Haga clic para agregar subtexto</a:t>
            </a:r>
          </a:p>
        </p:txBody>
      </p:sp>
      <p:sp>
        <p:nvSpPr>
          <p:cNvPr id="12" name="Rectangle 11"/>
          <p:cNvSpPr/>
          <p:nvPr userDrawn="1"/>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cxnSp>
        <p:nvCxnSpPr>
          <p:cNvPr id="15" name="Straight Connector 14"/>
          <p:cNvCxnSpPr/>
          <p:nvPr userDrawn="1"/>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4: en vertical con títulos de color">
    <p:bg>
      <p:bgPr>
        <a:solidFill>
          <a:srgbClr val="F0F0F0"/>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FEED2B4-868F-4681-9E70-FF7ECCDC67D4}" type="datetimeFigureOut">
              <a:t>19/09/2020</a:t>
            </a:fld>
            <a:endParaRPr kumimoji="0" lang="es-ES" dirty="0"/>
          </a:p>
        </p:txBody>
      </p:sp>
      <p:sp>
        <p:nvSpPr>
          <p:cNvPr id="4" name="Footer Placeholder 3"/>
          <p:cNvSpPr>
            <a:spLocks noGrp="1"/>
          </p:cNvSpPr>
          <p:nvPr>
            <p:ph type="ftr" sz="quarter" idx="11"/>
          </p:nvPr>
        </p:nvSpPr>
        <p:spPr/>
        <p:txBody>
          <a:bodyPr/>
          <a:lstStyle/>
          <a:p>
            <a:endParaRPr kumimoji="0" lang="es-ES" dirty="0"/>
          </a:p>
        </p:txBody>
      </p:sp>
      <p:sp>
        <p:nvSpPr>
          <p:cNvPr id="5" name="Slide Number Placeholder 4"/>
          <p:cNvSpPr>
            <a:spLocks noGrp="1"/>
          </p:cNvSpPr>
          <p:nvPr>
            <p:ph type="sldNum" sz="quarter" idx="12"/>
          </p:nvPr>
        </p:nvSpPr>
        <p:spPr/>
        <p:txBody>
          <a:bodyPr/>
          <a:lstStyle/>
          <a:p>
            <a:fld id="{80F88FF4-1BD9-4AA8-B980-C7776087ABAF}" type="slidenum">
              <a:t>‹Nº›</a:t>
            </a:fld>
            <a:endParaRPr kumimoji="0" lang="es-ES" dirty="0"/>
          </a:p>
        </p:txBody>
      </p:sp>
      <p:sp>
        <p:nvSpPr>
          <p:cNvPr id="6" name="Rectangle 7"/>
          <p:cNvSpPr>
            <a:spLocks noGrp="1"/>
          </p:cNvSpPr>
          <p:nvPr>
            <p:ph type="pic" sz="quarter" idx="14"/>
          </p:nvPr>
        </p:nvSpPr>
        <p:spPr>
          <a:xfrm>
            <a:off x="2209800" y="2411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7" name="Rectangle 7"/>
          <p:cNvSpPr>
            <a:spLocks noGrp="1"/>
          </p:cNvSpPr>
          <p:nvPr>
            <p:ph type="pic" sz="quarter" idx="26"/>
          </p:nvPr>
        </p:nvSpPr>
        <p:spPr>
          <a:xfrm>
            <a:off x="22098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8" name="Picture Placeholder 7"/>
          <p:cNvSpPr>
            <a:spLocks noGrp="1" noChangeAspect="1"/>
          </p:cNvSpPr>
          <p:nvPr>
            <p:ph type="pic" sz="quarter" idx="25"/>
          </p:nvPr>
        </p:nvSpPr>
        <p:spPr>
          <a:xfrm>
            <a:off x="4652720" y="241192"/>
            <a:ext cx="2217698"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9" name="Rectangle 7"/>
          <p:cNvSpPr>
            <a:spLocks noGrp="1"/>
          </p:cNvSpPr>
          <p:nvPr>
            <p:ph type="pic" sz="quarter" idx="27"/>
          </p:nvPr>
        </p:nvSpPr>
        <p:spPr>
          <a:xfrm>
            <a:off x="46482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0" name="Rectangle 7"/>
          <p:cNvSpPr>
            <a:spLocks noGrp="1"/>
          </p:cNvSpPr>
          <p:nvPr>
            <p:ph type="body" sz="quarter" idx="16" hasCustomPrompt="1"/>
          </p:nvPr>
        </p:nvSpPr>
        <p:spPr>
          <a:xfrm>
            <a:off x="400497" y="1295400"/>
            <a:ext cx="1676400" cy="1905000"/>
          </a:xfrm>
          <a:solidFill>
            <a:srgbClr val="91BED4"/>
          </a:solidFill>
        </p:spPr>
        <p:txBody>
          <a:bodyPr anchor="b" anchorCtr="0">
            <a:noAutofit/>
          </a:bodyPr>
          <a:lstStyle>
            <a:lvl1pPr marL="0" marR="0" indent="0" algn="r" rtl="0" eaLnBrk="1" latinLnBrk="0" hangingPunct="1">
              <a:spcBef>
                <a:spcPct val="20000"/>
              </a:spcBef>
              <a:buFontTx/>
              <a:buNone/>
              <a:defRPr kumimoji="0" lang="es-ES" sz="1600" baseline="0">
                <a:solidFill>
                  <a:schemeClr val="bg1"/>
                </a:solidFill>
                <a:latin typeface="+mn-lt"/>
                <a:ea typeface="+mn-ea"/>
                <a:cs typeface="+mn-cs"/>
              </a:defRPr>
            </a:lvl1pPr>
            <a:extLst/>
          </a:lstStyle>
          <a:p>
            <a:pPr lvl="0"/>
            <a:r>
              <a:rPr kumimoji="0" lang="es-ES"/>
              <a:t>Haga clic para agregar el título</a:t>
            </a:r>
          </a:p>
        </p:txBody>
      </p:sp>
      <p:sp>
        <p:nvSpPr>
          <p:cNvPr id="11" name="Rectangle 7"/>
          <p:cNvSpPr>
            <a:spLocks noGrp="1"/>
          </p:cNvSpPr>
          <p:nvPr>
            <p:ph type="body" sz="quarter" idx="29" hasCustomPrompt="1"/>
          </p:nvPr>
        </p:nvSpPr>
        <p:spPr>
          <a:xfrm>
            <a:off x="7086600" y="1295400"/>
            <a:ext cx="1676400" cy="1905000"/>
          </a:xfrm>
          <a:solidFill>
            <a:srgbClr val="FC7500"/>
          </a:solidFill>
        </p:spPr>
        <p:txBody>
          <a:bodyPr anchor="b" anchorCtr="0"/>
          <a:lstStyle>
            <a:lvl1pPr marL="0" marR="0" indent="0" algn="l" eaLnBrk="1" latinLnBrk="0" hangingPunct="1">
              <a:buFontTx/>
              <a:buNone/>
              <a:defRPr kumimoji="0" lang="es-ES" sz="1600" baseline="0">
                <a:solidFill>
                  <a:schemeClr val="bg1"/>
                </a:solidFill>
              </a:defRPr>
            </a:lvl1pPr>
            <a:extLst/>
          </a:lstStyle>
          <a:p>
            <a:pPr lvl="0"/>
            <a:r>
              <a:rPr kumimoji="0" lang="es-ES"/>
              <a:t>Haga clic para agregar el título</a:t>
            </a:r>
          </a:p>
        </p:txBody>
      </p:sp>
      <p:sp>
        <p:nvSpPr>
          <p:cNvPr id="12" name="Rectangle 7"/>
          <p:cNvSpPr>
            <a:spLocks noGrp="1"/>
          </p:cNvSpPr>
          <p:nvPr>
            <p:ph type="body" sz="quarter" idx="28" hasCustomPrompt="1"/>
          </p:nvPr>
        </p:nvSpPr>
        <p:spPr>
          <a:xfrm>
            <a:off x="400497" y="3352800"/>
            <a:ext cx="1676400" cy="1905000"/>
          </a:xfrm>
          <a:solidFill>
            <a:srgbClr val="FC7500"/>
          </a:solidFill>
        </p:spPr>
        <p:txBody>
          <a:bodyPr anchor="t" anchorCtr="0"/>
          <a:lstStyle>
            <a:lvl1pPr marL="0" marR="0" indent="0" algn="r" eaLnBrk="1" latinLnBrk="0" hangingPunct="1">
              <a:buFontTx/>
              <a:buNone/>
              <a:defRPr kumimoji="0" lang="es-ES" sz="1600" baseline="0">
                <a:solidFill>
                  <a:schemeClr val="bg1"/>
                </a:solidFill>
              </a:defRPr>
            </a:lvl1pPr>
            <a:extLst/>
          </a:lstStyle>
          <a:p>
            <a:pPr lvl="0"/>
            <a:r>
              <a:rPr kumimoji="0" lang="es-ES"/>
              <a:t>Haga clic para agregar el título</a:t>
            </a:r>
          </a:p>
        </p:txBody>
      </p:sp>
      <p:sp>
        <p:nvSpPr>
          <p:cNvPr id="13" name="Rectangle 7"/>
          <p:cNvSpPr>
            <a:spLocks noGrp="1"/>
          </p:cNvSpPr>
          <p:nvPr>
            <p:ph type="body" sz="quarter" idx="30" hasCustomPrompt="1"/>
          </p:nvPr>
        </p:nvSpPr>
        <p:spPr>
          <a:xfrm>
            <a:off x="7086600" y="3352800"/>
            <a:ext cx="1676400" cy="1905000"/>
          </a:xfrm>
          <a:solidFill>
            <a:srgbClr val="91BED4"/>
          </a:solidFill>
        </p:spPr>
        <p:txBody>
          <a:bodyPr anchor="t" anchorCtr="0"/>
          <a:lstStyle>
            <a:lvl1pPr marL="0" marR="0" indent="0" algn="l" eaLnBrk="1" latinLnBrk="0" hangingPunct="1">
              <a:buFontTx/>
              <a:buNone/>
              <a:defRPr kumimoji="0" lang="es-ES" sz="1600" baseline="0">
                <a:solidFill>
                  <a:schemeClr val="bg1"/>
                </a:solidFill>
              </a:defRPr>
            </a:lvl1pPr>
            <a:extLst/>
          </a:lstStyle>
          <a:p>
            <a:pPr lvl="0"/>
            <a:r>
              <a:rPr kumimoji="0" lang="es-ES"/>
              <a:t>Haga clic para agregar el título</a:t>
            </a:r>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 en vertical con títulos">
    <p:bg>
      <p:bgPr>
        <a:solidFill>
          <a:schemeClr val="bg1">
            <a:lumMod val="95000"/>
          </a:schemeClr>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FEED2B4-868F-4681-9E70-FF7ECCDC67D4}" type="datetimeFigureOut">
              <a:t>19/09/2020</a:t>
            </a:fld>
            <a:endParaRPr kumimoji="0" lang="es-ES" dirty="0"/>
          </a:p>
        </p:txBody>
      </p:sp>
      <p:sp>
        <p:nvSpPr>
          <p:cNvPr id="4" name="Footer Placeholder 3"/>
          <p:cNvSpPr>
            <a:spLocks noGrp="1"/>
          </p:cNvSpPr>
          <p:nvPr>
            <p:ph type="ftr" sz="quarter" idx="11"/>
          </p:nvPr>
        </p:nvSpPr>
        <p:spPr/>
        <p:txBody>
          <a:bodyPr/>
          <a:lstStyle/>
          <a:p>
            <a:endParaRPr kumimoji="0" lang="es-ES" dirty="0"/>
          </a:p>
        </p:txBody>
      </p:sp>
      <p:sp>
        <p:nvSpPr>
          <p:cNvPr id="5" name="Slide Number Placeholder 4"/>
          <p:cNvSpPr>
            <a:spLocks noGrp="1"/>
          </p:cNvSpPr>
          <p:nvPr>
            <p:ph type="sldNum" sz="quarter" idx="12"/>
          </p:nvPr>
        </p:nvSpPr>
        <p:spPr/>
        <p:txBody>
          <a:bodyPr/>
          <a:lstStyle/>
          <a:p>
            <a:fld id="{80F88FF4-1BD9-4AA8-B980-C7776087ABAF}" type="slidenum">
              <a:t>‹Nº›</a:t>
            </a:fld>
            <a:endParaRPr kumimoji="0" lang="es-ES" dirty="0"/>
          </a:p>
        </p:txBody>
      </p:sp>
      <p:sp>
        <p:nvSpPr>
          <p:cNvPr id="6" name="Rectangle 7"/>
          <p:cNvSpPr>
            <a:spLocks noGrp="1"/>
          </p:cNvSpPr>
          <p:nvPr>
            <p:ph type="pic" sz="quarter" idx="14"/>
          </p:nvPr>
        </p:nvSpPr>
        <p:spPr>
          <a:xfrm>
            <a:off x="2247900" y="2411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7" name="Rectangle 7"/>
          <p:cNvSpPr>
            <a:spLocks noGrp="1"/>
          </p:cNvSpPr>
          <p:nvPr>
            <p:ph type="pic" sz="quarter" idx="26"/>
          </p:nvPr>
        </p:nvSpPr>
        <p:spPr>
          <a:xfrm>
            <a:off x="22479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8" name="Picture Placeholder 7"/>
          <p:cNvSpPr>
            <a:spLocks noGrp="1" noChangeAspect="1"/>
          </p:cNvSpPr>
          <p:nvPr>
            <p:ph type="pic" sz="quarter" idx="25"/>
          </p:nvPr>
        </p:nvSpPr>
        <p:spPr>
          <a:xfrm>
            <a:off x="4690820" y="241192"/>
            <a:ext cx="2217698"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9" name="Rectangle 7"/>
          <p:cNvSpPr>
            <a:spLocks noGrp="1"/>
          </p:cNvSpPr>
          <p:nvPr>
            <p:ph type="pic" sz="quarter" idx="27"/>
          </p:nvPr>
        </p:nvSpPr>
        <p:spPr>
          <a:xfrm>
            <a:off x="46863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0" name="Rectangle 7"/>
          <p:cNvSpPr>
            <a:spLocks noGrp="1"/>
          </p:cNvSpPr>
          <p:nvPr>
            <p:ph type="body" sz="quarter" idx="16" hasCustomPrompt="1"/>
          </p:nvPr>
        </p:nvSpPr>
        <p:spPr>
          <a:xfrm>
            <a:off x="342900" y="1257300"/>
            <a:ext cx="1676400" cy="1905000"/>
          </a:xfrm>
          <a:noFill/>
        </p:spPr>
        <p:txBody>
          <a:bodyPr anchor="b" anchorCtr="0">
            <a:noAutofit/>
          </a:bodyPr>
          <a:lstStyle>
            <a:lvl1pPr marL="0" marR="0" indent="0" algn="r" rtl="0" eaLnBrk="1" latinLnBrk="0" hangingPunct="1">
              <a:spcBef>
                <a:spcPct val="20000"/>
              </a:spcBef>
              <a:buFontTx/>
              <a:buNone/>
              <a:defRPr kumimoji="0" lang="es-ES" sz="1600" baseline="0">
                <a:solidFill>
                  <a:schemeClr val="tx1">
                    <a:lumMod val="50000"/>
                    <a:lumOff val="50000"/>
                  </a:schemeClr>
                </a:solidFill>
                <a:latin typeface="+mn-lt"/>
                <a:ea typeface="+mn-ea"/>
                <a:cs typeface="+mn-cs"/>
              </a:defRPr>
            </a:lvl1pPr>
            <a:extLst/>
          </a:lstStyle>
          <a:p>
            <a:pPr lvl="0"/>
            <a:r>
              <a:rPr kumimoji="0" lang="es-ES"/>
              <a:t>Haga clic para agregar el título</a:t>
            </a:r>
          </a:p>
        </p:txBody>
      </p:sp>
      <p:sp>
        <p:nvSpPr>
          <p:cNvPr id="12" name="Rectangle 7"/>
          <p:cNvSpPr>
            <a:spLocks noGrp="1"/>
          </p:cNvSpPr>
          <p:nvPr>
            <p:ph type="body" sz="quarter" idx="28" hasCustomPrompt="1"/>
          </p:nvPr>
        </p:nvSpPr>
        <p:spPr>
          <a:xfrm>
            <a:off x="342900" y="3352800"/>
            <a:ext cx="1676400" cy="1905000"/>
          </a:xfrm>
          <a:noFill/>
        </p:spPr>
        <p:txBody>
          <a:bodyPr anchor="t" anchorCtr="0"/>
          <a:lstStyle>
            <a:lvl1pPr marL="0" marR="0" indent="0" algn="r" eaLnBrk="1" latinLnBrk="0" hangingPunct="1">
              <a:buFontTx/>
              <a:buNone/>
              <a:defRPr kumimoji="0" lang="es-ES" sz="1600" baseline="0">
                <a:solidFill>
                  <a:schemeClr val="tx1">
                    <a:lumMod val="50000"/>
                    <a:lumOff val="50000"/>
                  </a:schemeClr>
                </a:solidFill>
              </a:defRPr>
            </a:lvl1pPr>
            <a:extLst/>
          </a:lstStyle>
          <a:p>
            <a:pPr lvl="0"/>
            <a:r>
              <a:rPr kumimoji="0" lang="es-ES"/>
              <a:t>Haga clic para agregar el título</a:t>
            </a:r>
          </a:p>
        </p:txBody>
      </p:sp>
      <p:sp>
        <p:nvSpPr>
          <p:cNvPr id="13" name="Rectangle 7"/>
          <p:cNvSpPr>
            <a:spLocks noGrp="1"/>
          </p:cNvSpPr>
          <p:nvPr>
            <p:ph type="body" sz="quarter" idx="30" hasCustomPrompt="1"/>
          </p:nvPr>
        </p:nvSpPr>
        <p:spPr>
          <a:xfrm>
            <a:off x="7124700" y="3352800"/>
            <a:ext cx="1676400" cy="1905000"/>
          </a:xfrm>
          <a:noFill/>
        </p:spPr>
        <p:txBody>
          <a:bodyPr anchor="t" anchorCtr="0"/>
          <a:lstStyle>
            <a:lvl1pPr marL="0" marR="0" indent="0" algn="l" eaLnBrk="1" latinLnBrk="0" hangingPunct="1">
              <a:buFontTx/>
              <a:buNone/>
              <a:defRPr kumimoji="0" lang="es-ES" sz="1600" baseline="0">
                <a:solidFill>
                  <a:schemeClr val="tx1">
                    <a:lumMod val="50000"/>
                    <a:lumOff val="50000"/>
                  </a:schemeClr>
                </a:solidFill>
              </a:defRPr>
            </a:lvl1pPr>
            <a:extLst/>
          </a:lstStyle>
          <a:p>
            <a:pPr lvl="0"/>
            <a:r>
              <a:rPr kumimoji="0" lang="es-ES"/>
              <a:t>Haga clic para agregar el título</a:t>
            </a:r>
          </a:p>
        </p:txBody>
      </p:sp>
      <p:sp>
        <p:nvSpPr>
          <p:cNvPr id="14" name="Rectangle 7"/>
          <p:cNvSpPr>
            <a:spLocks noGrp="1"/>
          </p:cNvSpPr>
          <p:nvPr>
            <p:ph type="body" sz="quarter" idx="31" hasCustomPrompt="1"/>
          </p:nvPr>
        </p:nvSpPr>
        <p:spPr>
          <a:xfrm>
            <a:off x="7124700" y="1257300"/>
            <a:ext cx="1676400" cy="1905000"/>
          </a:xfrm>
        </p:spPr>
        <p:txBody>
          <a:bodyPr anchor="b" anchorCtr="0"/>
          <a:lstStyle>
            <a:lvl1pPr marL="0" marR="0" indent="0" algn="l" eaLnBrk="1" latinLnBrk="0" hangingPunct="1">
              <a:buFontTx/>
              <a:buNone/>
              <a:defRPr kumimoji="0" lang="es-ES" sz="1600" baseline="0">
                <a:solidFill>
                  <a:schemeClr val="tx1">
                    <a:lumMod val="50000"/>
                    <a:lumOff val="50000"/>
                  </a:schemeClr>
                </a:solidFill>
              </a:defRPr>
            </a:lvl1pPr>
            <a:extLst/>
          </a:lstStyle>
          <a:p>
            <a:pPr lvl="0"/>
            <a:r>
              <a:rPr kumimoji="0" lang="es-ES"/>
              <a:t>Haga clic para agregar el título</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4: en vertical con título y título grande">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p:cNvSpPr>
          <p:nvPr>
            <p:ph type="pic" sz="quarter" idx="14"/>
          </p:nvPr>
        </p:nvSpPr>
        <p:spPr>
          <a:xfrm>
            <a:off x="22860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7" name="Rectangle 7"/>
          <p:cNvSpPr>
            <a:spLocks noGrp="1"/>
          </p:cNvSpPr>
          <p:nvPr>
            <p:ph type="pic" sz="quarter" idx="31"/>
          </p:nvPr>
        </p:nvSpPr>
        <p:spPr>
          <a:xfrm>
            <a:off x="462280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8" name="Picture Placeholder 7"/>
          <p:cNvSpPr>
            <a:spLocks noGrp="1"/>
          </p:cNvSpPr>
          <p:nvPr>
            <p:ph type="pic" sz="quarter" idx="30"/>
          </p:nvPr>
        </p:nvSpPr>
        <p:spPr>
          <a:xfrm>
            <a:off x="242526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9" name="Rectangle 7"/>
          <p:cNvSpPr>
            <a:spLocks noGrp="1"/>
          </p:cNvSpPr>
          <p:nvPr>
            <p:ph type="pic" sz="quarter" idx="32"/>
          </p:nvPr>
        </p:nvSpPr>
        <p:spPr>
          <a:xfrm>
            <a:off x="6816366"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0" name="Rectangle 7"/>
          <p:cNvSpPr>
            <a:spLocks noGrp="1"/>
          </p:cNvSpPr>
          <p:nvPr>
            <p:ph type="body" sz="quarter" idx="29" hasCustomPrompt="1"/>
          </p:nvPr>
        </p:nvSpPr>
        <p:spPr>
          <a:xfrm>
            <a:off x="228600" y="3733799"/>
            <a:ext cx="8610600" cy="457200"/>
          </a:xfrm>
        </p:spPr>
        <p:txBody>
          <a:bodyPr anchor="t" anchorCtr="0">
            <a:noAutofit/>
          </a:bodyPr>
          <a:lstStyle>
            <a:lvl1pPr marL="0" marR="0" indent="0" algn="l" eaLnBrk="1" latinLnBrk="0" hangingPunct="1">
              <a:buFontTx/>
              <a:buNone/>
              <a:defRPr kumimoji="0" lang="es-ES" sz="2600" b="1" baseline="0">
                <a:solidFill>
                  <a:srgbClr val="FC7500"/>
                </a:solidFill>
              </a:defRPr>
            </a:lvl1pPr>
            <a:extLst/>
          </a:lstStyle>
          <a:p>
            <a:pPr lvl="0"/>
            <a:r>
              <a:rPr kumimoji="0" lang="es-ES"/>
              <a:t>Haga clic para agregar un estilo de texto</a:t>
            </a:r>
          </a:p>
        </p:txBody>
      </p:sp>
      <p:sp>
        <p:nvSpPr>
          <p:cNvPr id="12" name="Text Placeholder 11"/>
          <p:cNvSpPr>
            <a:spLocks noGrp="1"/>
          </p:cNvSpPr>
          <p:nvPr>
            <p:ph type="body" sz="quarter" idx="33" hasCustomPrompt="1"/>
          </p:nvPr>
        </p:nvSpPr>
        <p:spPr>
          <a:xfrm>
            <a:off x="228600" y="4343399"/>
            <a:ext cx="8610600" cy="1600200"/>
          </a:xfrm>
        </p:spPr>
        <p:txBody>
          <a:bodyPr>
            <a:normAutofit/>
          </a:bodyPr>
          <a:lstStyle>
            <a:lvl1pPr eaLnBrk="1" latinLnBrk="0" hangingPunct="1">
              <a:buNone/>
              <a:defRPr kumimoji="0" lang="es-ES" sz="2000">
                <a:solidFill>
                  <a:schemeClr val="tx1">
                    <a:lumMod val="75000"/>
                    <a:lumOff val="25000"/>
                  </a:schemeClr>
                </a:solidFill>
              </a:defRPr>
            </a:lvl1pPr>
          </a:lstStyle>
          <a:p>
            <a:pPr lvl="0"/>
            <a:r>
              <a:rPr kumimoji="0" lang="es-ES"/>
              <a:t>Haga clic para agregar texto al título</a:t>
            </a:r>
          </a:p>
        </p:txBody>
      </p:sp>
      <p:grpSp>
        <p:nvGrpSpPr>
          <p:cNvPr id="11" name="Group 10"/>
          <p:cNvGrpSpPr/>
          <p:nvPr userDrawn="1"/>
        </p:nvGrpSpPr>
        <p:grpSpPr>
          <a:xfrm rot="5400000">
            <a:off x="4277032" y="1991032"/>
            <a:ext cx="589936" cy="9144000"/>
            <a:chOff x="8524568" y="0"/>
            <a:chExt cx="589936" cy="6858000"/>
          </a:xfrm>
        </p:grpSpPr>
        <p:sp>
          <p:nvSpPr>
            <p:cNvPr id="13" name="Rectangle 12"/>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cxnSp>
          <p:nvCxnSpPr>
            <p:cNvPr id="14" name="Straight Connector 13"/>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5" name="Date Placeholder 2"/>
          <p:cNvSpPr>
            <a:spLocks noGrp="1"/>
          </p:cNvSpPr>
          <p:nvPr>
            <p:ph type="dt" sz="half" idx="10"/>
          </p:nvPr>
        </p:nvSpPr>
        <p:spPr>
          <a:xfrm>
            <a:off x="457200" y="6553200"/>
            <a:ext cx="2133600" cy="304800"/>
          </a:xfrm>
        </p:spPr>
        <p:txBody>
          <a:bodyPr/>
          <a:lstStyle>
            <a:lvl1pPr eaLnBrk="1" latinLnBrk="0" hangingPunct="1">
              <a:defRPr kumimoji="0" lang="es-ES">
                <a:solidFill>
                  <a:schemeClr val="bg1"/>
                </a:solidFill>
              </a:defRPr>
            </a:lvl1pPr>
          </a:lstStyle>
          <a:p>
            <a:fld id="{EFEED2B4-868F-4681-9E70-FF7ECCDC67D4}" type="datetimeFigureOut">
              <a:pPr/>
              <a:t>19/09/2020</a:t>
            </a:fld>
            <a:endParaRPr kumimoji="0" lang="es-ES" dirty="0"/>
          </a:p>
        </p:txBody>
      </p:sp>
      <p:sp>
        <p:nvSpPr>
          <p:cNvPr id="16" name="Footer Placeholder 3"/>
          <p:cNvSpPr>
            <a:spLocks noGrp="1"/>
          </p:cNvSpPr>
          <p:nvPr>
            <p:ph type="ftr" sz="quarter" idx="11"/>
          </p:nvPr>
        </p:nvSpPr>
        <p:spPr>
          <a:xfrm>
            <a:off x="3124200" y="6553200"/>
            <a:ext cx="2895600" cy="304800"/>
          </a:xfrm>
        </p:spPr>
        <p:txBody>
          <a:bodyPr/>
          <a:lstStyle>
            <a:lvl1pPr eaLnBrk="1" latinLnBrk="0" hangingPunct="1">
              <a:defRPr kumimoji="0" lang="es-ES">
                <a:solidFill>
                  <a:schemeClr val="bg1"/>
                </a:solidFill>
              </a:defRPr>
            </a:lvl1pPr>
          </a:lstStyle>
          <a:p>
            <a:endParaRPr kumimoji="0" lang="es-ES" dirty="0"/>
          </a:p>
        </p:txBody>
      </p:sp>
      <p:sp>
        <p:nvSpPr>
          <p:cNvPr id="17" name="Slide Number Placeholder 4"/>
          <p:cNvSpPr>
            <a:spLocks noGrp="1"/>
          </p:cNvSpPr>
          <p:nvPr>
            <p:ph type="sldNum" sz="quarter" idx="12"/>
          </p:nvPr>
        </p:nvSpPr>
        <p:spPr>
          <a:xfrm>
            <a:off x="6553200" y="6553200"/>
            <a:ext cx="2133600" cy="304800"/>
          </a:xfrm>
        </p:spPr>
        <p:txBody>
          <a:bodyPr/>
          <a:lstStyle>
            <a:lvl1pPr eaLnBrk="1" latinLnBrk="0" hangingPunct="1">
              <a:defRPr kumimoji="0" lang="es-ES">
                <a:solidFill>
                  <a:schemeClr val="bg1"/>
                </a:solidFill>
              </a:defRPr>
            </a:lvl1pPr>
          </a:lstStyle>
          <a:p>
            <a:fld id="{80F88FF4-1BD9-4AA8-B980-C7776087ABAF}" type="slidenum">
              <a:pPr/>
              <a:t>‹Nº›</a:t>
            </a:fld>
            <a:endParaRPr kumimoji="0" lang="es-E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4: mixto">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6" name="Rectangle 7"/>
          <p:cNvSpPr>
            <a:spLocks noGrp="1"/>
          </p:cNvSpPr>
          <p:nvPr>
            <p:ph type="pic" sz="quarter" idx="14"/>
          </p:nvPr>
        </p:nvSpPr>
        <p:spPr>
          <a:xfrm>
            <a:off x="762000" y="257665"/>
            <a:ext cx="4481957" cy="5990735"/>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4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7" name="Rectangle 7"/>
          <p:cNvSpPr>
            <a:spLocks noGrp="1" noChangeAspect="1"/>
          </p:cNvSpPr>
          <p:nvPr>
            <p:ph type="pic" sz="quarter" idx="18"/>
          </p:nvPr>
        </p:nvSpPr>
        <p:spPr>
          <a:xfrm>
            <a:off x="5655438" y="257665"/>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8" name="Picture Placeholder 7"/>
          <p:cNvSpPr>
            <a:spLocks noGrp="1" noChangeAspect="1"/>
          </p:cNvSpPr>
          <p:nvPr>
            <p:ph type="pic" sz="quarter" idx="22"/>
          </p:nvPr>
        </p:nvSpPr>
        <p:spPr>
          <a:xfrm>
            <a:off x="5655438" y="2362200"/>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9" name="Rectangle 7"/>
          <p:cNvSpPr>
            <a:spLocks noGrp="1" noChangeAspect="1"/>
          </p:cNvSpPr>
          <p:nvPr>
            <p:ph type="pic" sz="quarter" idx="23"/>
          </p:nvPr>
        </p:nvSpPr>
        <p:spPr>
          <a:xfrm>
            <a:off x="5655438" y="4495800"/>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2"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13" name="Footer Placeholder 4"/>
          <p:cNvSpPr>
            <a:spLocks noGrp="1"/>
          </p:cNvSpPr>
          <p:nvPr>
            <p:ph type="ftr" sz="quarter" idx="11"/>
          </p:nvPr>
        </p:nvSpPr>
        <p:spPr>
          <a:xfrm>
            <a:off x="2971800" y="6553200"/>
            <a:ext cx="2895600" cy="304800"/>
          </a:xfrm>
        </p:spPr>
        <p:txBody>
          <a:bodyPr/>
          <a:lstStyle/>
          <a:p>
            <a:endParaRPr kumimoji="0" lang="es-ES" dirty="0"/>
          </a:p>
        </p:txBody>
      </p:sp>
      <p:sp>
        <p:nvSpPr>
          <p:cNvPr id="14" name="Slide Number Placeholder 5"/>
          <p:cNvSpPr>
            <a:spLocks noGrp="1"/>
          </p:cNvSpPr>
          <p:nvPr>
            <p:ph type="sldNum" sz="quarter" idx="12"/>
          </p:nvPr>
        </p:nvSpPr>
        <p:spPr>
          <a:xfrm>
            <a:off x="6248400" y="6553200"/>
            <a:ext cx="2057400" cy="304800"/>
          </a:xfrm>
        </p:spPr>
        <p:txBody>
          <a:bodyPr/>
          <a:lstStyle/>
          <a:p>
            <a:fld id="{80F88FF4-1BD9-4AA8-B980-C7776087ABAF}" type="slidenum">
              <a:t>‹Nº›</a:t>
            </a:fld>
            <a:endParaRPr kumimoji="0" lang="es-ES" dirty="0"/>
          </a:p>
        </p:txBody>
      </p:sp>
      <p:sp>
        <p:nvSpPr>
          <p:cNvPr id="15" name="Rectangle 14"/>
          <p:cNvSpPr/>
          <p:nvPr userDrawn="1"/>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cxnSp>
        <p:nvCxnSpPr>
          <p:cNvPr id="16" name="Straight Connector 15"/>
          <p:cNvCxnSpPr/>
          <p:nvPr userDrawn="1"/>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ción del álbum ">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2" name="Title 1"/>
          <p:cNvSpPr>
            <a:spLocks noGrp="1"/>
          </p:cNvSpPr>
          <p:nvPr>
            <p:ph type="title"/>
          </p:nvPr>
        </p:nvSpPr>
        <p:spPr>
          <a:xfrm>
            <a:off x="609600" y="4646839"/>
            <a:ext cx="7772400" cy="1362075"/>
          </a:xfrm>
        </p:spPr>
        <p:txBody>
          <a:bodyPr anchor="t"/>
          <a:lstStyle>
            <a:lvl1pPr algn="l" eaLnBrk="1" latinLnBrk="0" hangingPunct="1">
              <a:defRPr kumimoji="0" lang="es-ES" sz="4000" b="1" cap="all">
                <a:solidFill>
                  <a:schemeClr val="tx1">
                    <a:lumMod val="85000"/>
                    <a:lumOff val="15000"/>
                  </a:schemeClr>
                </a:solidFill>
              </a:defRPr>
            </a:lvl1pPr>
          </a:lstStyle>
          <a:p>
            <a:pPr eaLnBrk="1" latinLnBrk="0" hangingPunct="1"/>
            <a:r>
              <a:rPr lang="es-ES"/>
              <a:t>Haga clic para modificar el estilo de título del patrón</a:t>
            </a:r>
            <a:endParaRPr/>
          </a:p>
        </p:txBody>
      </p:sp>
      <p:sp>
        <p:nvSpPr>
          <p:cNvPr id="3" name="Text Placeholder 2"/>
          <p:cNvSpPr>
            <a:spLocks noGrp="1"/>
          </p:cNvSpPr>
          <p:nvPr>
            <p:ph type="body" idx="1"/>
          </p:nvPr>
        </p:nvSpPr>
        <p:spPr>
          <a:xfrm>
            <a:off x="609600" y="3146652"/>
            <a:ext cx="7772400" cy="1500187"/>
          </a:xfrm>
        </p:spPr>
        <p:txBody>
          <a:bodyPr anchor="b"/>
          <a:lstStyle>
            <a:lvl1pPr marL="0" indent="0" eaLnBrk="1" latinLnBrk="0" hangingPunct="1">
              <a:buNone/>
              <a:defRPr kumimoji="0" lang="es-ES" sz="2000">
                <a:solidFill>
                  <a:schemeClr val="tx1">
                    <a:tint val="75000"/>
                  </a:schemeClr>
                </a:solidFill>
              </a:defRPr>
            </a:lvl1pPr>
            <a:lvl2pPr marL="457200" indent="0" eaLnBrk="1" latinLnBrk="0" hangingPunct="1">
              <a:buNone/>
              <a:defRPr kumimoji="0" lang="es-ES" sz="1800">
                <a:solidFill>
                  <a:schemeClr val="tx1">
                    <a:tint val="75000"/>
                  </a:schemeClr>
                </a:solidFill>
              </a:defRPr>
            </a:lvl2pPr>
            <a:lvl3pPr marL="914400" indent="0" eaLnBrk="1" latinLnBrk="0" hangingPunct="1">
              <a:buNone/>
              <a:defRPr kumimoji="0" lang="es-ES" sz="1600">
                <a:solidFill>
                  <a:schemeClr val="tx1">
                    <a:tint val="75000"/>
                  </a:schemeClr>
                </a:solidFill>
              </a:defRPr>
            </a:lvl3pPr>
            <a:lvl4pPr marL="1371600" indent="0" eaLnBrk="1" latinLnBrk="0" hangingPunct="1">
              <a:buNone/>
              <a:defRPr kumimoji="0" lang="es-ES" sz="1400">
                <a:solidFill>
                  <a:schemeClr val="tx1">
                    <a:tint val="75000"/>
                  </a:schemeClr>
                </a:solidFill>
              </a:defRPr>
            </a:lvl4pPr>
            <a:lvl5pPr marL="1828800" indent="0" eaLnBrk="1" latinLnBrk="0" hangingPunct="1">
              <a:buNone/>
              <a:defRPr kumimoji="0" lang="es-ES" sz="1400">
                <a:solidFill>
                  <a:schemeClr val="tx1">
                    <a:tint val="75000"/>
                  </a:schemeClr>
                </a:solidFill>
              </a:defRPr>
            </a:lvl5pPr>
            <a:lvl6pPr marL="2286000" indent="0" eaLnBrk="1" latinLnBrk="0" hangingPunct="1">
              <a:buNone/>
              <a:defRPr kumimoji="0" lang="es-ES" sz="1400">
                <a:solidFill>
                  <a:schemeClr val="tx1">
                    <a:tint val="75000"/>
                  </a:schemeClr>
                </a:solidFill>
              </a:defRPr>
            </a:lvl6pPr>
            <a:lvl7pPr marL="2743200" indent="0" eaLnBrk="1" latinLnBrk="0" hangingPunct="1">
              <a:buNone/>
              <a:defRPr kumimoji="0" lang="es-ES" sz="1400">
                <a:solidFill>
                  <a:schemeClr val="tx1">
                    <a:tint val="75000"/>
                  </a:schemeClr>
                </a:solidFill>
              </a:defRPr>
            </a:lvl7pPr>
            <a:lvl8pPr marL="3200400" indent="0" eaLnBrk="1" latinLnBrk="0" hangingPunct="1">
              <a:buNone/>
              <a:defRPr kumimoji="0" lang="es-ES" sz="1400">
                <a:solidFill>
                  <a:schemeClr val="tx1">
                    <a:tint val="75000"/>
                  </a:schemeClr>
                </a:solidFill>
              </a:defRPr>
            </a:lvl8pPr>
            <a:lvl9pPr marL="3657600" indent="0" eaLnBrk="1" latinLnBrk="0" hangingPunct="1">
              <a:buNone/>
              <a:defRPr kumimoji="0" lang="es-ES" sz="1400">
                <a:solidFill>
                  <a:schemeClr val="tx1">
                    <a:tint val="75000"/>
                  </a:schemeClr>
                </a:solidFill>
              </a:defRPr>
            </a:lvl9pPr>
          </a:lstStyle>
          <a:p>
            <a:pPr lvl="0" eaLnBrk="1" latinLnBrk="0" hangingPunct="1"/>
            <a:r>
              <a:rPr lang="es-ES"/>
              <a:t>Haga clic para modificar el estilo de texto del patrón</a:t>
            </a:r>
          </a:p>
        </p:txBody>
      </p:sp>
      <p:sp>
        <p:nvSpPr>
          <p:cNvPr id="9"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10" name="Footer Placeholder 4"/>
          <p:cNvSpPr>
            <a:spLocks noGrp="1"/>
          </p:cNvSpPr>
          <p:nvPr>
            <p:ph type="ftr" sz="quarter" idx="11"/>
          </p:nvPr>
        </p:nvSpPr>
        <p:spPr>
          <a:xfrm>
            <a:off x="2971800" y="6553200"/>
            <a:ext cx="2895600" cy="304800"/>
          </a:xfrm>
        </p:spPr>
        <p:txBody>
          <a:bodyPr/>
          <a:lstStyle/>
          <a:p>
            <a:endParaRPr kumimoji="0" lang="es-ES" dirty="0"/>
          </a:p>
        </p:txBody>
      </p:sp>
      <p:sp>
        <p:nvSpPr>
          <p:cNvPr id="11" name="Slide Number Placeholder 5"/>
          <p:cNvSpPr>
            <a:spLocks noGrp="1"/>
          </p:cNvSpPr>
          <p:nvPr>
            <p:ph type="sldNum" sz="quarter" idx="12"/>
          </p:nvPr>
        </p:nvSpPr>
        <p:spPr>
          <a:xfrm>
            <a:off x="6248400" y="6553200"/>
            <a:ext cx="2057400" cy="304800"/>
          </a:xfrm>
        </p:spPr>
        <p:txBody>
          <a:bodyPr/>
          <a:lstStyle/>
          <a:p>
            <a:fld id="{80F88FF4-1BD9-4AA8-B980-C7776087ABAF}" type="slidenum">
              <a:t>‹Nº›</a:t>
            </a:fld>
            <a:endParaRPr kumimoji="0"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 3 en horizontal y 2 en vertical">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p:cNvSpPr>
          <p:nvPr>
            <p:ph type="pic" sz="quarter" idx="14"/>
          </p:nvPr>
        </p:nvSpPr>
        <p:spPr>
          <a:xfrm>
            <a:off x="609600" y="3480498"/>
            <a:ext cx="1920956" cy="275762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7" name="Rectangle 7"/>
          <p:cNvSpPr>
            <a:spLocks noGrp="1"/>
          </p:cNvSpPr>
          <p:nvPr>
            <p:ph type="pic" sz="quarter" idx="17"/>
          </p:nvPr>
        </p:nvSpPr>
        <p:spPr>
          <a:xfrm>
            <a:off x="2881448" y="228600"/>
            <a:ext cx="5259410" cy="394455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4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8" name="Picture Placeholder 7"/>
          <p:cNvSpPr>
            <a:spLocks noGrp="1"/>
          </p:cNvSpPr>
          <p:nvPr>
            <p:ph type="pic" sz="quarter" idx="26"/>
          </p:nvPr>
        </p:nvSpPr>
        <p:spPr>
          <a:xfrm>
            <a:off x="609600" y="228601"/>
            <a:ext cx="1920956" cy="275762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9" name="Rectangle 7"/>
          <p:cNvSpPr>
            <a:spLocks noGrp="1" noChangeAspect="1"/>
          </p:cNvSpPr>
          <p:nvPr>
            <p:ph type="pic" sz="quarter" idx="27"/>
          </p:nvPr>
        </p:nvSpPr>
        <p:spPr>
          <a:xfrm>
            <a:off x="5799895" y="4563306"/>
            <a:ext cx="2429706" cy="170773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0" name="Rectangle 7"/>
          <p:cNvSpPr>
            <a:spLocks noGrp="1" noChangeAspect="1"/>
          </p:cNvSpPr>
          <p:nvPr>
            <p:ph type="pic" sz="quarter" idx="28"/>
          </p:nvPr>
        </p:nvSpPr>
        <p:spPr>
          <a:xfrm>
            <a:off x="2895600" y="4563306"/>
            <a:ext cx="2512020" cy="170773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3"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14" name="Footer Placeholder 4"/>
          <p:cNvSpPr>
            <a:spLocks noGrp="1"/>
          </p:cNvSpPr>
          <p:nvPr>
            <p:ph type="ftr" sz="quarter" idx="11"/>
          </p:nvPr>
        </p:nvSpPr>
        <p:spPr>
          <a:xfrm>
            <a:off x="2971800" y="6553200"/>
            <a:ext cx="2895600" cy="304800"/>
          </a:xfrm>
        </p:spPr>
        <p:txBody>
          <a:bodyPr/>
          <a:lstStyle/>
          <a:p>
            <a:endParaRPr kumimoji="0" lang="es-ES" dirty="0"/>
          </a:p>
        </p:txBody>
      </p:sp>
      <p:sp>
        <p:nvSpPr>
          <p:cNvPr id="15" name="Slide Number Placeholder 5"/>
          <p:cNvSpPr>
            <a:spLocks noGrp="1"/>
          </p:cNvSpPr>
          <p:nvPr>
            <p:ph type="sldNum" sz="quarter" idx="12"/>
          </p:nvPr>
        </p:nvSpPr>
        <p:spPr>
          <a:xfrm>
            <a:off x="6248400" y="6553200"/>
            <a:ext cx="2057400" cy="304800"/>
          </a:xfrm>
        </p:spPr>
        <p:txBody>
          <a:bodyPr/>
          <a:lstStyle/>
          <a:p>
            <a:fld id="{80F88FF4-1BD9-4AA8-B980-C7776087ABAF}" type="slidenum">
              <a:t>‹Nº›</a:t>
            </a:fld>
            <a:endParaRPr kumimoji="0" lang="es-E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5: 2 en horizontal y 3 en vertical">
    <p:bg>
      <p:bgPr>
        <a:solidFill>
          <a:schemeClr val="bg1">
            <a:lumMod val="95000"/>
          </a:schemeClr>
        </a:solidFill>
        <a:effectLst/>
      </p:bgPr>
    </p:bg>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FEED2B4-868F-4681-9E70-FF7ECCDC67D4}" type="datetimeFigureOut">
              <a:t>19/09/2020</a:t>
            </a:fld>
            <a:endParaRPr kumimoji="0" lang="es-ES" dirty="0"/>
          </a:p>
        </p:txBody>
      </p:sp>
      <p:sp>
        <p:nvSpPr>
          <p:cNvPr id="8" name="Footer Placeholder 7"/>
          <p:cNvSpPr>
            <a:spLocks noGrp="1"/>
          </p:cNvSpPr>
          <p:nvPr>
            <p:ph type="ftr" sz="quarter" idx="11"/>
          </p:nvPr>
        </p:nvSpPr>
        <p:spPr/>
        <p:txBody>
          <a:bodyPr/>
          <a:lstStyle/>
          <a:p>
            <a:endParaRPr kumimoji="0" lang="es-ES" dirty="0"/>
          </a:p>
        </p:txBody>
      </p:sp>
      <p:sp>
        <p:nvSpPr>
          <p:cNvPr id="9" name="Slide Number Placeholder 8"/>
          <p:cNvSpPr>
            <a:spLocks noGrp="1"/>
          </p:cNvSpPr>
          <p:nvPr>
            <p:ph type="sldNum" sz="quarter" idx="12"/>
          </p:nvPr>
        </p:nvSpPr>
        <p:spPr/>
        <p:txBody>
          <a:bodyPr/>
          <a:lstStyle/>
          <a:p>
            <a:fld id="{80F88FF4-1BD9-4AA8-B980-C7776087ABAF}" type="slidenum">
              <a:t>‹Nº›</a:t>
            </a:fld>
            <a:endParaRPr kumimoji="0" lang="es-ES" dirty="0"/>
          </a:p>
        </p:txBody>
      </p:sp>
      <p:sp>
        <p:nvSpPr>
          <p:cNvPr id="10" name="Rectangle 7"/>
          <p:cNvSpPr>
            <a:spLocks noGrp="1"/>
          </p:cNvSpPr>
          <p:nvPr>
            <p:ph type="pic" sz="quarter" idx="26"/>
          </p:nvPr>
        </p:nvSpPr>
        <p:spPr>
          <a:xfrm>
            <a:off x="5291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4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1" name="Rectangle 7"/>
          <p:cNvSpPr>
            <a:spLocks noGrp="1"/>
          </p:cNvSpPr>
          <p:nvPr>
            <p:ph type="pic" sz="quarter" idx="29"/>
          </p:nvPr>
        </p:nvSpPr>
        <p:spPr>
          <a:xfrm>
            <a:off x="511374" y="228601"/>
            <a:ext cx="3829900" cy="2651469"/>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Font typeface="Arial" pitchFamily="34" charset="0"/>
              <a:buNone/>
              <a:defRPr kumimoji="0" lang="es-ES" sz="24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2" name="Rectangle 7"/>
          <p:cNvSpPr>
            <a:spLocks noGrp="1"/>
          </p:cNvSpPr>
          <p:nvPr>
            <p:ph type="pic" sz="quarter" idx="30"/>
          </p:nvPr>
        </p:nvSpPr>
        <p:spPr>
          <a:xfrm>
            <a:off x="4780700" y="228601"/>
            <a:ext cx="3829900" cy="2651469"/>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4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3" name="Rectangle 7"/>
          <p:cNvSpPr>
            <a:spLocks noGrp="1"/>
          </p:cNvSpPr>
          <p:nvPr>
            <p:ph type="pic" sz="quarter" idx="27"/>
          </p:nvPr>
        </p:nvSpPr>
        <p:spPr>
          <a:xfrm>
            <a:off x="33104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4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4" name="Rectangle 7"/>
          <p:cNvSpPr>
            <a:spLocks noGrp="1"/>
          </p:cNvSpPr>
          <p:nvPr>
            <p:ph type="pic" sz="quarter" idx="28"/>
          </p:nvPr>
        </p:nvSpPr>
        <p:spPr>
          <a:xfrm>
            <a:off x="60917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40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uadrícula de fotos con títulos">
    <p:bg>
      <p:bgRef idx="1001">
        <a:schemeClr val="bg1"/>
      </p:bgRef>
    </p:bg>
    <p:spTree>
      <p:nvGrpSpPr>
        <p:cNvPr id="1" name=""/>
        <p:cNvGrpSpPr/>
        <p:nvPr/>
      </p:nvGrpSpPr>
      <p:grpSpPr>
        <a:xfrm>
          <a:off x="0" y="0"/>
          <a:ext cx="0" cy="0"/>
          <a:chOff x="0" y="0"/>
          <a:chExt cx="0" cy="0"/>
        </a:xfrm>
      </p:grpSpPr>
      <p:sp>
        <p:nvSpPr>
          <p:cNvPr id="65" name="Rectangle 64"/>
          <p:cNvSpPr/>
          <p:nvPr userDrawn="1"/>
        </p:nvSpPr>
        <p:spPr>
          <a:xfrm>
            <a:off x="4648200" y="45582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66" name="Text Placeholder 25"/>
          <p:cNvSpPr>
            <a:spLocks noGrp="1"/>
          </p:cNvSpPr>
          <p:nvPr>
            <p:ph type="body" sz="quarter" idx="31" hasCustomPrompt="1"/>
          </p:nvPr>
        </p:nvSpPr>
        <p:spPr>
          <a:xfrm>
            <a:off x="4724400" y="4710610"/>
            <a:ext cx="1905000" cy="366889"/>
          </a:xfrm>
        </p:spPr>
        <p:txBody>
          <a:bodyPr>
            <a:normAutofit/>
          </a:bodyPr>
          <a:lstStyle>
            <a:lvl1pPr algn="l" eaLnBrk="1" latinLnBrk="0" hangingPunct="1">
              <a:buNone/>
              <a:defRPr kumimoji="0" lang="es-ES" sz="1600" b="1" baseline="0">
                <a:solidFill>
                  <a:srgbClr val="FC7500"/>
                </a:solidFill>
              </a:defRPr>
            </a:lvl1pPr>
          </a:lstStyle>
          <a:p>
            <a:pPr lvl="0"/>
            <a:r>
              <a:rPr kumimoji="0" lang="es-ES"/>
              <a:t>CLICK TO ADD TITLE</a:t>
            </a:r>
          </a:p>
        </p:txBody>
      </p:sp>
      <p:sp>
        <p:nvSpPr>
          <p:cNvPr id="67" name="Text Placeholder 28"/>
          <p:cNvSpPr>
            <a:spLocks noGrp="1"/>
          </p:cNvSpPr>
          <p:nvPr>
            <p:ph type="body" sz="quarter" idx="32" hasCustomPrompt="1"/>
          </p:nvPr>
        </p:nvSpPr>
        <p:spPr>
          <a:xfrm>
            <a:off x="4724400" y="5167810"/>
            <a:ext cx="1905000" cy="1247422"/>
          </a:xfrm>
        </p:spPr>
        <p:txBody>
          <a:bodyPr>
            <a:normAutofit/>
          </a:bodyPr>
          <a:lstStyle>
            <a:lvl1pPr marL="0" indent="0" algn="l" eaLnBrk="1" latinLnBrk="0" hangingPunct="1">
              <a:buNone/>
              <a:defRPr kumimoji="0" lang="es-ES" sz="1800" baseline="0">
                <a:solidFill>
                  <a:schemeClr val="tx1">
                    <a:lumMod val="65000"/>
                    <a:lumOff val="35000"/>
                  </a:schemeClr>
                </a:solidFill>
              </a:defRPr>
            </a:lvl1pPr>
          </a:lstStyle>
          <a:p>
            <a:pPr lvl="0"/>
            <a:r>
              <a:rPr kumimoji="0" lang="es-ES"/>
              <a:t>Haga clic para agregar texto a la imagen ubicada a la derecha</a:t>
            </a:r>
          </a:p>
        </p:txBody>
      </p:sp>
      <p:sp>
        <p:nvSpPr>
          <p:cNvPr id="33" name="Rectangle 32"/>
          <p:cNvSpPr/>
          <p:nvPr userDrawn="1"/>
        </p:nvSpPr>
        <p:spPr>
          <a:xfrm>
            <a:off x="4648200" y="2910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34" name="Text Placeholder 25"/>
          <p:cNvSpPr>
            <a:spLocks noGrp="1"/>
          </p:cNvSpPr>
          <p:nvPr>
            <p:ph type="body" sz="quarter" idx="19" hasCustomPrompt="1"/>
          </p:nvPr>
        </p:nvSpPr>
        <p:spPr>
          <a:xfrm>
            <a:off x="4724400" y="443410"/>
            <a:ext cx="1905000" cy="366889"/>
          </a:xfrm>
        </p:spPr>
        <p:txBody>
          <a:bodyPr>
            <a:normAutofit/>
          </a:bodyPr>
          <a:lstStyle>
            <a:lvl1pPr algn="l" eaLnBrk="1" latinLnBrk="0" hangingPunct="1">
              <a:buNone/>
              <a:defRPr kumimoji="0" lang="es-ES" sz="1600" b="1" baseline="0">
                <a:solidFill>
                  <a:srgbClr val="FC7500"/>
                </a:solidFill>
              </a:defRPr>
            </a:lvl1pPr>
          </a:lstStyle>
          <a:p>
            <a:pPr lvl="0"/>
            <a:r>
              <a:rPr kumimoji="0" lang="es-ES"/>
              <a:t>HAGA CLIC PARA AGREGAR UN TÍTULO</a:t>
            </a:r>
          </a:p>
        </p:txBody>
      </p:sp>
      <p:sp>
        <p:nvSpPr>
          <p:cNvPr id="35" name="Text Placeholder 28"/>
          <p:cNvSpPr>
            <a:spLocks noGrp="1"/>
          </p:cNvSpPr>
          <p:nvPr>
            <p:ph type="body" sz="quarter" idx="20" hasCustomPrompt="1"/>
          </p:nvPr>
        </p:nvSpPr>
        <p:spPr>
          <a:xfrm>
            <a:off x="4724400" y="900610"/>
            <a:ext cx="1905000" cy="1247422"/>
          </a:xfrm>
        </p:spPr>
        <p:txBody>
          <a:bodyPr>
            <a:normAutofit/>
          </a:bodyPr>
          <a:lstStyle>
            <a:lvl1pPr marL="0" indent="0" algn="l" eaLnBrk="1" latinLnBrk="0" hangingPunct="1">
              <a:buNone/>
              <a:defRPr kumimoji="0" lang="es-ES" sz="1800" baseline="0">
                <a:solidFill>
                  <a:schemeClr val="tx1">
                    <a:lumMod val="65000"/>
                    <a:lumOff val="35000"/>
                  </a:schemeClr>
                </a:solidFill>
              </a:defRPr>
            </a:lvl1pPr>
          </a:lstStyle>
          <a:p>
            <a:pPr lvl="0"/>
            <a:r>
              <a:rPr kumimoji="0" lang="es-ES"/>
              <a:t>Haga clic para agregar texto a la imagen ubicada a la derecha</a:t>
            </a:r>
          </a:p>
        </p:txBody>
      </p:sp>
      <p:sp>
        <p:nvSpPr>
          <p:cNvPr id="27" name="Rectangle 26"/>
          <p:cNvSpPr/>
          <p:nvPr userDrawn="1"/>
        </p:nvSpPr>
        <p:spPr>
          <a:xfrm>
            <a:off x="228600" y="2910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12" name="Picture Placeholder 11"/>
          <p:cNvSpPr>
            <a:spLocks noGrp="1"/>
          </p:cNvSpPr>
          <p:nvPr>
            <p:ph type="pic" sz="quarter" idx="13"/>
          </p:nvPr>
        </p:nvSpPr>
        <p:spPr>
          <a:xfrm>
            <a:off x="2438400" y="2910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24" name="Picture Placeholder 11"/>
          <p:cNvSpPr>
            <a:spLocks noGrp="1"/>
          </p:cNvSpPr>
          <p:nvPr>
            <p:ph type="pic" sz="quarter" idx="16"/>
          </p:nvPr>
        </p:nvSpPr>
        <p:spPr>
          <a:xfrm>
            <a:off x="6858000" y="2910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26" name="Text Placeholder 25"/>
          <p:cNvSpPr>
            <a:spLocks noGrp="1"/>
          </p:cNvSpPr>
          <p:nvPr>
            <p:ph type="body" sz="quarter" idx="17" hasCustomPrompt="1"/>
          </p:nvPr>
        </p:nvSpPr>
        <p:spPr>
          <a:xfrm>
            <a:off x="304800" y="443410"/>
            <a:ext cx="1905000" cy="366889"/>
          </a:xfrm>
        </p:spPr>
        <p:txBody>
          <a:bodyPr>
            <a:normAutofit/>
          </a:bodyPr>
          <a:lstStyle>
            <a:lvl1pPr algn="l" eaLnBrk="1" latinLnBrk="0" hangingPunct="1">
              <a:buNone/>
              <a:defRPr kumimoji="0" lang="es-ES" sz="1600" b="1" baseline="0">
                <a:solidFill>
                  <a:srgbClr val="FC7500"/>
                </a:solidFill>
              </a:defRPr>
            </a:lvl1pPr>
          </a:lstStyle>
          <a:p>
            <a:pPr lvl="0"/>
            <a:r>
              <a:rPr kumimoji="0" lang="es-ES"/>
              <a:t>HAGA CLIC PARA AGREGAR UN TÍTULO</a:t>
            </a:r>
          </a:p>
        </p:txBody>
      </p:sp>
      <p:sp>
        <p:nvSpPr>
          <p:cNvPr id="29" name="Text Placeholder 28"/>
          <p:cNvSpPr>
            <a:spLocks noGrp="1"/>
          </p:cNvSpPr>
          <p:nvPr>
            <p:ph type="body" sz="quarter" idx="18" hasCustomPrompt="1"/>
          </p:nvPr>
        </p:nvSpPr>
        <p:spPr>
          <a:xfrm>
            <a:off x="304800" y="900610"/>
            <a:ext cx="1905000" cy="1247422"/>
          </a:xfrm>
        </p:spPr>
        <p:txBody>
          <a:bodyPr>
            <a:normAutofit/>
          </a:bodyPr>
          <a:lstStyle>
            <a:lvl1pPr marL="0" indent="0" algn="l" eaLnBrk="1" latinLnBrk="0" hangingPunct="1">
              <a:buNone/>
              <a:defRPr kumimoji="0" lang="es-ES" sz="1800" baseline="0">
                <a:solidFill>
                  <a:schemeClr val="tx1">
                    <a:lumMod val="65000"/>
                    <a:lumOff val="35000"/>
                  </a:schemeClr>
                </a:solidFill>
              </a:defRPr>
            </a:lvl1pPr>
          </a:lstStyle>
          <a:p>
            <a:pPr lvl="0"/>
            <a:r>
              <a:rPr kumimoji="0" lang="es-ES"/>
              <a:t>Haga clic para agregar texto a la imagen ubicada a la derecha</a:t>
            </a:r>
          </a:p>
        </p:txBody>
      </p:sp>
      <p:sp>
        <p:nvSpPr>
          <p:cNvPr id="52" name="Rectangle 51"/>
          <p:cNvSpPr/>
          <p:nvPr userDrawn="1"/>
        </p:nvSpPr>
        <p:spPr>
          <a:xfrm>
            <a:off x="2440857" y="24246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53" name="Picture Placeholder 11"/>
          <p:cNvSpPr>
            <a:spLocks noGrp="1"/>
          </p:cNvSpPr>
          <p:nvPr>
            <p:ph type="pic" sz="quarter" idx="21"/>
          </p:nvPr>
        </p:nvSpPr>
        <p:spPr>
          <a:xfrm>
            <a:off x="228600" y="24246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54" name="Picture Placeholder 11"/>
          <p:cNvSpPr>
            <a:spLocks noGrp="1"/>
          </p:cNvSpPr>
          <p:nvPr>
            <p:ph type="pic" sz="quarter" idx="22"/>
          </p:nvPr>
        </p:nvSpPr>
        <p:spPr>
          <a:xfrm>
            <a:off x="4650657" y="24246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55" name="Text Placeholder 25"/>
          <p:cNvSpPr>
            <a:spLocks noGrp="1"/>
          </p:cNvSpPr>
          <p:nvPr>
            <p:ph type="body" sz="quarter" idx="23" hasCustomPrompt="1"/>
          </p:nvPr>
        </p:nvSpPr>
        <p:spPr>
          <a:xfrm>
            <a:off x="2517057" y="2577010"/>
            <a:ext cx="1905000" cy="366889"/>
          </a:xfrm>
        </p:spPr>
        <p:txBody>
          <a:bodyPr>
            <a:normAutofit/>
          </a:bodyPr>
          <a:lstStyle>
            <a:lvl1pPr algn="l" eaLnBrk="1" latinLnBrk="0" hangingPunct="1">
              <a:buNone/>
              <a:defRPr kumimoji="0" lang="es-ES" sz="1600" b="1" baseline="0">
                <a:solidFill>
                  <a:srgbClr val="FC7500"/>
                </a:solidFill>
              </a:defRPr>
            </a:lvl1pPr>
          </a:lstStyle>
          <a:p>
            <a:pPr lvl="0"/>
            <a:r>
              <a:rPr kumimoji="0" lang="es-ES"/>
              <a:t>HAGA CLIC PARA AGREGAR UN TÍTULO</a:t>
            </a:r>
          </a:p>
        </p:txBody>
      </p:sp>
      <p:sp>
        <p:nvSpPr>
          <p:cNvPr id="56" name="Text Placeholder 28"/>
          <p:cNvSpPr>
            <a:spLocks noGrp="1"/>
          </p:cNvSpPr>
          <p:nvPr>
            <p:ph type="body" sz="quarter" idx="24" hasCustomPrompt="1"/>
          </p:nvPr>
        </p:nvSpPr>
        <p:spPr>
          <a:xfrm>
            <a:off x="2517057" y="3034210"/>
            <a:ext cx="1905000" cy="1247422"/>
          </a:xfrm>
        </p:spPr>
        <p:txBody>
          <a:bodyPr>
            <a:normAutofit/>
          </a:bodyPr>
          <a:lstStyle>
            <a:lvl1pPr marL="0" indent="0" algn="l" eaLnBrk="1" latinLnBrk="0" hangingPunct="1">
              <a:buNone/>
              <a:defRPr kumimoji="0" lang="es-ES" sz="1800" baseline="0">
                <a:solidFill>
                  <a:schemeClr val="tx1">
                    <a:lumMod val="65000"/>
                    <a:lumOff val="35000"/>
                  </a:schemeClr>
                </a:solidFill>
              </a:defRPr>
            </a:lvl1pPr>
          </a:lstStyle>
          <a:p>
            <a:pPr lvl="0"/>
            <a:r>
              <a:rPr kumimoji="0" lang="es-ES"/>
              <a:t>Haga clic para agregar texto a la imagen ubicada a la izquierda</a:t>
            </a:r>
          </a:p>
        </p:txBody>
      </p:sp>
      <p:sp>
        <p:nvSpPr>
          <p:cNvPr id="57" name="Rectangle 56"/>
          <p:cNvSpPr/>
          <p:nvPr userDrawn="1"/>
        </p:nvSpPr>
        <p:spPr>
          <a:xfrm>
            <a:off x="6860457" y="24246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58" name="Text Placeholder 25"/>
          <p:cNvSpPr>
            <a:spLocks noGrp="1"/>
          </p:cNvSpPr>
          <p:nvPr>
            <p:ph type="body" sz="quarter" idx="25" hasCustomPrompt="1"/>
          </p:nvPr>
        </p:nvSpPr>
        <p:spPr>
          <a:xfrm>
            <a:off x="6936657" y="2577010"/>
            <a:ext cx="1905000" cy="366889"/>
          </a:xfrm>
        </p:spPr>
        <p:txBody>
          <a:bodyPr>
            <a:normAutofit/>
          </a:bodyPr>
          <a:lstStyle>
            <a:lvl1pPr algn="l" eaLnBrk="1" latinLnBrk="0" hangingPunct="1">
              <a:buNone/>
              <a:defRPr kumimoji="0" lang="es-ES" sz="1600" b="1" baseline="0">
                <a:solidFill>
                  <a:srgbClr val="FC7500"/>
                </a:solidFill>
              </a:defRPr>
            </a:lvl1pPr>
          </a:lstStyle>
          <a:p>
            <a:pPr lvl="0"/>
            <a:r>
              <a:rPr kumimoji="0" lang="es-ES"/>
              <a:t>HAGA CLIC PARA AGREGAR UN TÍTULO</a:t>
            </a:r>
          </a:p>
        </p:txBody>
      </p:sp>
      <p:sp>
        <p:nvSpPr>
          <p:cNvPr id="59" name="Text Placeholder 28"/>
          <p:cNvSpPr>
            <a:spLocks noGrp="1"/>
          </p:cNvSpPr>
          <p:nvPr>
            <p:ph type="body" sz="quarter" idx="26" hasCustomPrompt="1"/>
          </p:nvPr>
        </p:nvSpPr>
        <p:spPr>
          <a:xfrm>
            <a:off x="6936657" y="3034210"/>
            <a:ext cx="1905000" cy="1247422"/>
          </a:xfrm>
        </p:spPr>
        <p:txBody>
          <a:bodyPr>
            <a:normAutofit/>
          </a:bodyPr>
          <a:lstStyle>
            <a:lvl1pPr marL="0" indent="0" algn="l" eaLnBrk="1" latinLnBrk="0" hangingPunct="1">
              <a:buNone/>
              <a:defRPr kumimoji="0" lang="es-ES" sz="1800" baseline="0">
                <a:solidFill>
                  <a:schemeClr val="tx1">
                    <a:lumMod val="65000"/>
                    <a:lumOff val="35000"/>
                  </a:schemeClr>
                </a:solidFill>
              </a:defRPr>
            </a:lvl1pPr>
          </a:lstStyle>
          <a:p>
            <a:pPr lvl="0"/>
            <a:r>
              <a:rPr kumimoji="0" lang="es-ES"/>
              <a:t>Haga clic para agregar texto a la imagen ubicada a la izquierda</a:t>
            </a:r>
          </a:p>
        </p:txBody>
      </p:sp>
      <p:sp>
        <p:nvSpPr>
          <p:cNvPr id="60" name="Rectangle 59"/>
          <p:cNvSpPr/>
          <p:nvPr userDrawn="1"/>
        </p:nvSpPr>
        <p:spPr>
          <a:xfrm>
            <a:off x="228600" y="45582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61" name="Picture Placeholder 11"/>
          <p:cNvSpPr>
            <a:spLocks noGrp="1"/>
          </p:cNvSpPr>
          <p:nvPr>
            <p:ph type="pic" sz="quarter" idx="27"/>
          </p:nvPr>
        </p:nvSpPr>
        <p:spPr>
          <a:xfrm>
            <a:off x="2435942" y="45582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62" name="Picture Placeholder 11"/>
          <p:cNvSpPr>
            <a:spLocks noGrp="1"/>
          </p:cNvSpPr>
          <p:nvPr>
            <p:ph type="pic" sz="quarter" idx="28"/>
          </p:nvPr>
        </p:nvSpPr>
        <p:spPr>
          <a:xfrm>
            <a:off x="6855542" y="45582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63" name="Text Placeholder 25"/>
          <p:cNvSpPr>
            <a:spLocks noGrp="1"/>
          </p:cNvSpPr>
          <p:nvPr>
            <p:ph type="body" sz="quarter" idx="29" hasCustomPrompt="1"/>
          </p:nvPr>
        </p:nvSpPr>
        <p:spPr>
          <a:xfrm>
            <a:off x="304800" y="4710610"/>
            <a:ext cx="1905000" cy="366889"/>
          </a:xfrm>
        </p:spPr>
        <p:txBody>
          <a:bodyPr>
            <a:normAutofit/>
          </a:bodyPr>
          <a:lstStyle>
            <a:lvl1pPr algn="l" eaLnBrk="1" latinLnBrk="0" hangingPunct="1">
              <a:buNone/>
              <a:defRPr kumimoji="0" lang="es-ES" sz="1600" b="1" baseline="0">
                <a:solidFill>
                  <a:srgbClr val="FC7500"/>
                </a:solidFill>
              </a:defRPr>
            </a:lvl1pPr>
          </a:lstStyle>
          <a:p>
            <a:pPr lvl="0"/>
            <a:r>
              <a:rPr kumimoji="0" lang="es-ES"/>
              <a:t>HAGA CLIC PARA AGREGAR UN TÍTULO</a:t>
            </a:r>
          </a:p>
        </p:txBody>
      </p:sp>
      <p:sp>
        <p:nvSpPr>
          <p:cNvPr id="64" name="Text Placeholder 28"/>
          <p:cNvSpPr>
            <a:spLocks noGrp="1"/>
          </p:cNvSpPr>
          <p:nvPr>
            <p:ph type="body" sz="quarter" idx="30" hasCustomPrompt="1"/>
          </p:nvPr>
        </p:nvSpPr>
        <p:spPr>
          <a:xfrm>
            <a:off x="304800" y="5167810"/>
            <a:ext cx="1905000" cy="1247422"/>
          </a:xfrm>
        </p:spPr>
        <p:txBody>
          <a:bodyPr>
            <a:normAutofit/>
          </a:bodyPr>
          <a:lstStyle>
            <a:lvl1pPr marL="0" indent="0" algn="l" eaLnBrk="1" latinLnBrk="0" hangingPunct="1">
              <a:buNone/>
              <a:defRPr kumimoji="0" lang="es-ES" sz="1800" baseline="0">
                <a:solidFill>
                  <a:schemeClr val="tx1">
                    <a:lumMod val="65000"/>
                    <a:lumOff val="35000"/>
                  </a:schemeClr>
                </a:solidFill>
              </a:defRPr>
            </a:lvl1pPr>
          </a:lstStyle>
          <a:p>
            <a:pPr lvl="0"/>
            <a:r>
              <a:rPr kumimoji="0" lang="es-ES"/>
              <a:t>Haga clic para agregar texto a la imagen ubicada a la derecha</a:t>
            </a:r>
          </a:p>
        </p:txBody>
      </p:sp>
      <p:sp>
        <p:nvSpPr>
          <p:cNvPr id="28" name="Date Placeholder 6"/>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30" name="Footer Placeholder 7"/>
          <p:cNvSpPr>
            <a:spLocks noGrp="1"/>
          </p:cNvSpPr>
          <p:nvPr>
            <p:ph type="ftr" sz="quarter" idx="11"/>
          </p:nvPr>
        </p:nvSpPr>
        <p:spPr>
          <a:xfrm>
            <a:off x="3124200" y="6553200"/>
            <a:ext cx="2895600" cy="304800"/>
          </a:xfrm>
        </p:spPr>
        <p:txBody>
          <a:bodyPr/>
          <a:lstStyle/>
          <a:p>
            <a:endParaRPr kumimoji="0" lang="es-ES" dirty="0"/>
          </a:p>
        </p:txBody>
      </p:sp>
      <p:sp>
        <p:nvSpPr>
          <p:cNvPr id="31" name="Slide Number Placeholder 8"/>
          <p:cNvSpPr>
            <a:spLocks noGrp="1"/>
          </p:cNvSpPr>
          <p:nvPr>
            <p:ph type="sldNum" sz="quarter" idx="12"/>
          </p:nvPr>
        </p:nvSpPr>
        <p:spPr>
          <a:xfrm>
            <a:off x="6553200" y="6553200"/>
            <a:ext cx="2133600" cy="304800"/>
          </a:xfrm>
        </p:spPr>
        <p:txBody>
          <a:bodyPr/>
          <a:lstStyle/>
          <a:p>
            <a:fld id="{80F88FF4-1BD9-4AA8-B980-C7776087ABAF}" type="slidenum">
              <a:t>‹Nº›</a:t>
            </a:fld>
            <a:endParaRPr kumimoji="0"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uadrícula de fotos con títulos de color">
    <p:bg>
      <p:bgPr>
        <a:solidFill>
          <a:schemeClr val="bg1"/>
        </a:solidFill>
        <a:effectLst/>
      </p:bgPr>
    </p:bg>
    <p:spTree>
      <p:nvGrpSpPr>
        <p:cNvPr id="1" name=""/>
        <p:cNvGrpSpPr/>
        <p:nvPr/>
      </p:nvGrpSpPr>
      <p:grpSpPr>
        <a:xfrm>
          <a:off x="0" y="0"/>
          <a:ext cx="0" cy="0"/>
          <a:chOff x="0" y="0"/>
          <a:chExt cx="0" cy="0"/>
        </a:xfrm>
      </p:grpSpPr>
      <p:sp>
        <p:nvSpPr>
          <p:cNvPr id="51" name="Rectangle 50"/>
          <p:cNvSpPr/>
          <p:nvPr userDrawn="1"/>
        </p:nvSpPr>
        <p:spPr>
          <a:xfrm>
            <a:off x="4648200" y="4558210"/>
            <a:ext cx="2057400" cy="199499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52" name="Text Placeholder 25"/>
          <p:cNvSpPr>
            <a:spLocks noGrp="1"/>
          </p:cNvSpPr>
          <p:nvPr>
            <p:ph type="body" sz="quarter" idx="31" hasCustomPrompt="1"/>
          </p:nvPr>
        </p:nvSpPr>
        <p:spPr>
          <a:xfrm>
            <a:off x="4724400" y="4710610"/>
            <a:ext cx="1905000" cy="366889"/>
          </a:xfrm>
        </p:spPr>
        <p:txBody>
          <a:bodyPr>
            <a:normAutofit/>
          </a:bodyPr>
          <a:lstStyle>
            <a:lvl1pPr algn="l" eaLnBrk="1" latinLnBrk="0" hangingPunct="1">
              <a:buNone/>
              <a:defRPr kumimoji="0" lang="es-ES" sz="1600" b="1" baseline="0">
                <a:solidFill>
                  <a:schemeClr val="bg1"/>
                </a:solidFill>
              </a:defRPr>
            </a:lvl1pPr>
          </a:lstStyle>
          <a:p>
            <a:pPr lvl="0"/>
            <a:r>
              <a:rPr kumimoji="0" lang="es-ES"/>
              <a:t>HAGA CLIC PARA AGREGAR UN TÍTULO</a:t>
            </a:r>
          </a:p>
        </p:txBody>
      </p:sp>
      <p:sp>
        <p:nvSpPr>
          <p:cNvPr id="53" name="Text Placeholder 28"/>
          <p:cNvSpPr>
            <a:spLocks noGrp="1"/>
          </p:cNvSpPr>
          <p:nvPr>
            <p:ph type="body" sz="quarter" idx="32" hasCustomPrompt="1"/>
          </p:nvPr>
        </p:nvSpPr>
        <p:spPr>
          <a:xfrm>
            <a:off x="4724400" y="5167810"/>
            <a:ext cx="1905000" cy="1247422"/>
          </a:xfrm>
        </p:spPr>
        <p:txBody>
          <a:bodyPr>
            <a:normAutofit/>
          </a:bodyPr>
          <a:lstStyle>
            <a:lvl1pPr marL="0" indent="0" algn="l" eaLnBrk="1" latinLnBrk="0" hangingPunct="1">
              <a:buNone/>
              <a:defRPr kumimoji="0" lang="es-ES" sz="1800" baseline="0">
                <a:solidFill>
                  <a:schemeClr val="bg1"/>
                </a:solidFill>
              </a:defRPr>
            </a:lvl1pPr>
          </a:lstStyle>
          <a:p>
            <a:pPr lvl="0"/>
            <a:r>
              <a:rPr kumimoji="0" lang="es-ES"/>
              <a:t>Haga clic para agregar texto a la imagen ubicada a la derecha</a:t>
            </a:r>
          </a:p>
        </p:txBody>
      </p:sp>
      <p:sp>
        <p:nvSpPr>
          <p:cNvPr id="35" name="Rectangle 34"/>
          <p:cNvSpPr/>
          <p:nvPr userDrawn="1"/>
        </p:nvSpPr>
        <p:spPr>
          <a:xfrm>
            <a:off x="4648200" y="291010"/>
            <a:ext cx="2057400" cy="1994990"/>
          </a:xfrm>
          <a:prstGeom prst="rect">
            <a:avLst/>
          </a:prstGeom>
          <a:solidFill>
            <a:srgbClr val="D9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36" name="Text Placeholder 25"/>
          <p:cNvSpPr>
            <a:spLocks noGrp="1"/>
          </p:cNvSpPr>
          <p:nvPr>
            <p:ph type="body" sz="quarter" idx="19" hasCustomPrompt="1"/>
          </p:nvPr>
        </p:nvSpPr>
        <p:spPr>
          <a:xfrm>
            <a:off x="4724400" y="443410"/>
            <a:ext cx="1905000" cy="366889"/>
          </a:xfrm>
        </p:spPr>
        <p:txBody>
          <a:bodyPr>
            <a:normAutofit/>
          </a:bodyPr>
          <a:lstStyle>
            <a:lvl1pPr algn="l" eaLnBrk="1" latinLnBrk="0" hangingPunct="1">
              <a:buNone/>
              <a:defRPr kumimoji="0" lang="es-ES" sz="1600" b="1" baseline="0">
                <a:solidFill>
                  <a:schemeClr val="accent1">
                    <a:lumMod val="75000"/>
                  </a:schemeClr>
                </a:solidFill>
              </a:defRPr>
            </a:lvl1pPr>
          </a:lstStyle>
          <a:p>
            <a:pPr lvl="0"/>
            <a:r>
              <a:rPr kumimoji="0" lang="es-ES"/>
              <a:t>HAGA CLIC PARA AGREGAR UN TÍTULO</a:t>
            </a:r>
          </a:p>
        </p:txBody>
      </p:sp>
      <p:sp>
        <p:nvSpPr>
          <p:cNvPr id="37" name="Text Placeholder 28"/>
          <p:cNvSpPr>
            <a:spLocks noGrp="1"/>
          </p:cNvSpPr>
          <p:nvPr>
            <p:ph type="body" sz="quarter" idx="20" hasCustomPrompt="1"/>
          </p:nvPr>
        </p:nvSpPr>
        <p:spPr>
          <a:xfrm>
            <a:off x="4724400" y="900610"/>
            <a:ext cx="1905000" cy="1247422"/>
          </a:xfrm>
        </p:spPr>
        <p:txBody>
          <a:bodyPr>
            <a:normAutofit/>
          </a:bodyPr>
          <a:lstStyle>
            <a:lvl1pPr marL="0" indent="0" algn="l" eaLnBrk="1" latinLnBrk="0" hangingPunct="1">
              <a:buNone/>
              <a:defRPr kumimoji="0" lang="es-ES" sz="1800" baseline="0">
                <a:solidFill>
                  <a:schemeClr val="tx1">
                    <a:lumMod val="65000"/>
                    <a:lumOff val="35000"/>
                  </a:schemeClr>
                </a:solidFill>
              </a:defRPr>
            </a:lvl1pPr>
          </a:lstStyle>
          <a:p>
            <a:pPr lvl="0"/>
            <a:r>
              <a:rPr kumimoji="0" lang="es-ES"/>
              <a:t>Haga clic para agregar texto a la imagen ubicada a la derecha</a:t>
            </a:r>
          </a:p>
        </p:txBody>
      </p:sp>
      <p:sp>
        <p:nvSpPr>
          <p:cNvPr id="30" name="Rectangle 29"/>
          <p:cNvSpPr/>
          <p:nvPr userDrawn="1"/>
        </p:nvSpPr>
        <p:spPr>
          <a:xfrm>
            <a:off x="228600" y="291010"/>
            <a:ext cx="2057400" cy="199499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sp>
        <p:nvSpPr>
          <p:cNvPr id="31" name="Picture Placeholder 11"/>
          <p:cNvSpPr>
            <a:spLocks noGrp="1"/>
          </p:cNvSpPr>
          <p:nvPr>
            <p:ph type="pic" sz="quarter" idx="13"/>
          </p:nvPr>
        </p:nvSpPr>
        <p:spPr>
          <a:xfrm>
            <a:off x="2435942" y="295275"/>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32" name="Picture Placeholder 11"/>
          <p:cNvSpPr>
            <a:spLocks noGrp="1"/>
          </p:cNvSpPr>
          <p:nvPr>
            <p:ph type="pic" sz="quarter" idx="16"/>
          </p:nvPr>
        </p:nvSpPr>
        <p:spPr>
          <a:xfrm>
            <a:off x="6855542" y="2910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33" name="Text Placeholder 25"/>
          <p:cNvSpPr>
            <a:spLocks noGrp="1"/>
          </p:cNvSpPr>
          <p:nvPr>
            <p:ph type="body" sz="quarter" idx="17" hasCustomPrompt="1"/>
          </p:nvPr>
        </p:nvSpPr>
        <p:spPr>
          <a:xfrm>
            <a:off x="304800" y="443410"/>
            <a:ext cx="1905000" cy="366889"/>
          </a:xfrm>
        </p:spPr>
        <p:txBody>
          <a:bodyPr>
            <a:normAutofit/>
          </a:bodyPr>
          <a:lstStyle>
            <a:lvl1pPr algn="l" eaLnBrk="1" latinLnBrk="0" hangingPunct="1">
              <a:buNone/>
              <a:defRPr kumimoji="0" lang="es-ES" sz="1600" b="1" baseline="0">
                <a:solidFill>
                  <a:schemeClr val="bg1"/>
                </a:solidFill>
              </a:defRPr>
            </a:lvl1pPr>
          </a:lstStyle>
          <a:p>
            <a:pPr lvl="0"/>
            <a:r>
              <a:rPr kumimoji="0" lang="es-ES"/>
              <a:t>HAGA CLIC PARA AGREGAR UN TÍTULO</a:t>
            </a:r>
          </a:p>
        </p:txBody>
      </p:sp>
      <p:sp>
        <p:nvSpPr>
          <p:cNvPr id="34" name="Text Placeholder 28"/>
          <p:cNvSpPr>
            <a:spLocks noGrp="1"/>
          </p:cNvSpPr>
          <p:nvPr>
            <p:ph type="body" sz="quarter" idx="18" hasCustomPrompt="1"/>
          </p:nvPr>
        </p:nvSpPr>
        <p:spPr>
          <a:xfrm>
            <a:off x="304800" y="900610"/>
            <a:ext cx="1905000" cy="1247422"/>
          </a:xfrm>
        </p:spPr>
        <p:txBody>
          <a:bodyPr>
            <a:normAutofit/>
          </a:bodyPr>
          <a:lstStyle>
            <a:lvl1pPr marL="0" indent="0" algn="l" eaLnBrk="1" latinLnBrk="0" hangingPunct="1">
              <a:buNone/>
              <a:defRPr kumimoji="0" lang="es-ES" sz="1800" baseline="0">
                <a:solidFill>
                  <a:schemeClr val="bg1"/>
                </a:solidFill>
              </a:defRPr>
            </a:lvl1pPr>
          </a:lstStyle>
          <a:p>
            <a:pPr lvl="0"/>
            <a:r>
              <a:rPr kumimoji="0" lang="es-ES"/>
              <a:t>Haga clic para agregar texto a la imagen ubicada a la derecha</a:t>
            </a:r>
          </a:p>
        </p:txBody>
      </p:sp>
      <p:sp>
        <p:nvSpPr>
          <p:cNvPr id="38" name="Rectangle 37"/>
          <p:cNvSpPr/>
          <p:nvPr userDrawn="1"/>
        </p:nvSpPr>
        <p:spPr>
          <a:xfrm>
            <a:off x="2440857" y="2424610"/>
            <a:ext cx="2057400" cy="199499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39" name="Picture Placeholder 11"/>
          <p:cNvSpPr>
            <a:spLocks noGrp="1"/>
          </p:cNvSpPr>
          <p:nvPr>
            <p:ph type="pic" sz="quarter" idx="21"/>
          </p:nvPr>
        </p:nvSpPr>
        <p:spPr>
          <a:xfrm>
            <a:off x="228600" y="24246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40" name="Picture Placeholder 11"/>
          <p:cNvSpPr>
            <a:spLocks noGrp="1"/>
          </p:cNvSpPr>
          <p:nvPr>
            <p:ph type="pic" sz="quarter" idx="22"/>
          </p:nvPr>
        </p:nvSpPr>
        <p:spPr>
          <a:xfrm>
            <a:off x="4650657" y="24246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41" name="Text Placeholder 25"/>
          <p:cNvSpPr>
            <a:spLocks noGrp="1"/>
          </p:cNvSpPr>
          <p:nvPr>
            <p:ph type="body" sz="quarter" idx="23" hasCustomPrompt="1"/>
          </p:nvPr>
        </p:nvSpPr>
        <p:spPr>
          <a:xfrm>
            <a:off x="2517057" y="2577010"/>
            <a:ext cx="1905000" cy="366889"/>
          </a:xfrm>
        </p:spPr>
        <p:txBody>
          <a:bodyPr>
            <a:normAutofit/>
          </a:bodyPr>
          <a:lstStyle>
            <a:lvl1pPr algn="l" eaLnBrk="1" latinLnBrk="0" hangingPunct="1">
              <a:buNone/>
              <a:defRPr kumimoji="0" lang="es-ES" sz="1600" b="1" baseline="0">
                <a:solidFill>
                  <a:schemeClr val="bg1"/>
                </a:solidFill>
              </a:defRPr>
            </a:lvl1pPr>
          </a:lstStyle>
          <a:p>
            <a:pPr lvl="0"/>
            <a:r>
              <a:rPr kumimoji="0" lang="es-ES"/>
              <a:t>HAGA CLIC PARA AGREGAR UN TÍTULO</a:t>
            </a:r>
          </a:p>
        </p:txBody>
      </p:sp>
      <p:sp>
        <p:nvSpPr>
          <p:cNvPr id="42" name="Text Placeholder 28"/>
          <p:cNvSpPr>
            <a:spLocks noGrp="1"/>
          </p:cNvSpPr>
          <p:nvPr>
            <p:ph type="body" sz="quarter" idx="24" hasCustomPrompt="1"/>
          </p:nvPr>
        </p:nvSpPr>
        <p:spPr>
          <a:xfrm>
            <a:off x="2517057" y="3034210"/>
            <a:ext cx="1905000" cy="1247422"/>
          </a:xfrm>
        </p:spPr>
        <p:txBody>
          <a:bodyPr>
            <a:normAutofit/>
          </a:bodyPr>
          <a:lstStyle>
            <a:lvl1pPr marL="0" indent="0" algn="l" eaLnBrk="1" latinLnBrk="0" hangingPunct="1">
              <a:buNone/>
              <a:defRPr kumimoji="0" lang="es-ES" sz="1800" baseline="0">
                <a:solidFill>
                  <a:schemeClr val="bg1"/>
                </a:solidFill>
              </a:defRPr>
            </a:lvl1pPr>
          </a:lstStyle>
          <a:p>
            <a:pPr lvl="0"/>
            <a:r>
              <a:rPr kumimoji="0" lang="es-ES"/>
              <a:t>Haga clic para agregar texto a la imagen ubicada a la izquierda</a:t>
            </a:r>
          </a:p>
        </p:txBody>
      </p:sp>
      <p:sp>
        <p:nvSpPr>
          <p:cNvPr id="43" name="Rectangle 42"/>
          <p:cNvSpPr/>
          <p:nvPr userDrawn="1"/>
        </p:nvSpPr>
        <p:spPr>
          <a:xfrm>
            <a:off x="6860457" y="2424610"/>
            <a:ext cx="2057400" cy="199499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44" name="Text Placeholder 25"/>
          <p:cNvSpPr>
            <a:spLocks noGrp="1"/>
          </p:cNvSpPr>
          <p:nvPr>
            <p:ph type="body" sz="quarter" idx="25" hasCustomPrompt="1"/>
          </p:nvPr>
        </p:nvSpPr>
        <p:spPr>
          <a:xfrm>
            <a:off x="6936657" y="2577010"/>
            <a:ext cx="1905000" cy="366889"/>
          </a:xfrm>
        </p:spPr>
        <p:txBody>
          <a:bodyPr>
            <a:normAutofit/>
          </a:bodyPr>
          <a:lstStyle>
            <a:lvl1pPr algn="l" eaLnBrk="1" latinLnBrk="0" hangingPunct="1">
              <a:buNone/>
              <a:defRPr kumimoji="0" lang="es-ES" sz="1600" b="1" baseline="0">
                <a:solidFill>
                  <a:schemeClr val="bg1"/>
                </a:solidFill>
              </a:defRPr>
            </a:lvl1pPr>
          </a:lstStyle>
          <a:p>
            <a:pPr lvl="0"/>
            <a:r>
              <a:rPr kumimoji="0" lang="es-ES"/>
              <a:t>HAGA CLIC PARA AGREGAR UN TÍTULO</a:t>
            </a:r>
          </a:p>
        </p:txBody>
      </p:sp>
      <p:sp>
        <p:nvSpPr>
          <p:cNvPr id="45" name="Text Placeholder 28"/>
          <p:cNvSpPr>
            <a:spLocks noGrp="1"/>
          </p:cNvSpPr>
          <p:nvPr>
            <p:ph type="body" sz="quarter" idx="26" hasCustomPrompt="1"/>
          </p:nvPr>
        </p:nvSpPr>
        <p:spPr>
          <a:xfrm>
            <a:off x="6936657" y="3034210"/>
            <a:ext cx="1905000" cy="1247422"/>
          </a:xfrm>
        </p:spPr>
        <p:txBody>
          <a:bodyPr>
            <a:normAutofit/>
          </a:bodyPr>
          <a:lstStyle>
            <a:lvl1pPr marL="0" indent="0" algn="l" eaLnBrk="1" latinLnBrk="0" hangingPunct="1">
              <a:buNone/>
              <a:defRPr kumimoji="0" lang="es-ES" sz="1800" baseline="0">
                <a:solidFill>
                  <a:schemeClr val="bg1"/>
                </a:solidFill>
              </a:defRPr>
            </a:lvl1pPr>
          </a:lstStyle>
          <a:p>
            <a:pPr lvl="0"/>
            <a:r>
              <a:rPr kumimoji="0" lang="es-ES"/>
              <a:t>Haga clic para agregar texto a la imagen ubicada a la izquierda</a:t>
            </a:r>
          </a:p>
        </p:txBody>
      </p:sp>
      <p:sp>
        <p:nvSpPr>
          <p:cNvPr id="46" name="Rectangle 45"/>
          <p:cNvSpPr/>
          <p:nvPr userDrawn="1"/>
        </p:nvSpPr>
        <p:spPr>
          <a:xfrm>
            <a:off x="228600" y="4558210"/>
            <a:ext cx="2057400" cy="1994990"/>
          </a:xfrm>
          <a:prstGeom prst="rect">
            <a:avLst/>
          </a:prstGeom>
          <a:solidFill>
            <a:srgbClr val="D9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47" name="Picture Placeholder 11"/>
          <p:cNvSpPr>
            <a:spLocks noGrp="1"/>
          </p:cNvSpPr>
          <p:nvPr>
            <p:ph type="pic" sz="quarter" idx="27"/>
          </p:nvPr>
        </p:nvSpPr>
        <p:spPr>
          <a:xfrm>
            <a:off x="2438400" y="45582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48" name="Picture Placeholder 11"/>
          <p:cNvSpPr>
            <a:spLocks noGrp="1"/>
          </p:cNvSpPr>
          <p:nvPr>
            <p:ph type="pic" sz="quarter" idx="28"/>
          </p:nvPr>
        </p:nvSpPr>
        <p:spPr>
          <a:xfrm>
            <a:off x="6858000" y="4558210"/>
            <a:ext cx="2059858" cy="1981200"/>
          </a:xfrm>
          <a:solidFill>
            <a:srgbClr val="F0F0F0"/>
          </a:solidFill>
        </p:spPr>
        <p:txBody>
          <a:bodyPr>
            <a:normAutofit/>
          </a:bodyPr>
          <a:lstStyle>
            <a:lvl1pPr algn="ctr" eaLnBrk="1" latinLnBrk="0" hangingPunct="1">
              <a:buNone/>
              <a:defRPr kumimoji="0" lang="es-ES" sz="1800">
                <a:solidFill>
                  <a:schemeClr val="tx1">
                    <a:lumMod val="75000"/>
                    <a:lumOff val="25000"/>
                  </a:schemeClr>
                </a:solidFill>
              </a:defRPr>
            </a:lvl1pPr>
          </a:lstStyle>
          <a:p>
            <a:pPr eaLnBrk="1" latinLnBrk="0" hangingPunct="1"/>
            <a:r>
              <a:rPr lang="es-ES" dirty="0"/>
              <a:t>Haga clic en el icono para agregar una imagen</a:t>
            </a:r>
            <a:endParaRPr dirty="0"/>
          </a:p>
        </p:txBody>
      </p:sp>
      <p:sp>
        <p:nvSpPr>
          <p:cNvPr id="49" name="Text Placeholder 25"/>
          <p:cNvSpPr>
            <a:spLocks noGrp="1"/>
          </p:cNvSpPr>
          <p:nvPr>
            <p:ph type="body" sz="quarter" idx="29" hasCustomPrompt="1"/>
          </p:nvPr>
        </p:nvSpPr>
        <p:spPr>
          <a:xfrm>
            <a:off x="304800" y="4710610"/>
            <a:ext cx="1905000" cy="366889"/>
          </a:xfrm>
        </p:spPr>
        <p:txBody>
          <a:bodyPr>
            <a:normAutofit/>
          </a:bodyPr>
          <a:lstStyle>
            <a:lvl1pPr algn="l" eaLnBrk="1" latinLnBrk="0" hangingPunct="1">
              <a:buNone/>
              <a:defRPr kumimoji="0" lang="es-ES" sz="1600" b="1" baseline="0">
                <a:solidFill>
                  <a:schemeClr val="accent1">
                    <a:lumMod val="75000"/>
                  </a:schemeClr>
                </a:solidFill>
              </a:defRPr>
            </a:lvl1pPr>
          </a:lstStyle>
          <a:p>
            <a:pPr lvl="0"/>
            <a:r>
              <a:rPr kumimoji="0" lang="es-ES"/>
              <a:t>HAGA CLIC PARA AGREGAR UN TÍTULO</a:t>
            </a:r>
          </a:p>
        </p:txBody>
      </p:sp>
      <p:sp>
        <p:nvSpPr>
          <p:cNvPr id="50" name="Text Placeholder 28"/>
          <p:cNvSpPr>
            <a:spLocks noGrp="1"/>
          </p:cNvSpPr>
          <p:nvPr>
            <p:ph type="body" sz="quarter" idx="30" hasCustomPrompt="1"/>
          </p:nvPr>
        </p:nvSpPr>
        <p:spPr>
          <a:xfrm>
            <a:off x="304800" y="5167810"/>
            <a:ext cx="1905000" cy="1247422"/>
          </a:xfrm>
        </p:spPr>
        <p:txBody>
          <a:bodyPr>
            <a:normAutofit/>
          </a:bodyPr>
          <a:lstStyle>
            <a:lvl1pPr marL="0" indent="0" algn="l" eaLnBrk="1" latinLnBrk="0" hangingPunct="1">
              <a:buNone/>
              <a:defRPr kumimoji="0" lang="es-ES" sz="1800" baseline="0">
                <a:solidFill>
                  <a:schemeClr val="tx1">
                    <a:lumMod val="65000"/>
                    <a:lumOff val="35000"/>
                  </a:schemeClr>
                </a:solidFill>
              </a:defRPr>
            </a:lvl1pPr>
          </a:lstStyle>
          <a:p>
            <a:pPr lvl="0"/>
            <a:r>
              <a:rPr kumimoji="0" lang="es-ES"/>
              <a:t>Haga clic para agregar texto a la imagen ubicada a la derecha</a:t>
            </a:r>
          </a:p>
        </p:txBody>
      </p:sp>
      <p:sp>
        <p:nvSpPr>
          <p:cNvPr id="29" name="Date Placeholder 6"/>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54" name="Footer Placeholder 7"/>
          <p:cNvSpPr>
            <a:spLocks noGrp="1"/>
          </p:cNvSpPr>
          <p:nvPr>
            <p:ph type="ftr" sz="quarter" idx="11"/>
          </p:nvPr>
        </p:nvSpPr>
        <p:spPr>
          <a:xfrm>
            <a:off x="3124200" y="6553200"/>
            <a:ext cx="2895600" cy="304800"/>
          </a:xfrm>
        </p:spPr>
        <p:txBody>
          <a:bodyPr/>
          <a:lstStyle/>
          <a:p>
            <a:endParaRPr kumimoji="0" lang="es-ES" dirty="0"/>
          </a:p>
        </p:txBody>
      </p:sp>
      <p:sp>
        <p:nvSpPr>
          <p:cNvPr id="55" name="Slide Number Placeholder 8"/>
          <p:cNvSpPr>
            <a:spLocks noGrp="1"/>
          </p:cNvSpPr>
          <p:nvPr>
            <p:ph type="sldNum" sz="quarter" idx="12"/>
          </p:nvPr>
        </p:nvSpPr>
        <p:spPr>
          <a:xfrm>
            <a:off x="6553200" y="6553200"/>
            <a:ext cx="2133600" cy="304800"/>
          </a:xfrm>
        </p:spPr>
        <p:txBody>
          <a:bodyPr/>
          <a:lstStyle/>
          <a:p>
            <a:fld id="{80F88FF4-1BD9-4AA8-B980-C7776087ABAF}" type="slidenum">
              <a:t>‹Nº›</a:t>
            </a:fld>
            <a:endParaRPr kumimoji="0" lang="es-E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Foto panorámica con título">
    <p:bg>
      <p:bgPr>
        <a:solidFill>
          <a:schemeClr val="bg1">
            <a:lumMod val="95000"/>
          </a:schemeClr>
        </a:solidFill>
        <a:effectLst/>
      </p:bgPr>
    </p:bg>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7" name="W¥ل云玗İαЂôÁûÂÚ丫:Pïçtúrê Plå¢éhõlðér 表¥鷗字㌍ 表_W 2"/>
          <p:cNvSpPr>
            <a:spLocks noGrp="1"/>
          </p:cNvSpPr>
          <p:nvPr>
            <p:ph type="pic" sz="quarter" idx="30"/>
          </p:nvPr>
        </p:nvSpPr>
        <p:spPr>
          <a:xfrm>
            <a:off x="466724" y="1371599"/>
            <a:ext cx="8191501" cy="2771776"/>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8" name="W¥ل云玗İαЂÕØÚáÛ丫:Téxt Plàçèhòlðêr 表¥鷗字㌍_W 3"/>
          <p:cNvSpPr>
            <a:spLocks noGrp="1"/>
          </p:cNvSpPr>
          <p:nvPr>
            <p:ph type="body" sz="quarter" idx="31" hasCustomPrompt="1"/>
          </p:nvPr>
        </p:nvSpPr>
        <p:spPr>
          <a:xfrm>
            <a:off x="457200" y="4343400"/>
            <a:ext cx="8229600" cy="1447800"/>
          </a:xfrm>
          <a:solidFill>
            <a:schemeClr val="bg1"/>
          </a:solidFill>
        </p:spPr>
        <p:txBody>
          <a:bodyPr tIns="91440" rIns="9144" bIns="91440" anchor="t"/>
          <a:lstStyle>
            <a:lvl1pPr marL="0" marR="0" indent="0" algn="l" eaLnBrk="1" latinLnBrk="0" hangingPunct="1">
              <a:buFontTx/>
              <a:buNone/>
              <a:defRPr kumimoji="0" lang="es-ES" sz="1800" i="0">
                <a:solidFill>
                  <a:schemeClr val="tx1">
                    <a:lumMod val="75000"/>
                    <a:lumOff val="25000"/>
                  </a:schemeClr>
                </a:solidFill>
              </a:defRPr>
            </a:lvl1pPr>
            <a:extLst/>
          </a:lstStyle>
          <a:p>
            <a:pPr lvl="0"/>
            <a:r>
              <a:rPr kumimoji="0" lang="es-ES"/>
              <a:t>Haga clic para agregar el título</a:t>
            </a:r>
          </a:p>
        </p:txBody>
      </p:sp>
      <p:grpSp>
        <p:nvGrpSpPr>
          <p:cNvPr id="9" name="Group 8"/>
          <p:cNvGrpSpPr/>
          <p:nvPr userDrawn="1"/>
        </p:nvGrpSpPr>
        <p:grpSpPr>
          <a:xfrm rot="5400000">
            <a:off x="4277032" y="1991032"/>
            <a:ext cx="589936" cy="9144000"/>
            <a:chOff x="8524568" y="0"/>
            <a:chExt cx="589936" cy="6858000"/>
          </a:xfrm>
        </p:grpSpPr>
        <p:sp>
          <p:nvSpPr>
            <p:cNvPr id="10" name="Rectangle 9"/>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cxnSp>
          <p:nvCxnSpPr>
            <p:cNvPr id="11" name="Straight Connector 10"/>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2" name="Date Placeholder 2"/>
          <p:cNvSpPr>
            <a:spLocks noGrp="1"/>
          </p:cNvSpPr>
          <p:nvPr>
            <p:ph type="dt" sz="half" idx="10"/>
          </p:nvPr>
        </p:nvSpPr>
        <p:spPr>
          <a:xfrm>
            <a:off x="457200" y="6553200"/>
            <a:ext cx="2133600" cy="304800"/>
          </a:xfrm>
        </p:spPr>
        <p:txBody>
          <a:bodyPr/>
          <a:lstStyle>
            <a:lvl1pPr eaLnBrk="1" latinLnBrk="0" hangingPunct="1">
              <a:defRPr kumimoji="0" lang="es-ES">
                <a:solidFill>
                  <a:schemeClr val="bg1"/>
                </a:solidFill>
              </a:defRPr>
            </a:lvl1pPr>
          </a:lstStyle>
          <a:p>
            <a:fld id="{EFEED2B4-868F-4681-9E70-FF7ECCDC67D4}" type="datetimeFigureOut">
              <a:pPr/>
              <a:t>19/09/2020</a:t>
            </a:fld>
            <a:endParaRPr kumimoji="0" lang="es-ES" dirty="0"/>
          </a:p>
        </p:txBody>
      </p:sp>
      <p:sp>
        <p:nvSpPr>
          <p:cNvPr id="13" name="Footer Placeholder 3"/>
          <p:cNvSpPr>
            <a:spLocks noGrp="1"/>
          </p:cNvSpPr>
          <p:nvPr>
            <p:ph type="ftr" sz="quarter" idx="11"/>
          </p:nvPr>
        </p:nvSpPr>
        <p:spPr>
          <a:xfrm>
            <a:off x="3124200" y="6553200"/>
            <a:ext cx="2895600" cy="304800"/>
          </a:xfrm>
        </p:spPr>
        <p:txBody>
          <a:bodyPr/>
          <a:lstStyle>
            <a:lvl1pPr eaLnBrk="1" latinLnBrk="0" hangingPunct="1">
              <a:defRPr kumimoji="0" lang="es-ES">
                <a:solidFill>
                  <a:schemeClr val="bg1"/>
                </a:solidFill>
              </a:defRPr>
            </a:lvl1pPr>
          </a:lstStyle>
          <a:p>
            <a:endParaRPr kumimoji="0" lang="es-ES" dirty="0"/>
          </a:p>
        </p:txBody>
      </p:sp>
      <p:sp>
        <p:nvSpPr>
          <p:cNvPr id="14" name="Slide Number Placeholder 4"/>
          <p:cNvSpPr>
            <a:spLocks noGrp="1"/>
          </p:cNvSpPr>
          <p:nvPr>
            <p:ph type="sldNum" sz="quarter" idx="12"/>
          </p:nvPr>
        </p:nvSpPr>
        <p:spPr>
          <a:xfrm>
            <a:off x="6553200" y="6553200"/>
            <a:ext cx="2133600" cy="304800"/>
          </a:xfrm>
        </p:spPr>
        <p:txBody>
          <a:bodyPr/>
          <a:lstStyle>
            <a:lvl1pPr eaLnBrk="1" latinLnBrk="0" hangingPunct="1">
              <a:defRPr kumimoji="0" lang="es-ES">
                <a:solidFill>
                  <a:schemeClr val="bg1"/>
                </a:solidFill>
              </a:defRPr>
            </a:lvl1pPr>
          </a:lstStyle>
          <a:p>
            <a:fld id="{80F88FF4-1BD9-4AA8-B980-C7776087ABAF}" type="slidenum">
              <a:pPr/>
              <a:t>‹Nº›</a:t>
            </a:fld>
            <a:endParaRPr kumimoji="0"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uadrado con título">
    <p:spTree>
      <p:nvGrpSpPr>
        <p:cNvPr id="1" name=""/>
        <p:cNvGrpSpPr/>
        <p:nvPr/>
      </p:nvGrpSpPr>
      <p:grpSpPr>
        <a:xfrm>
          <a:off x="0" y="0"/>
          <a:ext cx="0" cy="0"/>
          <a:chOff x="0" y="0"/>
          <a:chExt cx="0" cy="0"/>
        </a:xfrm>
      </p:grpSpPr>
      <p:sp>
        <p:nvSpPr>
          <p:cNvPr id="8" name="Rectangle 7"/>
          <p:cNvSpPr/>
          <p:nvPr userDrawn="1"/>
        </p:nvSpPr>
        <p:spPr>
          <a:xfrm rot="5400000">
            <a:off x="4301613" y="1966451"/>
            <a:ext cx="540774" cy="9144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cxnSp>
        <p:nvCxnSpPr>
          <p:cNvPr id="9" name="Straight Connector 8"/>
          <p:cNvCxnSpPr/>
          <p:nvPr userDrawn="1"/>
        </p:nvCxnSpPr>
        <p:spPr>
          <a:xfrm rot="10800000">
            <a:off x="0" y="6858000"/>
            <a:ext cx="9144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userDrawn="1">
            <p:ph type="dt" sz="half" idx="10"/>
          </p:nvPr>
        </p:nvSpPr>
        <p:spPr/>
        <p:txBody>
          <a:bodyPr/>
          <a:lstStyle>
            <a:lvl1pPr eaLnBrk="1" latinLnBrk="0" hangingPunct="1">
              <a:defRPr kumimoji="0" lang="es-ES">
                <a:solidFill>
                  <a:schemeClr val="bg1"/>
                </a:solidFill>
              </a:defRPr>
            </a:lvl1pPr>
          </a:lstStyle>
          <a:p>
            <a:fld id="{EFEED2B4-868F-4681-9E70-FF7ECCDC67D4}" type="datetimeFigureOut">
              <a:pPr/>
              <a:t>19/09/2020</a:t>
            </a:fld>
            <a:endParaRPr kumimoji="0" lang="es-ES" dirty="0"/>
          </a:p>
        </p:txBody>
      </p:sp>
      <p:sp>
        <p:nvSpPr>
          <p:cNvPr id="4" name="Footer Placeholder 3"/>
          <p:cNvSpPr>
            <a:spLocks noGrp="1"/>
          </p:cNvSpPr>
          <p:nvPr userDrawn="1">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userDrawn="1">
            <p:ph type="sldNum" sz="quarter" idx="12"/>
          </p:nvPr>
        </p:nvSpPr>
        <p:spPr/>
        <p:txBody>
          <a:bodyPr/>
          <a:lstStyle>
            <a:lvl1pPr eaLnBrk="1" latinLnBrk="0" hangingPunct="1">
              <a:defRPr kumimoji="0" lang="es-ES">
                <a:solidFill>
                  <a:schemeClr val="bg1"/>
                </a:solidFill>
              </a:defRPr>
            </a:lvl1pPr>
          </a:lstStyle>
          <a:p>
            <a:fld id="{80F88FF4-1BD9-4AA8-B980-C7776087ABAF}" type="slidenum">
              <a:pPr/>
              <a:t>‹Nº›</a:t>
            </a:fld>
            <a:endParaRPr kumimoji="0" lang="es-ES" dirty="0"/>
          </a:p>
        </p:txBody>
      </p:sp>
      <p:sp>
        <p:nvSpPr>
          <p:cNvPr id="6" name="W¥ل云玗İαЂôÁûÂÚ丫:Pïçtúrê Plå¢éhõlðér 表¥鷗字㌍ 表_W 3"/>
          <p:cNvSpPr>
            <a:spLocks noGrp="1" noChangeAspect="1"/>
          </p:cNvSpPr>
          <p:nvPr userDrawn="1">
            <p:ph type="pic" sz="quarter" idx="13"/>
          </p:nvPr>
        </p:nvSpPr>
        <p:spPr>
          <a:xfrm>
            <a:off x="2974073" y="609600"/>
            <a:ext cx="3198127" cy="32004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000" kern="1200">
                <a:solidFill>
                  <a:schemeClr val="tx1">
                    <a:lumMod val="65000"/>
                    <a:lumOff val="35000"/>
                  </a:schemeClr>
                </a:solidFill>
                <a:latin typeface="+mn-lt"/>
                <a:ea typeface="+mn-ea"/>
                <a:cs typeface="+mn-cs"/>
              </a:defRPr>
            </a:lvl1pPr>
            <a:extLst/>
          </a:lstStyle>
          <a:p>
            <a:pPr marL="0" marR="0" indent="1588" algn="ctr" eaLnBrk="1" latinLnBrk="0" hangingPunct="1"/>
            <a:r>
              <a:rPr lang="es-ES" dirty="0"/>
              <a:t>Haga clic en el icono para agregar una imagen</a:t>
            </a:r>
            <a:endParaRPr dirty="0"/>
          </a:p>
        </p:txBody>
      </p:sp>
      <p:sp>
        <p:nvSpPr>
          <p:cNvPr id="7" name="W¥ل云玗İαЂÕØÚáÛ丫:Téxt Plàçèhòlðêr 表¥鷗字㌍_W 6"/>
          <p:cNvSpPr>
            <a:spLocks noGrp="1"/>
          </p:cNvSpPr>
          <p:nvPr userDrawn="1">
            <p:ph type="body" sz="quarter" idx="15" hasCustomPrompt="1"/>
          </p:nvPr>
        </p:nvSpPr>
        <p:spPr>
          <a:xfrm>
            <a:off x="2971800" y="4038600"/>
            <a:ext cx="3200400" cy="1600200"/>
          </a:xfrm>
        </p:spPr>
        <p:txBody>
          <a:bodyPr tIns="91440" rIns="9144" bIns="91440" anchor="t"/>
          <a:lstStyle>
            <a:lvl1pPr marL="0" marR="0" indent="0" algn="l" eaLnBrk="1" latinLnBrk="0" hangingPunct="1">
              <a:buFontTx/>
              <a:buNone/>
              <a:defRPr kumimoji="0" lang="es-ES" sz="1800" i="0">
                <a:solidFill>
                  <a:schemeClr val="tx1">
                    <a:lumMod val="75000"/>
                    <a:lumOff val="25000"/>
                  </a:schemeClr>
                </a:solidFill>
              </a:defRPr>
            </a:lvl1pPr>
            <a:extLst/>
          </a:lstStyle>
          <a:p>
            <a:pPr lvl="0"/>
            <a:r>
              <a:rPr kumimoji="0" lang="es-ES"/>
              <a:t>Haga clic para agregar el título</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Vertical con título">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8"/>
          <p:cNvSpPr>
            <a:spLocks noGrp="1"/>
          </p:cNvSpPr>
          <p:nvPr>
            <p:ph type="pic" sz="quarter" idx="13"/>
          </p:nvPr>
        </p:nvSpPr>
        <p:spPr>
          <a:xfrm>
            <a:off x="645701" y="290540"/>
            <a:ext cx="4307299" cy="572926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marL="0" marR="0" indent="1588" algn="ctr" eaLnBrk="1" latinLnBrk="0" hangingPunct="1"/>
            <a:r>
              <a:rPr lang="es-ES" dirty="0"/>
              <a:t>Haga clic en el icono para agregar una imagen</a:t>
            </a:r>
            <a:endParaRPr dirty="0"/>
          </a:p>
        </p:txBody>
      </p:sp>
      <p:sp>
        <p:nvSpPr>
          <p:cNvPr id="10" name="Rectangle 6"/>
          <p:cNvSpPr>
            <a:spLocks noGrp="1"/>
          </p:cNvSpPr>
          <p:nvPr>
            <p:ph type="body" sz="quarter" idx="14" hasCustomPrompt="1"/>
          </p:nvPr>
        </p:nvSpPr>
        <p:spPr>
          <a:xfrm>
            <a:off x="5343525" y="2859716"/>
            <a:ext cx="3181350" cy="3181350"/>
          </a:xfrm>
        </p:spPr>
        <p:txBody>
          <a:bodyPr tIns="91440" bIns="91440" anchor="b" anchorCtr="0">
            <a:noAutofit/>
          </a:bodyPr>
          <a:lstStyle>
            <a:lvl1pPr marL="0" marR="0" indent="0" algn="l" rtl="0" eaLnBrk="1" latinLnBrk="0" hangingPunct="1">
              <a:spcBef>
                <a:spcPct val="20000"/>
              </a:spcBef>
              <a:buFontTx/>
              <a:buNone/>
              <a:defRPr kumimoji="0" lang="es-ES" sz="1800" i="0" baseline="0">
                <a:solidFill>
                  <a:schemeClr val="tx1">
                    <a:lumMod val="75000"/>
                    <a:lumOff val="25000"/>
                  </a:schemeClr>
                </a:solidFill>
                <a:latin typeface="+mn-lt"/>
                <a:ea typeface="+mn-ea"/>
                <a:cs typeface="+mn-cs"/>
              </a:defRPr>
            </a:lvl1pPr>
            <a:extLst/>
          </a:lstStyle>
          <a:p>
            <a:pPr lvl="0"/>
            <a:r>
              <a:rPr kumimoji="0" lang="es-ES"/>
              <a:t>Haga clic para agregar el título</a:t>
            </a:r>
          </a:p>
        </p:txBody>
      </p:sp>
      <p:grpSp>
        <p:nvGrpSpPr>
          <p:cNvPr id="13" name="Group 12"/>
          <p:cNvGrpSpPr/>
          <p:nvPr userDrawn="1"/>
        </p:nvGrpSpPr>
        <p:grpSpPr>
          <a:xfrm rot="5400000">
            <a:off x="4277032" y="1991032"/>
            <a:ext cx="589936" cy="9144000"/>
            <a:chOff x="8524568" y="0"/>
            <a:chExt cx="589936" cy="6858000"/>
          </a:xfrm>
        </p:grpSpPr>
        <p:sp>
          <p:nvSpPr>
            <p:cNvPr id="14" name="Rectangle 13"/>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cxnSp>
          <p:nvCxnSpPr>
            <p:cNvPr id="15" name="Straight Connector 14"/>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6" name="Date Placeholder 2"/>
          <p:cNvSpPr>
            <a:spLocks noGrp="1"/>
          </p:cNvSpPr>
          <p:nvPr>
            <p:ph type="dt" sz="half" idx="10"/>
          </p:nvPr>
        </p:nvSpPr>
        <p:spPr>
          <a:xfrm>
            <a:off x="457200" y="6553200"/>
            <a:ext cx="2133600" cy="304800"/>
          </a:xfrm>
        </p:spPr>
        <p:txBody>
          <a:bodyPr/>
          <a:lstStyle>
            <a:lvl1pPr eaLnBrk="1" latinLnBrk="0" hangingPunct="1">
              <a:defRPr kumimoji="0" lang="es-ES">
                <a:solidFill>
                  <a:schemeClr val="bg1"/>
                </a:solidFill>
              </a:defRPr>
            </a:lvl1pPr>
          </a:lstStyle>
          <a:p>
            <a:fld id="{EFEED2B4-868F-4681-9E70-FF7ECCDC67D4}" type="datetimeFigureOut">
              <a:pPr/>
              <a:t>19/09/2020</a:t>
            </a:fld>
            <a:endParaRPr kumimoji="0" lang="es-ES" dirty="0"/>
          </a:p>
        </p:txBody>
      </p:sp>
      <p:sp>
        <p:nvSpPr>
          <p:cNvPr id="17" name="Footer Placeholder 3"/>
          <p:cNvSpPr>
            <a:spLocks noGrp="1"/>
          </p:cNvSpPr>
          <p:nvPr>
            <p:ph type="ftr" sz="quarter" idx="11"/>
          </p:nvPr>
        </p:nvSpPr>
        <p:spPr>
          <a:xfrm>
            <a:off x="3124200" y="6553200"/>
            <a:ext cx="2895600" cy="304800"/>
          </a:xfrm>
        </p:spPr>
        <p:txBody>
          <a:bodyPr/>
          <a:lstStyle>
            <a:lvl1pPr eaLnBrk="1" latinLnBrk="0" hangingPunct="1">
              <a:defRPr kumimoji="0" lang="es-ES">
                <a:solidFill>
                  <a:schemeClr val="bg1"/>
                </a:solidFill>
              </a:defRPr>
            </a:lvl1pPr>
          </a:lstStyle>
          <a:p>
            <a:endParaRPr kumimoji="0" lang="es-ES" dirty="0"/>
          </a:p>
        </p:txBody>
      </p:sp>
      <p:sp>
        <p:nvSpPr>
          <p:cNvPr id="18" name="Slide Number Placeholder 4"/>
          <p:cNvSpPr>
            <a:spLocks noGrp="1"/>
          </p:cNvSpPr>
          <p:nvPr>
            <p:ph type="sldNum" sz="quarter" idx="12"/>
          </p:nvPr>
        </p:nvSpPr>
        <p:spPr>
          <a:xfrm>
            <a:off x="6553200" y="6553200"/>
            <a:ext cx="2133600" cy="304800"/>
          </a:xfrm>
        </p:spPr>
        <p:txBody>
          <a:bodyPr/>
          <a:lstStyle>
            <a:lvl1pPr eaLnBrk="1" latinLnBrk="0" hangingPunct="1">
              <a:defRPr kumimoji="0" lang="es-ES">
                <a:solidFill>
                  <a:schemeClr val="bg1"/>
                </a:solidFill>
              </a:defRPr>
            </a:lvl1pPr>
          </a:lstStyle>
          <a:p>
            <a:fld id="{80F88FF4-1BD9-4AA8-B980-C7776087ABAF}" type="slidenum">
              <a:pPr/>
              <a:t>‹Nº›</a:t>
            </a:fld>
            <a:endParaRPr kumimoji="0" lang="es-E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oto con título">
    <p:spTree>
      <p:nvGrpSpPr>
        <p:cNvPr id="1" name=""/>
        <p:cNvGrpSpPr/>
        <p:nvPr/>
      </p:nvGrpSpPr>
      <p:grpSpPr>
        <a:xfrm>
          <a:off x="0" y="0"/>
          <a:ext cx="0" cy="0"/>
          <a:chOff x="0" y="0"/>
          <a:chExt cx="0" cy="0"/>
        </a:xfrm>
      </p:grpSpPr>
      <p:sp>
        <p:nvSpPr>
          <p:cNvPr id="8" name="Rectangle 7"/>
          <p:cNvSpPr/>
          <p:nvPr userDrawn="1"/>
        </p:nvSpPr>
        <p:spPr>
          <a:xfrm>
            <a:off x="0" y="6096000"/>
            <a:ext cx="8534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7" name="Picture Placeholder 6"/>
          <p:cNvSpPr>
            <a:spLocks noGrp="1"/>
          </p:cNvSpPr>
          <p:nvPr>
            <p:ph type="pic" sz="quarter" idx="10"/>
          </p:nvPr>
        </p:nvSpPr>
        <p:spPr>
          <a:xfrm>
            <a:off x="0" y="0"/>
            <a:ext cx="8534400" cy="6096000"/>
          </a:xfrm>
        </p:spPr>
        <p:txBody>
          <a:bodyPr/>
          <a:lstStyle>
            <a:lvl1pPr algn="ctr" eaLnBrk="1" latinLnBrk="0" hangingPunct="1">
              <a:buNone/>
              <a:defRPr kumimoji="0" lang="es-ES">
                <a:solidFill>
                  <a:schemeClr val="tx1">
                    <a:lumMod val="85000"/>
                    <a:lumOff val="15000"/>
                  </a:schemeClr>
                </a:solidFill>
              </a:defRPr>
            </a:lvl1pPr>
          </a:lstStyle>
          <a:p>
            <a:pPr eaLnBrk="1" latinLnBrk="0" hangingPunct="1"/>
            <a:r>
              <a:rPr lang="es-ES" dirty="0"/>
              <a:t>Haga clic en el icono para agregar una imagen</a:t>
            </a:r>
            <a:endParaRPr dirty="0"/>
          </a:p>
        </p:txBody>
      </p:sp>
      <p:sp>
        <p:nvSpPr>
          <p:cNvPr id="2" name="Title 1"/>
          <p:cNvSpPr>
            <a:spLocks noGrp="1"/>
          </p:cNvSpPr>
          <p:nvPr>
            <p:ph type="title"/>
          </p:nvPr>
        </p:nvSpPr>
        <p:spPr>
          <a:xfrm>
            <a:off x="152400" y="6172200"/>
            <a:ext cx="8229600" cy="571500"/>
          </a:xfrm>
        </p:spPr>
        <p:txBody>
          <a:bodyPr>
            <a:noAutofit/>
          </a:bodyPr>
          <a:lstStyle>
            <a:lvl1pPr algn="l" eaLnBrk="1" latinLnBrk="0" hangingPunct="1">
              <a:defRPr kumimoji="0" lang="es-ES" sz="3600" b="1">
                <a:solidFill>
                  <a:schemeClr val="tx1">
                    <a:lumMod val="85000"/>
                    <a:lumOff val="15000"/>
                  </a:schemeClr>
                </a:solidFill>
              </a:defRPr>
            </a:lvl1pPr>
          </a:lstStyle>
          <a:p>
            <a:pPr eaLnBrk="1" latinLnBrk="0" hangingPunct="1"/>
            <a:r>
              <a:rPr lang="es-ES"/>
              <a:t>Haga clic para modificar el estilo de título del patrón</a:t>
            </a:r>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Foto de toda la página con títul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FEED2B4-868F-4681-9E70-FF7ECCDC67D4}" type="datetimeFigureOut">
              <a:t>19/09/2020</a:t>
            </a:fld>
            <a:endParaRPr kumimoji="0" lang="es-ES" dirty="0"/>
          </a:p>
        </p:txBody>
      </p:sp>
      <p:sp>
        <p:nvSpPr>
          <p:cNvPr id="6" name="Footer Placeholder 5"/>
          <p:cNvSpPr>
            <a:spLocks noGrp="1"/>
          </p:cNvSpPr>
          <p:nvPr>
            <p:ph type="ftr" sz="quarter" idx="11"/>
          </p:nvPr>
        </p:nvSpPr>
        <p:spPr/>
        <p:txBody>
          <a:bodyPr/>
          <a:lstStyle/>
          <a:p>
            <a:endParaRPr kumimoji="0" lang="es-ES" dirty="0"/>
          </a:p>
        </p:txBody>
      </p:sp>
      <p:sp>
        <p:nvSpPr>
          <p:cNvPr id="7" name="Slide Number Placeholder 6"/>
          <p:cNvSpPr>
            <a:spLocks noGrp="1"/>
          </p:cNvSpPr>
          <p:nvPr>
            <p:ph type="sldNum" sz="quarter" idx="12"/>
          </p:nvPr>
        </p:nvSpPr>
        <p:spPr/>
        <p:txBody>
          <a:bodyPr/>
          <a:lstStyle/>
          <a:p>
            <a:fld id="{80F88FF4-1BD9-4AA8-B980-C7776087ABAF}" type="slidenum">
              <a:t>‹Nº›</a:t>
            </a:fld>
            <a:endParaRPr kumimoji="0" lang="es-ES" dirty="0"/>
          </a:p>
        </p:txBody>
      </p:sp>
      <p:sp>
        <p:nvSpPr>
          <p:cNvPr id="8" name="Rectangle 6"/>
          <p:cNvSpPr>
            <a:spLocks noGrp="1" noChangeAspect="1"/>
          </p:cNvSpPr>
          <p:nvPr>
            <p:ph type="pic" sz="quarter" idx="13"/>
          </p:nvPr>
        </p:nvSpPr>
        <p:spPr>
          <a:xfrm>
            <a:off x="0" y="0"/>
            <a:ext cx="9144000" cy="6858000"/>
          </a:xfrm>
          <a:no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es-ES" sz="2400" i="0">
                <a:solidFill>
                  <a:schemeClr val="tx1">
                    <a:lumMod val="75000"/>
                    <a:lumOff val="25000"/>
                  </a:schemeClr>
                </a:solidFill>
                <a:latin typeface="+mn-lt"/>
                <a:ea typeface="+mn-ea"/>
                <a:cs typeface="+mn-cs"/>
              </a:defRPr>
            </a:lvl1pPr>
            <a:extLst/>
          </a:lstStyle>
          <a:p>
            <a:pPr marL="0" marR="0" indent="0" algn="ctr" eaLnBrk="1" latinLnBrk="0" hangingPunct="1"/>
            <a:r>
              <a:rPr lang="es-ES" dirty="0"/>
              <a:t>Haga clic en el icono para agregar una imagen</a:t>
            </a:r>
            <a:endParaRPr dirty="0"/>
          </a:p>
        </p:txBody>
      </p:sp>
      <p:sp>
        <p:nvSpPr>
          <p:cNvPr id="12" name="Text Placeholder 10"/>
          <p:cNvSpPr>
            <a:spLocks noGrp="1"/>
          </p:cNvSpPr>
          <p:nvPr>
            <p:ph type="body" sz="quarter" idx="14" hasCustomPrompt="1"/>
          </p:nvPr>
        </p:nvSpPr>
        <p:spPr>
          <a:xfrm>
            <a:off x="5105400" y="5257800"/>
            <a:ext cx="4038600" cy="505047"/>
          </a:xfrm>
          <a:solidFill>
            <a:schemeClr val="tx1">
              <a:alpha val="46000"/>
            </a:schemeClr>
          </a:solidFill>
        </p:spPr>
        <p:txBody>
          <a:bodyPr>
            <a:normAutofit/>
          </a:bodyPr>
          <a:lstStyle>
            <a:lvl1pPr eaLnBrk="1" latinLnBrk="0" hangingPunct="1">
              <a:buNone/>
              <a:defRPr kumimoji="0" lang="es-ES" sz="2800" baseline="0">
                <a:solidFill>
                  <a:schemeClr val="bg1"/>
                </a:solidFill>
              </a:defRPr>
            </a:lvl1pPr>
          </a:lstStyle>
          <a:p>
            <a:pPr lvl="0"/>
            <a:r>
              <a:rPr kumimoji="0" lang="es-ES"/>
              <a:t>Haga clic para agregar un título</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n blanco con color">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6" name="Footer Placeholder 4"/>
          <p:cNvSpPr>
            <a:spLocks noGrp="1"/>
          </p:cNvSpPr>
          <p:nvPr>
            <p:ph type="ftr" sz="quarter" idx="11"/>
          </p:nvPr>
        </p:nvSpPr>
        <p:spPr>
          <a:xfrm>
            <a:off x="2971800" y="6553200"/>
            <a:ext cx="2895600" cy="304800"/>
          </a:xfrm>
        </p:spPr>
        <p:txBody>
          <a:bodyPr/>
          <a:lstStyle/>
          <a:p>
            <a:endParaRPr kumimoji="0" lang="es-ES" dirty="0"/>
          </a:p>
        </p:txBody>
      </p:sp>
      <p:sp>
        <p:nvSpPr>
          <p:cNvPr id="7" name="Slide Number Placeholder 5"/>
          <p:cNvSpPr>
            <a:spLocks noGrp="1"/>
          </p:cNvSpPr>
          <p:nvPr>
            <p:ph type="sldNum" sz="quarter" idx="12"/>
          </p:nvPr>
        </p:nvSpPr>
        <p:spPr>
          <a:xfrm>
            <a:off x="6248400" y="6553200"/>
            <a:ext cx="2057400" cy="304800"/>
          </a:xfrm>
        </p:spPr>
        <p:txBody>
          <a:bodyPr/>
          <a:lstStyle/>
          <a:p>
            <a:fld id="{80F88FF4-1BD9-4AA8-B980-C7776087ABAF}" type="slidenum">
              <a:t>‹Nº›</a:t>
            </a:fld>
            <a:endParaRPr kumimoji="0"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ción del álbum con 3 en vertical">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2"/>
          <p:cNvSpPr>
            <a:spLocks noGrp="1"/>
          </p:cNvSpPr>
          <p:nvPr>
            <p:ph type="title" hasCustomPrompt="1"/>
          </p:nvPr>
        </p:nvSpPr>
        <p:spPr>
          <a:xfrm>
            <a:off x="457200" y="3390900"/>
            <a:ext cx="7781730" cy="990600"/>
          </a:xfrm>
        </p:spPr>
        <p:txBody>
          <a:bodyPr vert="horz" bIns="0" anchor="b" anchorCtr="0">
            <a:normAutofit/>
          </a:bodyPr>
          <a:lstStyle>
            <a:lvl1pPr eaLnBrk="1" latinLnBrk="0" hangingPunct="1">
              <a:defRPr kumimoji="0" lang="es-ES" sz="4400" b="1" baseline="0">
                <a:solidFill>
                  <a:srgbClr val="FC7500"/>
                </a:solidFill>
              </a:defRPr>
            </a:lvl1pPr>
            <a:extLst/>
          </a:lstStyle>
          <a:p>
            <a:r>
              <a:rPr kumimoji="0" lang="es-ES"/>
              <a:t>Haga clic para agregar el título de la sección</a:t>
            </a:r>
          </a:p>
        </p:txBody>
      </p:sp>
      <p:sp>
        <p:nvSpPr>
          <p:cNvPr id="9" name="Rectangle 11"/>
          <p:cNvSpPr>
            <a:spLocks noGrp="1"/>
          </p:cNvSpPr>
          <p:nvPr>
            <p:ph type="body" sz="quarter" idx="14" hasCustomPrompt="1"/>
          </p:nvPr>
        </p:nvSpPr>
        <p:spPr>
          <a:xfrm>
            <a:off x="457200" y="4572000"/>
            <a:ext cx="7772400" cy="838200"/>
          </a:xfrm>
        </p:spPr>
        <p:txBody>
          <a:bodyPr vert="horz" tIns="0"/>
          <a:lstStyle>
            <a:lvl1pPr algn="ctr" eaLnBrk="1" latinLnBrk="0" hangingPunct="1">
              <a:buFontTx/>
              <a:buNone/>
              <a:defRPr kumimoji="0" lang="es-ES" sz="1800">
                <a:solidFill>
                  <a:schemeClr val="tx1">
                    <a:lumMod val="75000"/>
                    <a:lumOff val="25000"/>
                  </a:schemeClr>
                </a:solidFill>
              </a:defRPr>
            </a:lvl1pPr>
            <a:extLst/>
          </a:lstStyle>
          <a:p>
            <a:pPr lvl="0"/>
            <a:r>
              <a:rPr kumimoji="0" lang="es-ES"/>
              <a:t>Haga clic para agregar subtítulo</a:t>
            </a:r>
          </a:p>
        </p:txBody>
      </p:sp>
      <p:sp>
        <p:nvSpPr>
          <p:cNvPr id="10" name="Rectangle 6"/>
          <p:cNvSpPr>
            <a:spLocks noGrp="1"/>
          </p:cNvSpPr>
          <p:nvPr>
            <p:ph type="pic" sz="quarter" idx="11"/>
          </p:nvPr>
        </p:nvSpPr>
        <p:spPr>
          <a:xfrm>
            <a:off x="490868"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es-ES" sz="2400" i="0" kern="1200">
                <a:solidFill>
                  <a:schemeClr val="tx1">
                    <a:lumMod val="65000"/>
                    <a:lumOff val="35000"/>
                  </a:schemeClr>
                </a:solidFill>
                <a:latin typeface="+mn-lt"/>
                <a:ea typeface="+mn-ea"/>
                <a:cs typeface="+mn-cs"/>
              </a:defRPr>
            </a:lvl1pPr>
            <a:extLst/>
          </a:lstStyle>
          <a:p>
            <a:pPr algn="ctr" eaLnBrk="1" latinLnBrk="0" hangingPunct="1"/>
            <a:r>
              <a:rPr lang="es-ES" dirty="0"/>
              <a:t>Haga clic en el icono para agregar una imagen</a:t>
            </a:r>
            <a:endParaRPr dirty="0"/>
          </a:p>
        </p:txBody>
      </p:sp>
      <p:sp>
        <p:nvSpPr>
          <p:cNvPr id="11" name="Rectangle 6"/>
          <p:cNvSpPr>
            <a:spLocks noGrp="1"/>
          </p:cNvSpPr>
          <p:nvPr>
            <p:ph type="pic" sz="quarter" idx="15"/>
          </p:nvPr>
        </p:nvSpPr>
        <p:spPr>
          <a:xfrm>
            <a:off x="3179134"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algn="ctr" eaLnBrk="1" latinLnBrk="0" hangingPunct="1"/>
            <a:r>
              <a:rPr lang="es-ES" dirty="0"/>
              <a:t>Haga clic en el icono para agregar una imagen</a:t>
            </a:r>
            <a:endParaRPr dirty="0"/>
          </a:p>
        </p:txBody>
      </p:sp>
      <p:sp>
        <p:nvSpPr>
          <p:cNvPr id="12" name="Rectangle 6"/>
          <p:cNvSpPr>
            <a:spLocks noGrp="1"/>
          </p:cNvSpPr>
          <p:nvPr>
            <p:ph type="pic" sz="quarter" idx="16"/>
          </p:nvPr>
        </p:nvSpPr>
        <p:spPr>
          <a:xfrm>
            <a:off x="5867400"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es-ES" sz="2000" i="0" kern="1200">
                <a:solidFill>
                  <a:schemeClr val="tx1">
                    <a:lumMod val="65000"/>
                    <a:lumOff val="35000"/>
                  </a:schemeClr>
                </a:solidFill>
                <a:latin typeface="+mn-lt"/>
                <a:ea typeface="+mn-ea"/>
                <a:cs typeface="+mn-cs"/>
              </a:defRPr>
            </a:lvl1pPr>
            <a:extLst/>
          </a:lstStyle>
          <a:p>
            <a:pPr algn="ctr" eaLnBrk="1" latinLnBrk="0" hangingPunct="1"/>
            <a:r>
              <a:rPr lang="es-ES" dirty="0"/>
              <a:t>Haga clic en el icono para agregar una imagen</a:t>
            </a:r>
            <a:endParaRPr dirty="0"/>
          </a:p>
        </p:txBody>
      </p:sp>
      <p:sp>
        <p:nvSpPr>
          <p:cNvPr id="18"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19" name="Footer Placeholder 4"/>
          <p:cNvSpPr>
            <a:spLocks noGrp="1"/>
          </p:cNvSpPr>
          <p:nvPr>
            <p:ph type="ftr" sz="quarter" idx="17"/>
          </p:nvPr>
        </p:nvSpPr>
        <p:spPr>
          <a:xfrm>
            <a:off x="2971800" y="6553200"/>
            <a:ext cx="2895600" cy="304800"/>
          </a:xfrm>
        </p:spPr>
        <p:txBody>
          <a:bodyPr/>
          <a:lstStyle/>
          <a:p>
            <a:endParaRPr kumimoji="0" lang="es-ES" dirty="0"/>
          </a:p>
        </p:txBody>
      </p:sp>
      <p:sp>
        <p:nvSpPr>
          <p:cNvPr id="20" name="Slide Number Placeholder 5"/>
          <p:cNvSpPr>
            <a:spLocks noGrp="1"/>
          </p:cNvSpPr>
          <p:nvPr>
            <p:ph type="sldNum" sz="quarter" idx="12"/>
          </p:nvPr>
        </p:nvSpPr>
        <p:spPr>
          <a:xfrm>
            <a:off x="6248400" y="6553200"/>
            <a:ext cx="2057400" cy="304800"/>
          </a:xfrm>
        </p:spPr>
        <p:txBody>
          <a:bodyPr/>
          <a:lstStyle/>
          <a:p>
            <a:fld id="{80F88FF4-1BD9-4AA8-B980-C7776087ABAF}" type="slidenum">
              <a:t>‹Nº›</a:t>
            </a:fld>
            <a:endParaRPr kumimoji="0" lang="es-ES" dirty="0"/>
          </a:p>
        </p:txBody>
      </p:sp>
      <p:sp>
        <p:nvSpPr>
          <p:cNvPr id="21" name="Rectangle 20"/>
          <p:cNvSpPr/>
          <p:nvPr userDrawn="1"/>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cxnSp>
        <p:nvCxnSpPr>
          <p:cNvPr id="22" name="Straight Connector 21"/>
          <p:cNvCxnSpPr/>
          <p:nvPr userDrawn="1"/>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2_Horizontal con título">
    <p:bg>
      <p:bgPr>
        <a:solidFill>
          <a:srgbClr val="91BED4"/>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EFEED2B4-868F-4681-9E70-FF7ECCDC67D4}" type="datetimeFigureOut">
              <a:pPr/>
              <a:t>19/09/2020</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80F88FF4-1BD9-4AA8-B980-C7776087ABAF}" type="slidenum">
              <a:pPr/>
              <a:t>‹Nº›</a:t>
            </a:fld>
            <a:endParaRPr kumimoji="0" lang="es-ES" dirty="0"/>
          </a:p>
        </p:txBody>
      </p:sp>
      <p:sp>
        <p:nvSpPr>
          <p:cNvPr id="6" name="Rectangle 9"/>
          <p:cNvSpPr>
            <a:spLocks noGrp="1" noChangeAspect="1"/>
          </p:cNvSpPr>
          <p:nvPr>
            <p:ph type="pic" sz="quarter" idx="13"/>
          </p:nvPr>
        </p:nvSpPr>
        <p:spPr>
          <a:xfrm>
            <a:off x="533400" y="370790"/>
            <a:ext cx="8040013" cy="603001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es-ES" sz="2400" i="0" kern="1200">
                <a:solidFill>
                  <a:srgbClr val="FC7500"/>
                </a:solidFill>
                <a:latin typeface="+mn-lt"/>
                <a:ea typeface="+mn-ea"/>
                <a:cs typeface="+mn-cs"/>
              </a:defRPr>
            </a:lvl1pPr>
            <a:extLst/>
          </a:lstStyle>
          <a:p>
            <a:pPr marL="0" marR="0" indent="1588" algn="ctr" eaLnBrk="1" latinLnBrk="0" hangingPunct="1"/>
            <a:r>
              <a:rPr lang="es-ES" dirty="0"/>
              <a:t>Haga clic en el icono para agregar una imagen</a:t>
            </a:r>
            <a:endParaRPr dirty="0"/>
          </a:p>
        </p:txBody>
      </p:sp>
      <p:sp>
        <p:nvSpPr>
          <p:cNvPr id="7" name="Text Placeholder 10"/>
          <p:cNvSpPr>
            <a:spLocks noGrp="1"/>
          </p:cNvSpPr>
          <p:nvPr>
            <p:ph type="body" sz="quarter" idx="14" hasCustomPrompt="1"/>
          </p:nvPr>
        </p:nvSpPr>
        <p:spPr>
          <a:xfrm>
            <a:off x="5105400" y="5257800"/>
            <a:ext cx="4038600" cy="505047"/>
          </a:xfrm>
          <a:solidFill>
            <a:schemeClr val="tx1">
              <a:alpha val="46000"/>
            </a:schemeClr>
          </a:solidFill>
        </p:spPr>
        <p:txBody>
          <a:bodyPr>
            <a:normAutofit/>
          </a:bodyPr>
          <a:lstStyle>
            <a:lvl1pPr eaLnBrk="1" latinLnBrk="0" hangingPunct="1">
              <a:buNone/>
              <a:defRPr kumimoji="0" lang="es-ES" sz="2800" baseline="0">
                <a:solidFill>
                  <a:schemeClr val="bg1"/>
                </a:solidFill>
              </a:defRPr>
            </a:lvl1pPr>
          </a:lstStyle>
          <a:p>
            <a:pPr lvl="0"/>
            <a:r>
              <a:rPr kumimoji="0" lang="es-ES"/>
              <a:t>Haga clic para agregar un título</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rizontal con título transparente">
    <p:spTree>
      <p:nvGrpSpPr>
        <p:cNvPr id="1" name=""/>
        <p:cNvGrpSpPr/>
        <p:nvPr/>
      </p:nvGrpSpPr>
      <p:grpSpPr>
        <a:xfrm>
          <a:off x="0" y="0"/>
          <a:ext cx="0" cy="0"/>
          <a:chOff x="0" y="0"/>
          <a:chExt cx="0" cy="0"/>
        </a:xfrm>
      </p:grpSpPr>
      <p:sp>
        <p:nvSpPr>
          <p:cNvPr id="6" name="Rectangle 9"/>
          <p:cNvSpPr>
            <a:spLocks noGrp="1" noChangeAspect="1"/>
          </p:cNvSpPr>
          <p:nvPr>
            <p:ph type="pic" sz="quarter" idx="14"/>
          </p:nvPr>
        </p:nvSpPr>
        <p:spPr>
          <a:xfrm>
            <a:off x="1143000" y="762000"/>
            <a:ext cx="6299200" cy="47244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400" kern="1200">
                <a:solidFill>
                  <a:schemeClr val="tx1">
                    <a:lumMod val="65000"/>
                    <a:lumOff val="35000"/>
                  </a:schemeClr>
                </a:solidFill>
                <a:latin typeface="+mn-lt"/>
                <a:ea typeface="+mn-ea"/>
                <a:cs typeface="+mn-cs"/>
              </a:defRPr>
            </a:lvl1pPr>
            <a:extLst/>
          </a:lstStyle>
          <a:p>
            <a:pPr marL="0" marR="0" indent="1588" algn="ctr" eaLnBrk="1" latinLnBrk="0" hangingPunct="1"/>
            <a:r>
              <a:rPr lang="es-ES" dirty="0"/>
              <a:t>Haga clic en el icono para agregar una imagen</a:t>
            </a:r>
            <a:endParaRPr dirty="0"/>
          </a:p>
        </p:txBody>
      </p:sp>
      <p:sp>
        <p:nvSpPr>
          <p:cNvPr id="9"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10" name="Footer Placeholder 4"/>
          <p:cNvSpPr>
            <a:spLocks noGrp="1"/>
          </p:cNvSpPr>
          <p:nvPr>
            <p:ph type="ftr" sz="quarter" idx="11"/>
          </p:nvPr>
        </p:nvSpPr>
        <p:spPr>
          <a:xfrm>
            <a:off x="2971800" y="6553200"/>
            <a:ext cx="2895600" cy="304800"/>
          </a:xfrm>
        </p:spPr>
        <p:txBody>
          <a:bodyPr/>
          <a:lstStyle/>
          <a:p>
            <a:endParaRPr kumimoji="0" lang="es-ES" dirty="0"/>
          </a:p>
        </p:txBody>
      </p:sp>
      <p:sp>
        <p:nvSpPr>
          <p:cNvPr id="11" name="Slide Number Placeholder 5"/>
          <p:cNvSpPr>
            <a:spLocks noGrp="1"/>
          </p:cNvSpPr>
          <p:nvPr>
            <p:ph type="sldNum" sz="quarter" idx="12"/>
          </p:nvPr>
        </p:nvSpPr>
        <p:spPr>
          <a:xfrm>
            <a:off x="6248400" y="6553200"/>
            <a:ext cx="2057400" cy="304800"/>
          </a:xfrm>
        </p:spPr>
        <p:txBody>
          <a:bodyPr/>
          <a:lstStyle/>
          <a:p>
            <a:fld id="{80F88FF4-1BD9-4AA8-B980-C7776087ABAF}" type="slidenum">
              <a:t>‹Nº›</a:t>
            </a:fld>
            <a:endParaRPr kumimoji="0" lang="es-ES" dirty="0"/>
          </a:p>
        </p:txBody>
      </p:sp>
      <p:sp>
        <p:nvSpPr>
          <p:cNvPr id="12" name="Rectangle 11"/>
          <p:cNvSpPr/>
          <p:nvPr userDrawn="1"/>
        </p:nvSpPr>
        <p:spPr>
          <a:xfrm>
            <a:off x="1170166" y="5669280"/>
            <a:ext cx="6297434" cy="731520"/>
          </a:xfrm>
          <a:prstGeom prst="rect">
            <a:avLst/>
          </a:prstGeom>
          <a:noFill/>
          <a:ln w="38100">
            <a:solidFill>
              <a:schemeClr val="tx1">
                <a:lumMod val="95000"/>
                <a:lumOff val="5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15" name="Text Placeholder 14"/>
          <p:cNvSpPr>
            <a:spLocks noGrp="1"/>
          </p:cNvSpPr>
          <p:nvPr>
            <p:ph type="body" sz="quarter" idx="16" hasCustomPrompt="1"/>
          </p:nvPr>
        </p:nvSpPr>
        <p:spPr>
          <a:xfrm>
            <a:off x="1219199" y="5715000"/>
            <a:ext cx="6191693" cy="632637"/>
          </a:xfrm>
          <a:solidFill>
            <a:schemeClr val="tx1">
              <a:alpha val="35000"/>
            </a:schemeClr>
          </a:solidFill>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kumimoji="0" lang="es-ES" sz="3000" b="1" kern="1200">
                <a:solidFill>
                  <a:schemeClr val="tx1">
                    <a:lumMod val="85000"/>
                    <a:lumOff val="15000"/>
                  </a:schemeClr>
                </a:solidFill>
                <a:latin typeface="Arial" pitchFamily="34" charset="0"/>
                <a:ea typeface="+mn-ea"/>
                <a:cs typeface="Arial" pitchFamily="34" charset="0"/>
              </a:defRPr>
            </a:lvl1pPr>
          </a:lstStyle>
          <a:p>
            <a:pPr lvl="0"/>
            <a:r>
              <a:rPr kumimoji="0" lang="es-ES"/>
              <a:t>Haga clic para agregar un título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2" name="Title 1"/>
          <p:cNvSpPr>
            <a:spLocks noGrp="1"/>
          </p:cNvSpPr>
          <p:nvPr>
            <p:ph type="title"/>
          </p:nvPr>
        </p:nvSpPr>
        <p:spPr>
          <a:xfrm>
            <a:off x="1676400" y="4800600"/>
            <a:ext cx="5486400" cy="566738"/>
          </a:xfrm>
          <a:solidFill>
            <a:srgbClr val="FC7500"/>
          </a:solidFill>
        </p:spPr>
        <p:txBody>
          <a:bodyPr anchor="b"/>
          <a:lstStyle>
            <a:lvl1pPr algn="l" eaLnBrk="1" latinLnBrk="0" hangingPunct="1">
              <a:defRPr kumimoji="0" lang="es-ES" sz="2000" b="1">
                <a:solidFill>
                  <a:schemeClr val="bg1"/>
                </a:solidFill>
              </a:defRPr>
            </a:lvl1pPr>
          </a:lstStyle>
          <a:p>
            <a:pPr eaLnBrk="1" latinLnBrk="0" hangingPunct="1"/>
            <a:r>
              <a:rPr lang="es-ES"/>
              <a:t>Haga clic para modificar el estilo de título del patrón</a:t>
            </a:r>
            <a:endParaRPr/>
          </a:p>
        </p:txBody>
      </p:sp>
      <p:sp>
        <p:nvSpPr>
          <p:cNvPr id="3" name="Picture Placeholder 2"/>
          <p:cNvSpPr>
            <a:spLocks noGrp="1"/>
          </p:cNvSpPr>
          <p:nvPr>
            <p:ph type="pic" idx="1"/>
          </p:nvPr>
        </p:nvSpPr>
        <p:spPr>
          <a:xfrm>
            <a:off x="1676400" y="612775"/>
            <a:ext cx="5486400" cy="4114800"/>
          </a:xfrm>
          <a:solidFill>
            <a:schemeClr val="bg1">
              <a:lumMod val="95000"/>
            </a:schemeClr>
          </a:solidFill>
        </p:spPr>
        <p:txBody>
          <a:bodyPr/>
          <a:lstStyle>
            <a:lvl1pPr marL="0" indent="0" algn="ctr" eaLnBrk="1" latinLnBrk="0" hangingPunct="1">
              <a:buNone/>
              <a:defRPr kumimoji="0" lang="es-ES" sz="3200">
                <a:solidFill>
                  <a:schemeClr val="tx1">
                    <a:lumMod val="75000"/>
                    <a:lumOff val="25000"/>
                  </a:schemeClr>
                </a:solidFill>
              </a:defRPr>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lang="es-ES" dirty="0"/>
              <a:t>Haga clic en el icono para agregar una imagen</a:t>
            </a:r>
            <a:endParaRPr dirty="0"/>
          </a:p>
        </p:txBody>
      </p:sp>
      <p:sp>
        <p:nvSpPr>
          <p:cNvPr id="4" name="Text Placeholder 3"/>
          <p:cNvSpPr>
            <a:spLocks noGrp="1"/>
          </p:cNvSpPr>
          <p:nvPr>
            <p:ph type="body" sz="half" idx="2"/>
          </p:nvPr>
        </p:nvSpPr>
        <p:spPr>
          <a:xfrm>
            <a:off x="1676400" y="5443538"/>
            <a:ext cx="5486400" cy="804862"/>
          </a:xfrm>
        </p:spPr>
        <p:txBody>
          <a:bodyPr>
            <a:normAutofit/>
          </a:bodyPr>
          <a:lstStyle>
            <a:lvl1pPr marL="0" indent="0" eaLnBrk="1" latinLnBrk="0" hangingPunct="1">
              <a:buNone/>
              <a:defRPr kumimoji="0" lang="es-ES" sz="1600">
                <a:solidFill>
                  <a:schemeClr val="tx1">
                    <a:lumMod val="85000"/>
                    <a:lumOff val="15000"/>
                  </a:schemeClr>
                </a:solidFill>
              </a:defRPr>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a:t>Haga clic para modificar el estilo de texto del patrón</a:t>
            </a:r>
          </a:p>
        </p:txBody>
      </p:sp>
      <p:sp>
        <p:nvSpPr>
          <p:cNvPr id="10"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11" name="Footer Placeholder 4"/>
          <p:cNvSpPr>
            <a:spLocks noGrp="1"/>
          </p:cNvSpPr>
          <p:nvPr>
            <p:ph type="ftr" sz="quarter" idx="11"/>
          </p:nvPr>
        </p:nvSpPr>
        <p:spPr>
          <a:xfrm>
            <a:off x="2971800" y="6553200"/>
            <a:ext cx="2895600" cy="304800"/>
          </a:xfrm>
        </p:spPr>
        <p:txBody>
          <a:bodyPr/>
          <a:lstStyle/>
          <a:p>
            <a:endParaRPr kumimoji="0" lang="es-ES" dirty="0"/>
          </a:p>
        </p:txBody>
      </p:sp>
      <p:sp>
        <p:nvSpPr>
          <p:cNvPr id="12" name="Slide Number Placeholder 5"/>
          <p:cNvSpPr>
            <a:spLocks noGrp="1"/>
          </p:cNvSpPr>
          <p:nvPr>
            <p:ph type="sldNum" sz="quarter" idx="12"/>
          </p:nvPr>
        </p:nvSpPr>
        <p:spPr>
          <a:xfrm>
            <a:off x="6248400" y="6553200"/>
            <a:ext cx="2057400" cy="304800"/>
          </a:xfrm>
        </p:spPr>
        <p:txBody>
          <a:bodyPr/>
          <a:lstStyle/>
          <a:p>
            <a:fld id="{80F88FF4-1BD9-4AA8-B980-C7776087ABAF}" type="slidenum">
              <a:t>‹Nº›</a:t>
            </a:fld>
            <a:endParaRPr kumimoji="0"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orizontal con título">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5"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6" name="Footer Placeholder 4"/>
          <p:cNvSpPr>
            <a:spLocks noGrp="1"/>
          </p:cNvSpPr>
          <p:nvPr>
            <p:ph type="ftr" sz="quarter" idx="11"/>
          </p:nvPr>
        </p:nvSpPr>
        <p:spPr>
          <a:xfrm>
            <a:off x="2971800" y="6553200"/>
            <a:ext cx="2895600" cy="304800"/>
          </a:xfrm>
        </p:spPr>
        <p:txBody>
          <a:bodyPr/>
          <a:lstStyle/>
          <a:p>
            <a:endParaRPr kumimoji="0" lang="es-ES" dirty="0"/>
          </a:p>
        </p:txBody>
      </p:sp>
      <p:sp>
        <p:nvSpPr>
          <p:cNvPr id="9" name="Slide Number Placeholder 5"/>
          <p:cNvSpPr>
            <a:spLocks noGrp="1"/>
          </p:cNvSpPr>
          <p:nvPr>
            <p:ph type="sldNum" sz="quarter" idx="12"/>
          </p:nvPr>
        </p:nvSpPr>
        <p:spPr>
          <a:xfrm>
            <a:off x="6248400" y="6553200"/>
            <a:ext cx="2057400" cy="304800"/>
          </a:xfrm>
        </p:spPr>
        <p:txBody>
          <a:bodyPr/>
          <a:lstStyle/>
          <a:p>
            <a:fld id="{80F88FF4-1BD9-4AA8-B980-C7776087ABAF}" type="slidenum">
              <a:t>‹Nº›</a:t>
            </a:fld>
            <a:endParaRPr kumimoji="0" lang="es-ES" dirty="0"/>
          </a:p>
        </p:txBody>
      </p:sp>
      <p:sp>
        <p:nvSpPr>
          <p:cNvPr id="12" name="Rectangle 9"/>
          <p:cNvSpPr>
            <a:spLocks noGrp="1" noChangeAspect="1"/>
          </p:cNvSpPr>
          <p:nvPr>
            <p:ph type="pic" sz="quarter" idx="14"/>
          </p:nvPr>
        </p:nvSpPr>
        <p:spPr>
          <a:xfrm>
            <a:off x="1244600" y="304800"/>
            <a:ext cx="6299200" cy="4724400"/>
          </a:xfrm>
          <a:solidFill>
            <a:schemeClr val="bg1">
              <a:lumMod val="95000"/>
            </a:schemeClr>
          </a:solidFill>
          <a:ln w="38100" cap="sq" cmpd="sng" algn="ctr">
            <a:noFill/>
            <a:prstDash val="solid"/>
            <a:miter lim="800000"/>
          </a:ln>
          <a:effectLst/>
        </p:spPr>
        <p:style>
          <a:lnRef idx="3">
            <a:schemeClr val="lt1"/>
          </a:lnRef>
          <a:fillRef idx="1">
            <a:schemeClr val="accent1"/>
          </a:fillRef>
          <a:effectRef idx="1">
            <a:schemeClr val="accent1"/>
          </a:effectRef>
          <a:fontRef idx="minor">
            <a:schemeClr val="lt1"/>
          </a:fontRef>
        </p:style>
        <p:txBody>
          <a:bodyPr anchor="t"/>
          <a:lstStyle>
            <a:lvl1pPr marL="0" marR="0" indent="1588" algn="ctr" rtl="0" eaLnBrk="1" latinLnBrk="0" hangingPunct="1">
              <a:spcBef>
                <a:spcPct val="20000"/>
              </a:spcBef>
              <a:buFontTx/>
              <a:buNone/>
              <a:defRPr kumimoji="0" lang="es-ES" sz="2800" i="0">
                <a:solidFill>
                  <a:schemeClr val="tx1">
                    <a:lumMod val="50000"/>
                    <a:lumOff val="50000"/>
                  </a:schemeClr>
                </a:solidFill>
                <a:latin typeface="+mn-lt"/>
                <a:ea typeface="+mn-ea"/>
                <a:cs typeface="+mn-cs"/>
              </a:defRPr>
            </a:lvl1pPr>
            <a:extLst/>
          </a:lstStyle>
          <a:p>
            <a:pPr marL="0" marR="0" indent="1588" algn="ctr" eaLnBrk="1" latinLnBrk="0" hangingPunct="1"/>
            <a:r>
              <a:rPr lang="es-ES" dirty="0"/>
              <a:t>Haga clic en el icono para agregar una imagen</a:t>
            </a:r>
            <a:endParaRPr dirty="0"/>
          </a:p>
        </p:txBody>
      </p:sp>
      <p:sp>
        <p:nvSpPr>
          <p:cNvPr id="14" name="Text Placeholder 13"/>
          <p:cNvSpPr>
            <a:spLocks noGrp="1"/>
          </p:cNvSpPr>
          <p:nvPr>
            <p:ph type="body" sz="quarter" idx="15" hasCustomPrompt="1"/>
          </p:nvPr>
        </p:nvSpPr>
        <p:spPr>
          <a:xfrm>
            <a:off x="457200" y="5181600"/>
            <a:ext cx="7848600" cy="457200"/>
          </a:xfrm>
        </p:spPr>
        <p:txBody>
          <a:bodyPr>
            <a:normAutofit/>
          </a:bodyPr>
          <a:lstStyle>
            <a:lvl1pPr eaLnBrk="1" latinLnBrk="0" hangingPunct="1">
              <a:buNone/>
              <a:defRPr kumimoji="0" lang="es-ES" sz="2400" b="1" baseline="0">
                <a:solidFill>
                  <a:srgbClr val="FC7500"/>
                </a:solidFill>
              </a:defRPr>
            </a:lvl1pPr>
          </a:lstStyle>
          <a:p>
            <a:pPr lvl="0"/>
            <a:r>
              <a:rPr kumimoji="0" lang="es-ES"/>
              <a:t>Haga clic para agregar un título</a:t>
            </a:r>
          </a:p>
        </p:txBody>
      </p:sp>
      <p:sp>
        <p:nvSpPr>
          <p:cNvPr id="16" name="Text Placeholder 15"/>
          <p:cNvSpPr>
            <a:spLocks noGrp="1"/>
          </p:cNvSpPr>
          <p:nvPr>
            <p:ph type="body" sz="quarter" idx="16" hasCustomPrompt="1"/>
          </p:nvPr>
        </p:nvSpPr>
        <p:spPr>
          <a:xfrm>
            <a:off x="457200" y="5715000"/>
            <a:ext cx="7848600" cy="685800"/>
          </a:xfrm>
        </p:spPr>
        <p:txBody>
          <a:bodyPr>
            <a:noAutofit/>
          </a:bodyPr>
          <a:lstStyle>
            <a:lvl1pPr eaLnBrk="1" latinLnBrk="0" hangingPunct="1">
              <a:buNone/>
              <a:defRPr kumimoji="0" lang="es-ES" sz="1800" baseline="0">
                <a:solidFill>
                  <a:schemeClr val="tx1">
                    <a:lumMod val="75000"/>
                    <a:lumOff val="25000"/>
                  </a:schemeClr>
                </a:solidFill>
              </a:defRPr>
            </a:lvl1pPr>
          </a:lstStyle>
          <a:p>
            <a:pPr lvl="0"/>
            <a:r>
              <a:rPr kumimoji="0" lang="es-ES"/>
              <a:t>Haga clic para agregar texto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Horizontal">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477079" y="228600"/>
            <a:ext cx="8189844" cy="6172200"/>
          </a:xfrm>
          <a:prstGeom prst="rect">
            <a:avLst/>
          </a:prstGeom>
          <a:noFill/>
          <a:ln w="117475" cmpd="thinThick">
            <a:solidFill>
              <a:srgbClr val="FC75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p>
        </p:txBody>
      </p:sp>
      <p:sp>
        <p:nvSpPr>
          <p:cNvPr id="6" name="Rectangle 9"/>
          <p:cNvSpPr>
            <a:spLocks noGrp="1" noChangeAspect="1"/>
          </p:cNvSpPr>
          <p:nvPr>
            <p:ph type="pic" sz="quarter" idx="13"/>
          </p:nvPr>
        </p:nvSpPr>
        <p:spPr>
          <a:xfrm>
            <a:off x="551994" y="299695"/>
            <a:ext cx="8040013" cy="6030010"/>
          </a:xfrm>
          <a:solidFill>
            <a:schemeClr val="bg1"/>
          </a:solidFill>
          <a:ln w="57150">
            <a:noFill/>
          </a:ln>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es-ES" sz="2400" i="0" kern="1200">
                <a:solidFill>
                  <a:srgbClr val="FC7500"/>
                </a:solidFill>
                <a:latin typeface="+mn-lt"/>
                <a:ea typeface="+mn-ea"/>
                <a:cs typeface="+mn-cs"/>
              </a:defRPr>
            </a:lvl1pPr>
            <a:extLst/>
          </a:lstStyle>
          <a:p>
            <a:pPr marL="0" marR="0" indent="1588" algn="ctr" eaLnBrk="1" latinLnBrk="0" hangingPunct="1"/>
            <a:r>
              <a:rPr lang="es-ES" dirty="0"/>
              <a:t>Haga clic en el icono para agregar una imagen</a:t>
            </a:r>
            <a:endParaRPr dirty="0"/>
          </a:p>
        </p:txBody>
      </p:sp>
      <p:sp>
        <p:nvSpPr>
          <p:cNvPr id="8"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9" name="Footer Placeholder 4"/>
          <p:cNvSpPr>
            <a:spLocks noGrp="1"/>
          </p:cNvSpPr>
          <p:nvPr>
            <p:ph type="ftr" sz="quarter" idx="11"/>
          </p:nvPr>
        </p:nvSpPr>
        <p:spPr>
          <a:xfrm>
            <a:off x="3124200" y="6553200"/>
            <a:ext cx="2895600" cy="304800"/>
          </a:xfrm>
        </p:spPr>
        <p:txBody>
          <a:bodyPr/>
          <a:lstStyle/>
          <a:p>
            <a:endParaRPr kumimoji="0" lang="es-ES" dirty="0"/>
          </a:p>
        </p:txBody>
      </p:sp>
      <p:sp>
        <p:nvSpPr>
          <p:cNvPr id="10" name="Slide Number Placeholder 5"/>
          <p:cNvSpPr>
            <a:spLocks noGrp="1"/>
          </p:cNvSpPr>
          <p:nvPr>
            <p:ph type="sldNum" sz="quarter" idx="12"/>
          </p:nvPr>
        </p:nvSpPr>
        <p:spPr>
          <a:xfrm>
            <a:off x="6553200" y="6553200"/>
            <a:ext cx="2133600" cy="304800"/>
          </a:xfrm>
        </p:spPr>
        <p:txBody>
          <a:bodyPr/>
          <a:lstStyle/>
          <a:p>
            <a:fld id="{80F88FF4-1BD9-4AA8-B980-C7776087ABAF}" type="slidenum">
              <a:t>‹Nº›</a:t>
            </a:fld>
            <a:endParaRPr kumimoji="0"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Horizontal con título">
    <p:bg>
      <p:bgPr>
        <a:solidFill>
          <a:srgbClr val="91BED4"/>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EFEED2B4-868F-4681-9E70-FF7ECCDC67D4}" type="datetimeFigureOut">
              <a:pPr/>
              <a:t>19/09/2020</a:t>
            </a:fld>
            <a:endParaRPr kumimoji="0" lang="es-ES" dirty="0"/>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dirty="0"/>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80F88FF4-1BD9-4AA8-B980-C7776087ABAF}" type="slidenum">
              <a:pPr/>
              <a:t>‹Nº›</a:t>
            </a:fld>
            <a:endParaRPr kumimoji="0" lang="es-ES" dirty="0"/>
          </a:p>
        </p:txBody>
      </p:sp>
      <p:sp>
        <p:nvSpPr>
          <p:cNvPr id="6" name="Rectangle 9"/>
          <p:cNvSpPr>
            <a:spLocks noGrp="1" noChangeAspect="1"/>
          </p:cNvSpPr>
          <p:nvPr>
            <p:ph type="pic" sz="quarter" idx="13"/>
          </p:nvPr>
        </p:nvSpPr>
        <p:spPr>
          <a:xfrm>
            <a:off x="533400" y="370790"/>
            <a:ext cx="8040013" cy="603001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kumimoji="0" lang="es-ES" sz="2400" i="0" kern="1200">
                <a:solidFill>
                  <a:srgbClr val="FC7500"/>
                </a:solidFill>
                <a:latin typeface="+mn-lt"/>
                <a:ea typeface="+mn-ea"/>
                <a:cs typeface="+mn-cs"/>
              </a:defRPr>
            </a:lvl1pPr>
            <a:extLst/>
          </a:lstStyle>
          <a:p>
            <a:pPr marL="0" marR="0" indent="1588" algn="ctr" eaLnBrk="1" latinLnBrk="0" hangingPunct="1"/>
            <a:r>
              <a:rPr lang="es-ES" dirty="0"/>
              <a:t>Haga clic en el icono para agregar una imagen</a:t>
            </a:r>
            <a:endParaRPr dirty="0"/>
          </a:p>
        </p:txBody>
      </p:sp>
      <p:sp>
        <p:nvSpPr>
          <p:cNvPr id="7" name="Text Placeholder 10"/>
          <p:cNvSpPr>
            <a:spLocks noGrp="1"/>
          </p:cNvSpPr>
          <p:nvPr>
            <p:ph type="body" sz="quarter" idx="14" hasCustomPrompt="1"/>
          </p:nvPr>
        </p:nvSpPr>
        <p:spPr>
          <a:xfrm>
            <a:off x="5105400" y="5257800"/>
            <a:ext cx="4038600" cy="505047"/>
          </a:xfrm>
          <a:solidFill>
            <a:schemeClr val="tx1">
              <a:alpha val="46000"/>
            </a:schemeClr>
          </a:solidFill>
        </p:spPr>
        <p:txBody>
          <a:bodyPr>
            <a:normAutofit/>
          </a:bodyPr>
          <a:lstStyle>
            <a:lvl1pPr eaLnBrk="1" latinLnBrk="0" hangingPunct="1">
              <a:buNone/>
              <a:defRPr kumimoji="0" lang="es-ES" sz="2800" baseline="0">
                <a:solidFill>
                  <a:schemeClr val="bg1"/>
                </a:solidFill>
              </a:defRPr>
            </a:lvl1pPr>
          </a:lstStyle>
          <a:p>
            <a:pPr lvl="0"/>
            <a:r>
              <a:rPr kumimoji="0" lang="es-ES"/>
              <a:t>Haga clic para agregar un título</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en vertical con títulos">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8"/>
          <p:cNvSpPr>
            <a:spLocks noGrp="1" noChangeAspect="1"/>
          </p:cNvSpPr>
          <p:nvPr>
            <p:ph type="pic" sz="quarter" idx="13"/>
          </p:nvPr>
        </p:nvSpPr>
        <p:spPr>
          <a:xfrm>
            <a:off x="4512497" y="381000"/>
            <a:ext cx="3431353" cy="4575141"/>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kumimoji="0" lang="es-ES" sz="2400" i="0" kern="1200">
                <a:solidFill>
                  <a:schemeClr val="tx1">
                    <a:lumMod val="65000"/>
                    <a:lumOff val="35000"/>
                  </a:schemeClr>
                </a:solidFill>
                <a:latin typeface="+mn-lt"/>
                <a:ea typeface="+mn-ea"/>
                <a:cs typeface="+mn-cs"/>
              </a:defRPr>
            </a:lvl1pPr>
            <a:extLst/>
          </a:lstStyle>
          <a:p>
            <a:pPr marL="0" marR="0" indent="1588" algn="ctr" eaLnBrk="1" latinLnBrk="0" hangingPunct="1"/>
            <a:r>
              <a:rPr lang="es-ES" dirty="0"/>
              <a:t>Haga clic en el icono para agregar una imagen</a:t>
            </a:r>
            <a:endParaRPr dirty="0"/>
          </a:p>
        </p:txBody>
      </p:sp>
      <p:sp>
        <p:nvSpPr>
          <p:cNvPr id="7" name="Rectangle 8"/>
          <p:cNvSpPr>
            <a:spLocks noGrp="1" noChangeAspect="1"/>
          </p:cNvSpPr>
          <p:nvPr>
            <p:ph type="pic" sz="quarter" idx="14"/>
          </p:nvPr>
        </p:nvSpPr>
        <p:spPr>
          <a:xfrm>
            <a:off x="857250" y="381000"/>
            <a:ext cx="3429000" cy="4572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kumimoji="0" lang="es-ES" sz="2400" kern="1200">
                <a:solidFill>
                  <a:schemeClr val="tx1">
                    <a:lumMod val="65000"/>
                    <a:lumOff val="35000"/>
                  </a:schemeClr>
                </a:solidFill>
                <a:latin typeface="+mn-lt"/>
                <a:ea typeface="+mn-ea"/>
                <a:cs typeface="+mn-cs"/>
              </a:defRPr>
            </a:lvl1pPr>
            <a:extLst/>
          </a:lstStyle>
          <a:p>
            <a:pPr marL="0" marR="0" indent="1588" algn="ctr" eaLnBrk="1" latinLnBrk="0" hangingPunct="1"/>
            <a:r>
              <a:rPr lang="es-ES" dirty="0"/>
              <a:t>Haga clic en el icono para agregar una imagen</a:t>
            </a:r>
            <a:endParaRPr dirty="0"/>
          </a:p>
        </p:txBody>
      </p:sp>
      <p:sp>
        <p:nvSpPr>
          <p:cNvPr id="8" name="Rectangle 7"/>
          <p:cNvSpPr>
            <a:spLocks noGrp="1"/>
          </p:cNvSpPr>
          <p:nvPr>
            <p:ph type="body" sz="quarter" idx="15" hasCustomPrompt="1"/>
          </p:nvPr>
        </p:nvSpPr>
        <p:spPr>
          <a:xfrm>
            <a:off x="838200" y="5181600"/>
            <a:ext cx="3476626" cy="1066800"/>
          </a:xfrm>
        </p:spPr>
        <p:txBody>
          <a:bodyPr lIns="91440" rIns="9144" anchor="t" anchorCtr="0">
            <a:noAutofit/>
          </a:bodyPr>
          <a:lstStyle>
            <a:lvl1pPr marL="0" marR="0" indent="0" algn="ctr" rtl="0" eaLnBrk="1" latinLnBrk="0" hangingPunct="1">
              <a:spcBef>
                <a:spcPct val="20000"/>
              </a:spcBef>
              <a:buFontTx/>
              <a:buNone/>
              <a:defRPr kumimoji="0" lang="es-ES" sz="1800" baseline="0">
                <a:solidFill>
                  <a:schemeClr val="tx1">
                    <a:lumMod val="75000"/>
                    <a:lumOff val="25000"/>
                  </a:schemeClr>
                </a:solidFill>
                <a:latin typeface="+mn-lt"/>
                <a:ea typeface="+mn-ea"/>
                <a:cs typeface="+mn-cs"/>
              </a:defRPr>
            </a:lvl1pPr>
            <a:extLst/>
          </a:lstStyle>
          <a:p>
            <a:pPr lvl="0"/>
            <a:r>
              <a:rPr kumimoji="0" lang="es-ES"/>
              <a:t>Haga clic para agregar el título</a:t>
            </a:r>
          </a:p>
        </p:txBody>
      </p:sp>
      <p:sp>
        <p:nvSpPr>
          <p:cNvPr id="9" name="Rectangle 7"/>
          <p:cNvSpPr>
            <a:spLocks noGrp="1"/>
          </p:cNvSpPr>
          <p:nvPr>
            <p:ph type="body" sz="quarter" idx="16" hasCustomPrompt="1"/>
          </p:nvPr>
        </p:nvSpPr>
        <p:spPr>
          <a:xfrm>
            <a:off x="4505324" y="5181600"/>
            <a:ext cx="3476625" cy="1066800"/>
          </a:xfrm>
        </p:spPr>
        <p:txBody>
          <a:bodyPr lIns="91440" rIns="9144" anchor="t" anchorCtr="0">
            <a:noAutofit/>
          </a:bodyPr>
          <a:lstStyle>
            <a:lvl1pPr marL="0" marR="0" indent="0" algn="ctr" rtl="0" eaLnBrk="1" latinLnBrk="0" hangingPunct="1">
              <a:spcBef>
                <a:spcPct val="20000"/>
              </a:spcBef>
              <a:buFontTx/>
              <a:buNone/>
              <a:defRPr kumimoji="0" lang="es-ES" sz="1800" baseline="0">
                <a:solidFill>
                  <a:schemeClr val="tx1">
                    <a:lumMod val="75000"/>
                    <a:lumOff val="25000"/>
                  </a:schemeClr>
                </a:solidFill>
                <a:latin typeface="+mn-lt"/>
                <a:ea typeface="+mn-ea"/>
                <a:cs typeface="+mn-cs"/>
              </a:defRPr>
            </a:lvl1pPr>
            <a:extLst/>
          </a:lstStyle>
          <a:p>
            <a:pPr lvl="0"/>
            <a:r>
              <a:rPr kumimoji="0" lang="es-ES"/>
              <a:t>Haga clic para agregar el título</a:t>
            </a:r>
          </a:p>
        </p:txBody>
      </p:sp>
      <p:sp>
        <p:nvSpPr>
          <p:cNvPr id="12" name="Date Placeholder 3"/>
          <p:cNvSpPr>
            <a:spLocks noGrp="1"/>
          </p:cNvSpPr>
          <p:nvPr>
            <p:ph type="dt" sz="half" idx="10"/>
          </p:nvPr>
        </p:nvSpPr>
        <p:spPr>
          <a:xfrm>
            <a:off x="457200" y="6553200"/>
            <a:ext cx="2133600" cy="304800"/>
          </a:xfrm>
        </p:spPr>
        <p:txBody>
          <a:bodyPr/>
          <a:lstStyle/>
          <a:p>
            <a:fld id="{EFEED2B4-868F-4681-9E70-FF7ECCDC67D4}" type="datetimeFigureOut">
              <a:t>19/09/2020</a:t>
            </a:fld>
            <a:endParaRPr kumimoji="0" lang="es-ES" dirty="0"/>
          </a:p>
        </p:txBody>
      </p:sp>
      <p:sp>
        <p:nvSpPr>
          <p:cNvPr id="13" name="Footer Placeholder 4"/>
          <p:cNvSpPr>
            <a:spLocks noGrp="1"/>
          </p:cNvSpPr>
          <p:nvPr>
            <p:ph type="ftr" sz="quarter" idx="11"/>
          </p:nvPr>
        </p:nvSpPr>
        <p:spPr>
          <a:xfrm>
            <a:off x="2971800" y="6553200"/>
            <a:ext cx="2895600" cy="304800"/>
          </a:xfrm>
        </p:spPr>
        <p:txBody>
          <a:bodyPr/>
          <a:lstStyle/>
          <a:p>
            <a:endParaRPr kumimoji="0" lang="es-ES" dirty="0"/>
          </a:p>
        </p:txBody>
      </p:sp>
      <p:sp>
        <p:nvSpPr>
          <p:cNvPr id="14" name="Slide Number Placeholder 5"/>
          <p:cNvSpPr>
            <a:spLocks noGrp="1"/>
          </p:cNvSpPr>
          <p:nvPr>
            <p:ph type="sldNum" sz="quarter" idx="12"/>
          </p:nvPr>
        </p:nvSpPr>
        <p:spPr>
          <a:xfrm>
            <a:off x="6248400" y="6553200"/>
            <a:ext cx="2057400" cy="304800"/>
          </a:xfrm>
        </p:spPr>
        <p:txBody>
          <a:bodyPr/>
          <a:lstStyle/>
          <a:p>
            <a:fld id="{80F88FF4-1BD9-4AA8-B980-C7776087ABAF}" type="slidenum">
              <a:t>‹Nº›</a:t>
            </a:fld>
            <a:endParaRPr kumimoji="0"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4" name="Date Placeholder 3"/>
          <p:cNvSpPr>
            <a:spLocks noGrp="1"/>
          </p:cNvSpPr>
          <p:nvPr>
            <p:ph type="dt" sz="half" idx="2"/>
          </p:nvPr>
        </p:nvSpPr>
        <p:spPr>
          <a:xfrm>
            <a:off x="457200" y="6553200"/>
            <a:ext cx="2133600" cy="304800"/>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EFEED2B4-868F-4681-9E70-FF7ECCDC67D4}" type="datetimeFigureOut">
              <a:t>19/09/2020</a:t>
            </a:fld>
            <a:endParaRPr kumimoji="0" lang="es-ES" dirty="0"/>
          </a:p>
        </p:txBody>
      </p:sp>
      <p:sp>
        <p:nvSpPr>
          <p:cNvPr id="5" name="Footer Placeholder 4"/>
          <p:cNvSpPr>
            <a:spLocks noGrp="1"/>
          </p:cNvSpPr>
          <p:nvPr>
            <p:ph type="ftr" sz="quarter" idx="3"/>
          </p:nvPr>
        </p:nvSpPr>
        <p:spPr>
          <a:xfrm>
            <a:off x="3124200" y="6553200"/>
            <a:ext cx="2895600" cy="304800"/>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kumimoji="0" lang="es-ES" dirty="0"/>
          </a:p>
        </p:txBody>
      </p:sp>
      <p:sp>
        <p:nvSpPr>
          <p:cNvPr id="6" name="Slide Number Placeholder 5"/>
          <p:cNvSpPr>
            <a:spLocks noGrp="1"/>
          </p:cNvSpPr>
          <p:nvPr>
            <p:ph type="sldNum" sz="quarter" idx="4"/>
          </p:nvPr>
        </p:nvSpPr>
        <p:spPr>
          <a:xfrm>
            <a:off x="6553200" y="6553200"/>
            <a:ext cx="2133600" cy="304800"/>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80F88FF4-1BD9-4AA8-B980-C7776087ABAF}" type="slidenum">
              <a:t>‹Nº›</a:t>
            </a:fld>
            <a:endParaRPr kumimoji="0" lang="es-ES" dirty="0"/>
          </a:p>
        </p:txBody>
      </p:sp>
      <p:sp>
        <p:nvSpPr>
          <p:cNvPr id="7" name="Rectangle 6"/>
          <p:cNvSpPr/>
          <p:nvPr/>
        </p:nvSpPr>
        <p:spPr>
          <a:xfrm>
            <a:off x="8532519"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dirty="0">
              <a:solidFill>
                <a:srgbClr val="FC7500"/>
              </a:solidFill>
            </a:endParaRPr>
          </a:p>
        </p:txBody>
      </p:sp>
      <p:cxnSp>
        <p:nvCxnSpPr>
          <p:cNvPr id="8" name="Straight Connector 7"/>
          <p:cNvCxnSpPr/>
          <p:nvPr/>
        </p:nvCxnSpPr>
        <p:spPr>
          <a:xfrm rot="5400000">
            <a:off x="5693455"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1" r:id="rId2"/>
    <p:sldLayoutId id="2147483661" r:id="rId3"/>
    <p:sldLayoutId id="2147483676" r:id="rId4"/>
    <p:sldLayoutId id="2147483657" r:id="rId5"/>
    <p:sldLayoutId id="2147483655" r:id="rId6"/>
    <p:sldLayoutId id="2147483674" r:id="rId7"/>
    <p:sldLayoutId id="2147483675" r:id="rId8"/>
    <p:sldLayoutId id="2147483670" r:id="rId9"/>
    <p:sldLayoutId id="2147483671" r:id="rId10"/>
    <p:sldLayoutId id="2147483679" r:id="rId11"/>
    <p:sldLayoutId id="2147483680" r:id="rId12"/>
    <p:sldLayoutId id="2147483672" r:id="rId13"/>
    <p:sldLayoutId id="2147483673" r:id="rId14"/>
    <p:sldLayoutId id="2147483650" r:id="rId15"/>
    <p:sldLayoutId id="2147483667" r:id="rId16"/>
    <p:sldLayoutId id="2147483668" r:id="rId17"/>
    <p:sldLayoutId id="2147483666" r:id="rId18"/>
    <p:sldLayoutId id="2147483664" r:id="rId19"/>
    <p:sldLayoutId id="2147483663" r:id="rId20"/>
    <p:sldLayoutId id="2147483653" r:id="rId21"/>
    <p:sldLayoutId id="2147483652" r:id="rId22"/>
    <p:sldLayoutId id="2147483660" r:id="rId23"/>
    <p:sldLayoutId id="2147483658" r:id="rId24"/>
    <p:sldLayoutId id="2147483665" r:id="rId25"/>
    <p:sldLayoutId id="2147483669" r:id="rId26"/>
    <p:sldLayoutId id="2147483654" r:id="rId27"/>
    <p:sldLayoutId id="2147483656" r:id="rId28"/>
    <p:sldLayoutId id="2147483684" r:id="rId29"/>
    <p:sldLayoutId id="2147483685" r:id="rId30"/>
  </p:sldLayoutIdLst>
  <p:txStyles>
    <p:titleStyle>
      <a:lvl1pPr algn="ctr"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1619672" y="1125537"/>
            <a:ext cx="7524328" cy="1943423"/>
          </a:xfrm>
        </p:spPr>
        <p:txBody>
          <a:bodyPr>
            <a:noAutofit/>
          </a:bodyPr>
          <a:lstStyle/>
          <a:p>
            <a:pPr marL="0" indent="0">
              <a:buNone/>
            </a:pPr>
            <a:r>
              <a:rPr lang="es-PE" sz="5000" b="1" dirty="0"/>
              <a:t>PROCESO INMEDIATO</a:t>
            </a:r>
          </a:p>
          <a:p>
            <a:pPr marL="0" indent="0">
              <a:buNone/>
            </a:pPr>
            <a:r>
              <a:rPr lang="es-PE" sz="5000" b="1" dirty="0"/>
              <a:t>ANTECEDENTES</a:t>
            </a:r>
          </a:p>
        </p:txBody>
      </p:sp>
      <p:sp>
        <p:nvSpPr>
          <p:cNvPr id="6" name="5 CuadroTexto"/>
          <p:cNvSpPr txBox="1"/>
          <p:nvPr/>
        </p:nvSpPr>
        <p:spPr>
          <a:xfrm>
            <a:off x="3554952" y="4355583"/>
            <a:ext cx="4400872" cy="646331"/>
          </a:xfrm>
          <a:prstGeom prst="rect">
            <a:avLst/>
          </a:prstGeom>
          <a:noFill/>
        </p:spPr>
        <p:txBody>
          <a:bodyPr wrap="square" rtlCol="0">
            <a:spAutoFit/>
          </a:bodyPr>
          <a:lstStyle/>
          <a:p>
            <a:pPr algn="ctr"/>
            <a:r>
              <a:rPr lang="es-PE" dirty="0">
                <a:solidFill>
                  <a:schemeClr val="bg1"/>
                </a:solidFill>
              </a:rPr>
              <a:t>Docente Facultad de Derecho UNMSM</a:t>
            </a:r>
          </a:p>
          <a:p>
            <a:pPr algn="ctr"/>
            <a:endParaRPr lang="es-PE" dirty="0">
              <a:solidFill>
                <a:schemeClr val="bg1"/>
              </a:solidFill>
            </a:endParaRPr>
          </a:p>
        </p:txBody>
      </p:sp>
      <p:sp>
        <p:nvSpPr>
          <p:cNvPr id="8" name="7 CuadroTexto"/>
          <p:cNvSpPr txBox="1"/>
          <p:nvPr/>
        </p:nvSpPr>
        <p:spPr>
          <a:xfrm>
            <a:off x="3974796" y="3561983"/>
            <a:ext cx="3960440" cy="369332"/>
          </a:xfrm>
          <a:prstGeom prst="rect">
            <a:avLst/>
          </a:prstGeom>
          <a:noFill/>
        </p:spPr>
        <p:txBody>
          <a:bodyPr wrap="square" rtlCol="0">
            <a:spAutoFit/>
          </a:bodyPr>
          <a:lstStyle/>
          <a:p>
            <a:r>
              <a:rPr lang="es-PE" dirty="0">
                <a:solidFill>
                  <a:schemeClr val="bg1"/>
                </a:solidFill>
              </a:rPr>
              <a:t>VICTOR JIMMY ARBULU MARTINEZ</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259632" y="548680"/>
            <a:ext cx="6264696" cy="461665"/>
          </a:xfrm>
          <a:prstGeom prst="rect">
            <a:avLst/>
          </a:prstGeom>
          <a:solidFill>
            <a:schemeClr val="tx1">
              <a:lumMod val="95000"/>
              <a:lumOff val="5000"/>
              <a:alpha val="55000"/>
            </a:schemeClr>
          </a:solidFill>
        </p:spPr>
        <p:txBody>
          <a:bodyPr wrap="square" rtlCol="0">
            <a:spAutoFit/>
          </a:bodyPr>
          <a:lstStyle/>
          <a:p>
            <a:pPr algn="just"/>
            <a:r>
              <a:rPr lang="es-PE" sz="2400" dirty="0">
                <a:solidFill>
                  <a:schemeClr val="bg1"/>
                </a:solidFill>
              </a:rPr>
              <a:t>COSTA RICA. CUESTIONAMIENTOS AL MODELO</a:t>
            </a:r>
          </a:p>
        </p:txBody>
      </p:sp>
      <p:sp>
        <p:nvSpPr>
          <p:cNvPr id="7" name="CuadroTexto 6">
            <a:extLst>
              <a:ext uri="{FF2B5EF4-FFF2-40B4-BE49-F238E27FC236}">
                <a16:creationId xmlns:a16="http://schemas.microsoft.com/office/drawing/2014/main" id="{81C75950-A2BC-438B-B347-CC3D5F60607F}"/>
              </a:ext>
            </a:extLst>
          </p:cNvPr>
          <p:cNvSpPr txBox="1"/>
          <p:nvPr/>
        </p:nvSpPr>
        <p:spPr>
          <a:xfrm>
            <a:off x="1691680" y="1490008"/>
            <a:ext cx="5544616" cy="2742417"/>
          </a:xfrm>
          <a:prstGeom prst="rect">
            <a:avLst/>
          </a:prstGeom>
          <a:noFill/>
        </p:spPr>
        <p:txBody>
          <a:bodyPr wrap="square">
            <a:spAutoFit/>
          </a:bodyPr>
          <a:lstStyle/>
          <a:p>
            <a:pPr>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Es un procedimiento inconstitucional.</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 </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Doble instancia: Ausencia de doble instancia en todas las resoluciones del proceso.</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 </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6908554"/>
      </p:ext>
    </p:extLst>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259632" y="548680"/>
            <a:ext cx="6264696" cy="461665"/>
          </a:xfrm>
          <a:prstGeom prst="rect">
            <a:avLst/>
          </a:prstGeom>
          <a:solidFill>
            <a:schemeClr val="tx1">
              <a:lumMod val="95000"/>
              <a:lumOff val="5000"/>
              <a:alpha val="55000"/>
            </a:schemeClr>
          </a:solidFill>
        </p:spPr>
        <p:txBody>
          <a:bodyPr wrap="square" rtlCol="0">
            <a:spAutoFit/>
          </a:bodyPr>
          <a:lstStyle/>
          <a:p>
            <a:pPr algn="just"/>
            <a:r>
              <a:rPr lang="es-PE" sz="2400" dirty="0">
                <a:solidFill>
                  <a:schemeClr val="bg1"/>
                </a:solidFill>
              </a:rPr>
              <a:t>COSTA RICA. CUESTIONAMIENTOS AL MODELO</a:t>
            </a:r>
          </a:p>
        </p:txBody>
      </p:sp>
      <p:sp>
        <p:nvSpPr>
          <p:cNvPr id="7" name="CuadroTexto 6">
            <a:extLst>
              <a:ext uri="{FF2B5EF4-FFF2-40B4-BE49-F238E27FC236}">
                <a16:creationId xmlns:a16="http://schemas.microsoft.com/office/drawing/2014/main" id="{81C75950-A2BC-438B-B347-CC3D5F60607F}"/>
              </a:ext>
            </a:extLst>
          </p:cNvPr>
          <p:cNvSpPr txBox="1"/>
          <p:nvPr/>
        </p:nvSpPr>
        <p:spPr>
          <a:xfrm>
            <a:off x="1691680" y="1490008"/>
            <a:ext cx="5544616" cy="2742417"/>
          </a:xfrm>
          <a:prstGeom prst="rect">
            <a:avLst/>
          </a:prstGeom>
          <a:noFill/>
        </p:spPr>
        <p:txBody>
          <a:bodyPr wrap="square">
            <a:spAutoFit/>
          </a:bodyPr>
          <a:lstStyle/>
          <a:p>
            <a:pPr>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Plazo excesivo de detención sin resolución</a:t>
            </a:r>
            <a:r>
              <a:rPr lang="es-ES" sz="2400" dirty="0">
                <a:latin typeface="Arial" panose="020B0604020202020204" pitchFamily="34" charset="0"/>
                <a:ea typeface="Calibri" panose="020F0502020204030204" pitchFamily="34" charset="0"/>
                <a:cs typeface="Times New Roman" panose="02020603050405020304" pitchFamily="18" charset="0"/>
              </a:rPr>
              <a:t> </a:t>
            </a:r>
            <a:r>
              <a:rPr lang="es-ES" sz="2400" dirty="0">
                <a:effectLst/>
                <a:latin typeface="Arial" panose="020B0604020202020204" pitchFamily="34" charset="0"/>
                <a:ea typeface="Calibri" panose="020F0502020204030204" pitchFamily="34" charset="0"/>
                <a:cs typeface="Arial" panose="020B0604020202020204" pitchFamily="34" charset="0"/>
              </a:rPr>
              <a:t>jurisdiccional.</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 </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Imparcialidad: Violación al principio de juez imparcial al deber de calificar acusación.</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2294603"/>
      </p:ext>
    </p:extLst>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11560" y="620688"/>
            <a:ext cx="7704856"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es-PE" sz="2400" dirty="0"/>
              <a:t>CASO COSTA RICA. PRACTICAS NEGATIVAS</a:t>
            </a:r>
          </a:p>
        </p:txBody>
      </p:sp>
      <p:sp>
        <p:nvSpPr>
          <p:cNvPr id="2" name="1 Rectángulo"/>
          <p:cNvSpPr/>
          <p:nvPr/>
        </p:nvSpPr>
        <p:spPr>
          <a:xfrm>
            <a:off x="1187624" y="1268760"/>
            <a:ext cx="6840760" cy="4434547"/>
          </a:xfrm>
          <a:prstGeom prst="rect">
            <a:avLst/>
          </a:prstGeom>
        </p:spPr>
        <p:txBody>
          <a:bodyPr wrap="square">
            <a:spAutoFit/>
          </a:bodyPr>
          <a:lstStyle/>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Realizadas por fiscales pues se "presionaba" a la defensa en las diferentes instancias mediante</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el ejercicio del poder. </a:t>
            </a:r>
          </a:p>
          <a:p>
            <a:pPr algn="just">
              <a:lnSpc>
                <a:spcPct val="107000"/>
              </a:lnSpc>
              <a:spcAft>
                <a:spcPts val="800"/>
              </a:spcAft>
            </a:pPr>
            <a:endParaRPr lang="es-ES" sz="2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Se limitaba el tiempo para acceder al proceso y conversar con la persona detenida</a:t>
            </a: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Se realizaban acuerdos para </a:t>
            </a:r>
            <a:r>
              <a:rPr lang="es-ES" sz="2400" dirty="0">
                <a:latin typeface="Arial" panose="020B0604020202020204" pitchFamily="34" charset="0"/>
                <a:ea typeface="Calibri" panose="020F0502020204030204" pitchFamily="34" charset="0"/>
                <a:cs typeface="Arial" panose="020B0604020202020204" pitchFamily="34" charset="0"/>
              </a:rPr>
              <a:t>l</a:t>
            </a:r>
            <a:r>
              <a:rPr lang="es-ES" sz="2400" dirty="0">
                <a:effectLst/>
                <a:latin typeface="Arial" panose="020B0604020202020204" pitchFamily="34" charset="0"/>
                <a:ea typeface="Calibri" panose="020F0502020204030204" pitchFamily="34" charset="0"/>
                <a:cs typeface="Arial" panose="020B0604020202020204" pitchFamily="34" charset="0"/>
              </a:rPr>
              <a:t>a aplicación de procedimiento abreviado que luego eran modificadas en Ia sanción penal según el número de audiencias</a:t>
            </a:r>
            <a:r>
              <a:rPr lang="es-ES" sz="2400" dirty="0">
                <a:latin typeface="Arial" panose="020B0604020202020204" pitchFamily="34" charset="0"/>
                <a:ea typeface="Calibri" panose="020F0502020204030204" pitchFamily="34" charset="0"/>
                <a:cs typeface="Times New Roman" panose="02020603050405020304" pitchFamily="18" charset="0"/>
              </a:rPr>
              <a:t> </a:t>
            </a:r>
            <a:r>
              <a:rPr lang="es-ES" sz="2400" dirty="0">
                <a:effectLst/>
                <a:latin typeface="Arial" panose="020B0604020202020204" pitchFamily="34" charset="0"/>
                <a:ea typeface="Calibri" panose="020F0502020204030204" pitchFamily="34" charset="0"/>
                <a:cs typeface="Arial" panose="020B0604020202020204" pitchFamily="34" charset="0"/>
              </a:rPr>
              <a:t>realizadas</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6520150"/>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40475" y="240475"/>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t>Como antecedentes a la formación de este tribunal, tenemos que el 13 de enero de 1942, representantes de los gobiernos exiliados en Gran Bretaña y cuyos países se encontraban bajo ocupación Nazi, se reunieron en Londres para una “conferencia de aliados sobre el castigo de crímenes de guerra”. Allí nació la idea de un juicio internacional para castigar a los responsables de los crímenes cometidos bajo el régimen Nazi, sin importar el nivel de responsabilidad de los autores. El 17 de diciembre de 1942, por primera vez, la exterminación de los judíos fue mencionada oficialmente y los gobiernos reafirmaron su determinación de castigar a los responsables dentro del menor tiempo posible.</a:t>
            </a:r>
            <a:endParaRPr lang="es-ES" dirty="0"/>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TextBox 8"/>
          <p:cNvSpPr txBox="1"/>
          <p:nvPr/>
        </p:nvSpPr>
        <p:spPr>
          <a:xfrm>
            <a:off x="1143000" y="2276871"/>
            <a:ext cx="6781800" cy="4200129"/>
          </a:xfrm>
          <a:prstGeom prst="rect">
            <a:avLst/>
          </a:prstGeom>
          <a:noFill/>
        </p:spPr>
        <p:txBody>
          <a:bodyPr wrap="square" rtlCol="0">
            <a:normAutofit/>
          </a:bodyPr>
          <a:lstStyle/>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Se ofrecía una sanción penal si el imputado si aceptaba los hechos el mismo día de la detención, pero si no aceptaba, en la audiencia siguiente la sanción aumentaba</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Se insistía en las víctimas respecto a la no aplicación de salidas alternas informándoles sobre el expediente criminal de la persona</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es-ES" sz="2400" dirty="0">
                <a:effectLst/>
                <a:latin typeface="Arial" panose="020B0604020202020204" pitchFamily="34" charset="0"/>
                <a:ea typeface="Calibri" panose="020F0502020204030204" pitchFamily="34" charset="0"/>
              </a:rPr>
              <a:t>y sus antecedentes penales.</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TextBox 9"/>
          <p:cNvSpPr txBox="1"/>
          <p:nvPr/>
        </p:nvSpPr>
        <p:spPr>
          <a:xfrm>
            <a:off x="300064" y="404665"/>
            <a:ext cx="7624736"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s-PE" sz="3000" dirty="0"/>
              <a:t>COSTA RICA. PRACTICAS NEGATIVAS</a:t>
            </a:r>
          </a:p>
        </p:txBody>
      </p:sp>
    </p:spTree>
    <p:extLst>
      <p:ext uri="{BB962C8B-B14F-4D97-AF65-F5344CB8AC3E}">
        <p14:creationId xmlns:p14="http://schemas.microsoft.com/office/powerpoint/2010/main" val="1629008275"/>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40475" y="240475"/>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t>Como antecedentes a la formación de este tribunal, tenemos que el 13 de enero de 1942, representantes de los gobiernos exiliados en Gran Bretaña y cuyos países se encontraban bajo ocupación Nazi, se reunieron en Londres para una “conferencia de aliados sobre el castigo de crímenes de guerra”. Allí nació la idea de un juicio internacional para castigar a los responsables de los crímenes cometidos bajo el régimen Nazi, sin importar el nivel de responsabilidad de los autores. El 17 de diciembre de 1942, por primera vez, la exterminación de los judíos fue mencionada oficialmente y los gobiernos reafirmaron su determinación de castigar a los responsables dentro del menor tiempo posible.</a:t>
            </a:r>
            <a:endParaRPr lang="es-ES" dirty="0"/>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TextBox 8"/>
          <p:cNvSpPr txBox="1"/>
          <p:nvPr/>
        </p:nvSpPr>
        <p:spPr>
          <a:xfrm>
            <a:off x="1143000" y="2276871"/>
            <a:ext cx="6781800" cy="4200129"/>
          </a:xfrm>
          <a:prstGeom prst="rect">
            <a:avLst/>
          </a:prstGeom>
          <a:noFill/>
        </p:spPr>
        <p:txBody>
          <a:bodyPr wrap="square" rtlCol="0">
            <a:noAutofit/>
          </a:bodyPr>
          <a:lstStyle/>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Se introdujo la aplicación automática de prisión en delitos con detención en flagrancia para delitos vinculados al  narcotráfico, Libertad sexual, propiedad.</a:t>
            </a:r>
          </a:p>
          <a:p>
            <a:pPr algn="just">
              <a:lnSpc>
                <a:spcPct val="107000"/>
              </a:lnSpc>
              <a:spcAft>
                <a:spcPts val="800"/>
              </a:spcAft>
            </a:pPr>
            <a:endParaRPr lang="es-ES"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En delitos declarados como delincuencia organizada y de personas reincidentes o con más de un proceso penal en su contra.</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0" name="TextBox 9"/>
          <p:cNvSpPr txBox="1"/>
          <p:nvPr/>
        </p:nvSpPr>
        <p:spPr>
          <a:xfrm>
            <a:off x="300064" y="404665"/>
            <a:ext cx="7624736"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s-PE" sz="3000" dirty="0"/>
              <a:t>COSTA RICA. LEGISLACION LIMITADORA DE DERECHOS</a:t>
            </a:r>
          </a:p>
        </p:txBody>
      </p:sp>
    </p:spTree>
    <p:extLst>
      <p:ext uri="{BB962C8B-B14F-4D97-AF65-F5344CB8AC3E}">
        <p14:creationId xmlns:p14="http://schemas.microsoft.com/office/powerpoint/2010/main" val="1524155202"/>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40475" y="240475"/>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t>Como antecedentes a la formación de este tribunal, tenemos que el 13 de enero de 1942, representantes de los gobiernos exiliados en Gran Bretaña y cuyos países se encontraban bajo ocupación Nazi, se reunieron en Londres para una “conferencia de aliados sobre el castigo de crímenes de guerra”. Allí nació la idea de un juicio internacional para castigar a los responsables de los crímenes cometidos bajo el régimen Nazi, sin importar el nivel de responsabilidad de los autores. El 17 de diciembre de 1942, por primera vez, la exterminación de los judíos fue mencionada oficialmente y los gobiernos reafirmaron su determinación de castigar a los responsables dentro del menor tiempo posible.</a:t>
            </a:r>
            <a:endParaRPr lang="es-ES" dirty="0"/>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TextBox 8"/>
          <p:cNvSpPr txBox="1"/>
          <p:nvPr/>
        </p:nvSpPr>
        <p:spPr>
          <a:xfrm>
            <a:off x="1143000" y="2276871"/>
            <a:ext cx="6781800" cy="4200129"/>
          </a:xfrm>
          <a:prstGeom prst="rect">
            <a:avLst/>
          </a:prstGeom>
          <a:noFill/>
        </p:spPr>
        <p:txBody>
          <a:bodyPr wrap="square" rtlCol="0">
            <a:noAutofit/>
          </a:bodyPr>
          <a:lstStyle/>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La </a:t>
            </a:r>
            <a:r>
              <a:rPr lang="es-ES" sz="2400" dirty="0">
                <a:latin typeface="Arial" panose="020B0604020202020204" pitchFamily="34" charset="0"/>
                <a:ea typeface="Calibri" panose="020F0502020204030204" pitchFamily="34" charset="0"/>
                <a:cs typeface="Arial" panose="020B0604020202020204" pitchFamily="34" charset="0"/>
              </a:rPr>
              <a:t>li</a:t>
            </a:r>
            <a:r>
              <a:rPr lang="es-ES" sz="2400" dirty="0">
                <a:effectLst/>
                <a:latin typeface="Arial" panose="020B0604020202020204" pitchFamily="34" charset="0"/>
                <a:ea typeface="Calibri" panose="020F0502020204030204" pitchFamily="34" charset="0"/>
                <a:cs typeface="Arial" panose="020B0604020202020204" pitchFamily="34" charset="0"/>
              </a:rPr>
              <a:t>mitación de salidas alternas a conflictos a una cada cinco años.</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Se eliminó, la cuantía para los delitos de hurto, aumentando la tramitación de asuntos penales</a:t>
            </a:r>
            <a:r>
              <a:rPr lang="es-ES" sz="2400" dirty="0">
                <a:latin typeface="Arial" panose="020B0604020202020204" pitchFamily="34" charset="0"/>
                <a:ea typeface="Calibri" panose="020F0502020204030204" pitchFamily="34" charset="0"/>
                <a:cs typeface="Times New Roman" panose="02020603050405020304" pitchFamily="18" charset="0"/>
              </a:rPr>
              <a:t> </a:t>
            </a:r>
            <a:r>
              <a:rPr lang="es-ES" sz="2400" dirty="0">
                <a:effectLst/>
                <a:latin typeface="Arial" panose="020B0604020202020204" pitchFamily="34" charset="0"/>
                <a:ea typeface="Calibri" panose="020F0502020204030204" pitchFamily="34" charset="0"/>
                <a:cs typeface="Arial" panose="020B0604020202020204" pitchFamily="34" charset="0"/>
              </a:rPr>
              <a:t>de escasa relevancia social.</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0" name="TextBox 9"/>
          <p:cNvSpPr txBox="1"/>
          <p:nvPr/>
        </p:nvSpPr>
        <p:spPr>
          <a:xfrm>
            <a:off x="300064" y="404665"/>
            <a:ext cx="7624736"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s-PE" sz="3000" dirty="0"/>
              <a:t>COSTA RICA. LEGISLACION LIMITADORA DE DERECHOS</a:t>
            </a:r>
          </a:p>
        </p:txBody>
      </p:sp>
    </p:spTree>
    <p:extLst>
      <p:ext uri="{BB962C8B-B14F-4D97-AF65-F5344CB8AC3E}">
        <p14:creationId xmlns:p14="http://schemas.microsoft.com/office/powerpoint/2010/main" val="2303115048"/>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40475" y="240475"/>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t>Como antecedentes a la formación de este tribunal, tenemos que el 13 de enero de 1942, representantes de los gobiernos exiliados en Gran Bretaña y cuyos países se encontraban bajo ocupación Nazi, se reunieron en Londres para una “conferencia de aliados sobre el castigo de crímenes de guerra”. Allí nació la idea de un juicio internacional para castigar a los responsables de los crímenes cometidos bajo el régimen Nazi, sin importar el nivel de responsabilidad de los autores. El 17 de diciembre de 1942, por primera vez, la exterminación de los judíos fue mencionada oficialmente y los gobiernos reafirmaron su determinación de castigar a los responsables dentro del menor tiempo posible.</a:t>
            </a:r>
            <a:endParaRPr lang="es-ES" dirty="0"/>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TextBox 8"/>
          <p:cNvSpPr txBox="1"/>
          <p:nvPr/>
        </p:nvSpPr>
        <p:spPr>
          <a:xfrm>
            <a:off x="1143000" y="2276871"/>
            <a:ext cx="6781800" cy="4200129"/>
          </a:xfrm>
          <a:prstGeom prst="rect">
            <a:avLst/>
          </a:prstGeom>
          <a:noFill/>
        </p:spPr>
        <p:txBody>
          <a:bodyPr wrap="square" rtlCol="0">
            <a:noAutofit/>
          </a:bodyPr>
          <a:lstStyle/>
          <a:p>
            <a:pPr>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Se dejó de aplicar criterios de oportunidad por bagatela</a:t>
            </a:r>
          </a:p>
          <a:p>
            <a:pPr>
              <a:lnSpc>
                <a:spcPct val="107000"/>
              </a:lnSpc>
              <a:spcAft>
                <a:spcPts val="800"/>
              </a:spcAft>
            </a:pP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Se han dejado de aplicar penas alternativas en los delitos que permiten.</a:t>
            </a:r>
          </a:p>
          <a:p>
            <a:pPr>
              <a:lnSpc>
                <a:spcPct val="107000"/>
              </a:lnSpc>
              <a:spcAft>
                <a:spcPts val="800"/>
              </a:spcAft>
            </a:pP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0" name="TextBox 9"/>
          <p:cNvSpPr txBox="1"/>
          <p:nvPr/>
        </p:nvSpPr>
        <p:spPr>
          <a:xfrm>
            <a:off x="300064" y="404665"/>
            <a:ext cx="7624736"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s-PE" sz="3000" dirty="0"/>
              <a:t>COSTA RICA. INAPLICACION DE INSTITUTOS SUSTANTIVOS </a:t>
            </a:r>
          </a:p>
        </p:txBody>
      </p:sp>
    </p:spTree>
    <p:extLst>
      <p:ext uri="{BB962C8B-B14F-4D97-AF65-F5344CB8AC3E}">
        <p14:creationId xmlns:p14="http://schemas.microsoft.com/office/powerpoint/2010/main" val="2030442171"/>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40475" y="240475"/>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t>Como antecedentes a la formación de este tribunal, tenemos que el 13 de enero de 1942, representantes de los gobiernos exiliados en Gran Bretaña y cuyos países se encontraban bajo ocupación Nazi, se reunieron en Londres para una “conferencia de aliados sobre el castigo de crímenes de guerra”. Allí nació la idea de un juicio internacional para castigar a los responsables de los crímenes cometidos bajo el régimen Nazi, sin importar el nivel de responsabilidad de los autores. El 17 de diciembre de 1942, por primera vez, la exterminación de los judíos fue mencionada oficialmente y los gobiernos reafirmaron su determinación de castigar a los responsables dentro del menor tiempo posible.</a:t>
            </a:r>
            <a:endParaRPr lang="es-ES" dirty="0"/>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TextBox 8"/>
          <p:cNvSpPr txBox="1"/>
          <p:nvPr/>
        </p:nvSpPr>
        <p:spPr>
          <a:xfrm>
            <a:off x="1143000" y="2276871"/>
            <a:ext cx="6781800" cy="4200129"/>
          </a:xfrm>
          <a:prstGeom prst="rect">
            <a:avLst/>
          </a:prstGeom>
          <a:noFill/>
        </p:spPr>
        <p:txBody>
          <a:bodyPr wrap="square" rtlCol="0">
            <a:noAutofit/>
          </a:bodyPr>
          <a:lstStyle/>
          <a:p>
            <a:pPr>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Se ha suspendido los beneficios carcelarios y se ha aplicado Ia prisión como medida principal.</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ES" sz="2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Se ha privilegiado la aplicación de medidas restrictivas a la Libertad</a:t>
            </a:r>
            <a:r>
              <a:rPr lang="es-ES" sz="2400" dirty="0">
                <a:latin typeface="Arial" panose="020B0604020202020204" pitchFamily="34" charset="0"/>
                <a:ea typeface="Calibri" panose="020F0502020204030204" pitchFamily="34" charset="0"/>
                <a:cs typeface="Times New Roman" panose="02020603050405020304" pitchFamily="18" charset="0"/>
              </a:rPr>
              <a:t> </a:t>
            </a:r>
            <a:r>
              <a:rPr lang="es-ES" sz="2400" dirty="0">
                <a:effectLst/>
                <a:latin typeface="Arial" panose="020B0604020202020204" pitchFamily="34" charset="0"/>
                <a:ea typeface="Calibri" panose="020F0502020204030204" pitchFamily="34" charset="0"/>
                <a:cs typeface="Arial" panose="020B0604020202020204" pitchFamily="34" charset="0"/>
              </a:rPr>
              <a:t>versus la aplicación de medidas alternas, tanto como sanción o como monto de esta.</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0" name="TextBox 9"/>
          <p:cNvSpPr txBox="1"/>
          <p:nvPr/>
        </p:nvSpPr>
        <p:spPr>
          <a:xfrm>
            <a:off x="300064" y="404665"/>
            <a:ext cx="7624736"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s-PE" sz="3000" dirty="0"/>
              <a:t>COSTA RICA. INAPLICACION DE INSTITUTOS SUSTANTIVOS </a:t>
            </a:r>
          </a:p>
        </p:txBody>
      </p:sp>
    </p:spTree>
    <p:extLst>
      <p:ext uri="{BB962C8B-B14F-4D97-AF65-F5344CB8AC3E}">
        <p14:creationId xmlns:p14="http://schemas.microsoft.com/office/powerpoint/2010/main" val="4002107238"/>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40475" y="240475"/>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t>Como antecedentes a la formación de este tribunal, tenemos que el 13 de enero de 1942, representantes de los gobiernos exiliados en Gran Bretaña y cuyos países se encontraban bajo ocupación Nazi, se reunieron en Londres para una “conferencia de aliados sobre el castigo de crímenes de guerra”. Allí nació la idea de un juicio internacional para castigar a los responsables de los crímenes cometidos bajo el régimen Nazi, sin importar el nivel de responsabilidad de los autores. El 17 de diciembre de 1942, por primera vez, la exterminación de los judíos fue mencionada oficialmente y los gobiernos reafirmaron su determinación de castigar a los responsables dentro del menor tiempo posible.</a:t>
            </a:r>
            <a:endParaRPr lang="es-ES" dirty="0"/>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TextBox 8"/>
          <p:cNvSpPr txBox="1"/>
          <p:nvPr/>
        </p:nvSpPr>
        <p:spPr>
          <a:xfrm>
            <a:off x="1143000" y="2276871"/>
            <a:ext cx="6781800" cy="4200129"/>
          </a:xfrm>
          <a:prstGeom prst="rect">
            <a:avLst/>
          </a:prstGeom>
          <a:noFill/>
        </p:spPr>
        <p:txBody>
          <a:bodyPr wrap="square" rtlCol="0">
            <a:noAutofit/>
          </a:bodyPr>
          <a:lstStyle/>
          <a:p>
            <a:pPr>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Se han endurecido las penas mínimas de los delitos, imposibilitando</a:t>
            </a:r>
            <a:r>
              <a:rPr lang="es-ES" sz="2400" dirty="0">
                <a:latin typeface="Arial" panose="020B0604020202020204" pitchFamily="34" charset="0"/>
                <a:ea typeface="Calibri" panose="020F0502020204030204" pitchFamily="34" charset="0"/>
                <a:cs typeface="Times New Roman" panose="02020603050405020304" pitchFamily="18" charset="0"/>
              </a:rPr>
              <a:t> </a:t>
            </a:r>
            <a:r>
              <a:rPr lang="es-ES" sz="2400" dirty="0">
                <a:effectLst/>
                <a:latin typeface="Arial" panose="020B0604020202020204" pitchFamily="34" charset="0"/>
                <a:ea typeface="Calibri" panose="020F0502020204030204" pitchFamily="34" charset="0"/>
                <a:cs typeface="Arial" panose="020B0604020202020204" pitchFamily="34" charset="0"/>
              </a:rPr>
              <a:t>con ello la aplicación de salidas alternas y sustitución de sanciones penales.</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0" name="TextBox 9"/>
          <p:cNvSpPr txBox="1"/>
          <p:nvPr/>
        </p:nvSpPr>
        <p:spPr>
          <a:xfrm>
            <a:off x="300064" y="404665"/>
            <a:ext cx="7624736"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s-PE" sz="3000" dirty="0"/>
              <a:t>COSTA RICA. INAPLICACION DE INSTITUTOS SUSTANTIVOS </a:t>
            </a:r>
          </a:p>
        </p:txBody>
      </p:sp>
    </p:spTree>
    <p:extLst>
      <p:ext uri="{BB962C8B-B14F-4D97-AF65-F5344CB8AC3E}">
        <p14:creationId xmlns:p14="http://schemas.microsoft.com/office/powerpoint/2010/main" val="1318162658"/>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40475" y="240475"/>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t>Como antecedentes a la formación de este tribunal, tenemos que el 13 de enero de 1942, representantes de los gobiernos exiliados en Gran Bretaña y cuyos países se encontraban bajo ocupación Nazi, se reunieron en Londres para una “conferencia de aliados sobre el castigo de crímenes de guerra”. Allí nació la idea de un juicio internacional para castigar a los responsables de los crímenes cometidos bajo el régimen Nazi, sin importar el nivel de responsabilidad de los autores. El 17 de diciembre de 1942, por primera vez, la exterminación de los judíos fue mencionada oficialmente y los gobiernos reafirmaron su determinación de castigar a los responsables dentro del menor tiempo posible.</a:t>
            </a:r>
            <a:endParaRPr lang="es-ES" dirty="0"/>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TextBox 8"/>
          <p:cNvSpPr txBox="1"/>
          <p:nvPr/>
        </p:nvSpPr>
        <p:spPr>
          <a:xfrm>
            <a:off x="1143000" y="2276871"/>
            <a:ext cx="6781800" cy="4200129"/>
          </a:xfrm>
          <a:prstGeom prst="rect">
            <a:avLst/>
          </a:prstGeom>
          <a:noFill/>
        </p:spPr>
        <p:txBody>
          <a:bodyPr wrap="square" rtlCol="0">
            <a:noAutofit/>
          </a:bodyPr>
          <a:lstStyle/>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No se ponderó en estas reformas las  consecuencias penitenciarias </a:t>
            </a:r>
            <a:r>
              <a:rPr lang="es-ES" sz="2400" dirty="0">
                <a:effectLst/>
                <a:latin typeface="Arial" panose="020B0604020202020204" pitchFamily="34" charset="0"/>
                <a:ea typeface="Calibri" panose="020F0502020204030204" pitchFamily="34" charset="0"/>
                <a:cs typeface="Times New Roman" panose="02020603050405020304" pitchFamily="18" charset="0"/>
              </a:rPr>
              <a:t> pues se </a:t>
            </a:r>
            <a:r>
              <a:rPr lang="es-ES" sz="2400" dirty="0">
                <a:effectLst/>
                <a:latin typeface="Arial" panose="020B0604020202020204" pitchFamily="34" charset="0"/>
                <a:ea typeface="Calibri" panose="020F0502020204030204" pitchFamily="34" charset="0"/>
                <a:cs typeface="Arial" panose="020B0604020202020204" pitchFamily="34" charset="0"/>
              </a:rPr>
              <a:t>ha incrementado la población penitenciaria en un 30%, generando hacinamiento en los centros penales.</a:t>
            </a:r>
          </a:p>
          <a:p>
            <a:pPr algn="just">
              <a:lnSpc>
                <a:spcPct val="107000"/>
              </a:lnSpc>
              <a:spcAft>
                <a:spcPts val="800"/>
              </a:spcAft>
            </a:pP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Times New Roman" panose="02020603050405020304" pitchFamily="18" charset="0"/>
              </a:rPr>
              <a:t> </a:t>
            </a:r>
          </a:p>
        </p:txBody>
      </p:sp>
      <p:sp>
        <p:nvSpPr>
          <p:cNvPr id="10" name="TextBox 9"/>
          <p:cNvSpPr txBox="1"/>
          <p:nvPr/>
        </p:nvSpPr>
        <p:spPr>
          <a:xfrm>
            <a:off x="300064" y="404665"/>
            <a:ext cx="7624736"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s-PE" sz="3000" dirty="0"/>
              <a:t>COSTA RICA. INAPLICACION DE INSTITUTOS SUSTANTIVOS </a:t>
            </a:r>
          </a:p>
        </p:txBody>
      </p:sp>
    </p:spTree>
    <p:extLst>
      <p:ext uri="{BB962C8B-B14F-4D97-AF65-F5344CB8AC3E}">
        <p14:creationId xmlns:p14="http://schemas.microsoft.com/office/powerpoint/2010/main" val="3977038042"/>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1484784"/>
            <a:ext cx="7200800" cy="3046988"/>
          </a:xfrm>
          <a:prstGeom prst="rect">
            <a:avLst/>
          </a:prstGeom>
        </p:spPr>
        <p:txBody>
          <a:bodyPr wrap="square">
            <a:spAutoFit/>
          </a:bodyPr>
          <a:lstStyle/>
          <a:p>
            <a:r>
              <a:rPr lang="es-PE" sz="2400" dirty="0">
                <a:effectLst/>
                <a:latin typeface="Arial" panose="020B0604020202020204" pitchFamily="34" charset="0"/>
                <a:ea typeface="Times New Roman" panose="02020603050405020304" pitchFamily="18" charset="0"/>
              </a:rPr>
              <a:t>Este proceso especial ya estaba regulado en el Código Procesal Penal 2004 pero no había tenido el peso necesario en la reforma procesal penal, para garantizar eficacia en su ejecución, que es una de las razones de su modificatoria posterior siendo denominado en la doctrina como proceso penal reformado por el Decreto Legislativo N° 1194 y luego por Decreto Legislativo 1307,</a:t>
            </a:r>
            <a:endParaRPr lang="es-PE" sz="2400" dirty="0"/>
          </a:p>
        </p:txBody>
      </p:sp>
      <p:sp>
        <p:nvSpPr>
          <p:cNvPr id="6" name="5 CuadroTexto"/>
          <p:cNvSpPr txBox="1"/>
          <p:nvPr/>
        </p:nvSpPr>
        <p:spPr>
          <a:xfrm>
            <a:off x="611560" y="620688"/>
            <a:ext cx="7704856" cy="461665"/>
          </a:xfrm>
          <a:prstGeom prst="rect">
            <a:avLst/>
          </a:prstGeom>
          <a:noFill/>
        </p:spPr>
        <p:txBody>
          <a:bodyPr wrap="square" rtlCol="0">
            <a:spAutoFit/>
          </a:bodyPr>
          <a:lstStyle/>
          <a:p>
            <a:pPr algn="ctr"/>
            <a:r>
              <a:rPr lang="es-PE" sz="2400" b="1" dirty="0"/>
              <a:t>PROCESO INMEDIATO </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259632" y="548680"/>
            <a:ext cx="6264696" cy="461665"/>
          </a:xfrm>
          <a:prstGeom prst="rect">
            <a:avLst/>
          </a:prstGeom>
          <a:solidFill>
            <a:schemeClr val="tx1">
              <a:lumMod val="95000"/>
              <a:lumOff val="5000"/>
              <a:alpha val="55000"/>
            </a:schemeClr>
          </a:solidFill>
        </p:spPr>
        <p:txBody>
          <a:bodyPr wrap="square" rtlCol="0">
            <a:spAutoFit/>
          </a:bodyPr>
          <a:lstStyle/>
          <a:p>
            <a:pPr algn="just"/>
            <a:r>
              <a:rPr lang="es-PE" sz="2400" dirty="0">
                <a:solidFill>
                  <a:schemeClr val="bg1"/>
                </a:solidFill>
              </a:rPr>
              <a:t>PERU. PRESUPUESTOS ORIGINALES</a:t>
            </a:r>
          </a:p>
        </p:txBody>
      </p:sp>
      <p:sp>
        <p:nvSpPr>
          <p:cNvPr id="7" name="CuadroTexto 6">
            <a:extLst>
              <a:ext uri="{FF2B5EF4-FFF2-40B4-BE49-F238E27FC236}">
                <a16:creationId xmlns:a16="http://schemas.microsoft.com/office/drawing/2014/main" id="{81C75950-A2BC-438B-B347-CC3D5F60607F}"/>
              </a:ext>
            </a:extLst>
          </p:cNvPr>
          <p:cNvSpPr txBox="1"/>
          <p:nvPr/>
        </p:nvSpPr>
        <p:spPr>
          <a:xfrm>
            <a:off x="1691680" y="1412776"/>
            <a:ext cx="5544616" cy="2308324"/>
          </a:xfrm>
          <a:prstGeom prst="rect">
            <a:avLst/>
          </a:prstGeom>
          <a:noFill/>
        </p:spPr>
        <p:txBody>
          <a:bodyPr wrap="square">
            <a:spAutoFit/>
          </a:bodyPr>
          <a:lstStyle/>
          <a:p>
            <a:pPr algn="just"/>
            <a:r>
              <a:rPr lang="es-MX" sz="2400" dirty="0">
                <a:latin typeface="Arial" panose="020B0604020202020204" pitchFamily="34" charset="0"/>
                <a:cs typeface="Arial" panose="020B0604020202020204" pitchFamily="34" charset="0"/>
              </a:rPr>
              <a:t>En el CPP del 2004 el Fiscal estaba legitimado para solicitar la vía del proceso inmediato, cuando:</a:t>
            </a:r>
          </a:p>
          <a:p>
            <a:pPr algn="just"/>
            <a:endParaRPr lang="es-MX" sz="2400" dirty="0">
              <a:latin typeface="Arial" panose="020B0604020202020204" pitchFamily="34" charset="0"/>
              <a:cs typeface="Arial" panose="020B0604020202020204" pitchFamily="34" charset="0"/>
            </a:endParaRPr>
          </a:p>
          <a:p>
            <a:pPr algn="just"/>
            <a:r>
              <a:rPr lang="es-MX" sz="2400" dirty="0">
                <a:latin typeface="Arial" panose="020B0604020202020204" pitchFamily="34" charset="0"/>
                <a:cs typeface="Arial" panose="020B0604020202020204" pitchFamily="34" charset="0"/>
              </a:rPr>
              <a:t>a) El imputado había sido sorprendido y detenido en flagrante delito. </a:t>
            </a:r>
          </a:p>
        </p:txBody>
      </p:sp>
    </p:spTree>
    <p:extLst>
      <p:ext uri="{BB962C8B-B14F-4D97-AF65-F5344CB8AC3E}">
        <p14:creationId xmlns:p14="http://schemas.microsoft.com/office/powerpoint/2010/main" val="531765976"/>
      </p:ext>
    </p:extLst>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259632" y="548680"/>
            <a:ext cx="6264696" cy="461665"/>
          </a:xfrm>
          <a:prstGeom prst="rect">
            <a:avLst/>
          </a:prstGeom>
          <a:solidFill>
            <a:schemeClr val="tx1">
              <a:lumMod val="95000"/>
              <a:lumOff val="5000"/>
              <a:alpha val="55000"/>
            </a:schemeClr>
          </a:solidFill>
        </p:spPr>
        <p:txBody>
          <a:bodyPr wrap="square" rtlCol="0">
            <a:spAutoFit/>
          </a:bodyPr>
          <a:lstStyle/>
          <a:p>
            <a:pPr algn="just"/>
            <a:r>
              <a:rPr lang="es-PE" sz="2400" dirty="0">
                <a:solidFill>
                  <a:schemeClr val="bg1"/>
                </a:solidFill>
              </a:rPr>
              <a:t>PRESUPUESTOS ORIGINALES</a:t>
            </a:r>
          </a:p>
        </p:txBody>
      </p:sp>
      <p:sp>
        <p:nvSpPr>
          <p:cNvPr id="7" name="CuadroTexto 6">
            <a:extLst>
              <a:ext uri="{FF2B5EF4-FFF2-40B4-BE49-F238E27FC236}">
                <a16:creationId xmlns:a16="http://schemas.microsoft.com/office/drawing/2014/main" id="{81C75950-A2BC-438B-B347-CC3D5F60607F}"/>
              </a:ext>
            </a:extLst>
          </p:cNvPr>
          <p:cNvSpPr txBox="1"/>
          <p:nvPr/>
        </p:nvSpPr>
        <p:spPr>
          <a:xfrm>
            <a:off x="1691680" y="1412776"/>
            <a:ext cx="5544616" cy="3046988"/>
          </a:xfrm>
          <a:prstGeom prst="rect">
            <a:avLst/>
          </a:prstGeom>
          <a:noFill/>
        </p:spPr>
        <p:txBody>
          <a:bodyPr wrap="square">
            <a:spAutoFit/>
          </a:bodyPr>
          <a:lstStyle/>
          <a:p>
            <a:pPr algn="just"/>
            <a:r>
              <a:rPr lang="es-MX" sz="2400" dirty="0">
                <a:latin typeface="Arial" panose="020B0604020202020204" pitchFamily="34" charset="0"/>
                <a:cs typeface="Arial" panose="020B0604020202020204" pitchFamily="34" charset="0"/>
              </a:rPr>
              <a:t>b) El imputado había confesado la comisión del delito.</a:t>
            </a:r>
          </a:p>
          <a:p>
            <a:pPr algn="just"/>
            <a:endParaRPr lang="es-MX" sz="2400" dirty="0">
              <a:latin typeface="Arial" panose="020B0604020202020204" pitchFamily="34" charset="0"/>
              <a:cs typeface="Arial" panose="020B0604020202020204" pitchFamily="34" charset="0"/>
            </a:endParaRPr>
          </a:p>
          <a:p>
            <a:pPr algn="just"/>
            <a:r>
              <a:rPr lang="es-MX" sz="2400" dirty="0">
                <a:latin typeface="Arial" panose="020B0604020202020204" pitchFamily="34" charset="0"/>
                <a:cs typeface="Arial" panose="020B0604020202020204" pitchFamily="34" charset="0"/>
              </a:rPr>
              <a:t>c) Los elementos de convicción acumulados durante las diligencias preliminares, y previo interrogatorio del imputado, eran evidentes. (Art. 446.1 CPP)</a:t>
            </a:r>
          </a:p>
        </p:txBody>
      </p:sp>
    </p:spTree>
    <p:extLst>
      <p:ext uri="{BB962C8B-B14F-4D97-AF65-F5344CB8AC3E}">
        <p14:creationId xmlns:p14="http://schemas.microsoft.com/office/powerpoint/2010/main" val="3989662864"/>
      </p:ext>
    </p:extLst>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11560" y="620688"/>
            <a:ext cx="7704856" cy="1339213"/>
          </a:xfrm>
          <a:prstGeom prst="rect">
            <a:avLst/>
          </a:prstGeom>
          <a:noFill/>
        </p:spPr>
        <p:txBody>
          <a:bodyPr wrap="square" rtlCol="0">
            <a:spAutoFit/>
          </a:bodyPr>
          <a:lstStyle/>
          <a:p>
            <a:pPr algn="just">
              <a:lnSpc>
                <a:spcPct val="115000"/>
              </a:lnSpc>
              <a:spcAft>
                <a:spcPts val="1000"/>
              </a:spcAft>
            </a:pPr>
            <a:r>
              <a:rPr lang="es-PE" sz="2400" b="1" dirty="0">
                <a:effectLst/>
                <a:latin typeface="Arial" panose="020B0604020202020204" pitchFamily="34" charset="0"/>
                <a:ea typeface="Times New Roman" panose="02020603050405020304" pitchFamily="18" charset="0"/>
                <a:cs typeface="Times New Roman" panose="02020603050405020304" pitchFamily="18" charset="0"/>
              </a:rPr>
              <a:t>LA CORTE SUPREMA Y EL ACUERDO PLENARIO 6-2010 SOBRE PROCESO INMEDIATO Y LA ACUSACION DIRECTA</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Rectángulo"/>
          <p:cNvSpPr/>
          <p:nvPr/>
        </p:nvSpPr>
        <p:spPr>
          <a:xfrm>
            <a:off x="539552" y="2420888"/>
            <a:ext cx="7488832" cy="3038139"/>
          </a:xfrm>
          <a:prstGeom prst="rect">
            <a:avLst/>
          </a:prstGeom>
        </p:spPr>
        <p:txBody>
          <a:bodyPr wrap="square">
            <a:spAutoFit/>
          </a:bodyPr>
          <a:lstStyle/>
          <a:p>
            <a:pPr indent="228600"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La Corte Suprema en este Acuerdo Plenario lo concibe como un proceso penal especial de simplificación procesal que se fundamenta en la facultad del Estado de organizar la respuesta del sistema penal con criterios de racionalidad y eficiencia en los casos que no se requieren mayores actos de investigación. Arts. 446 a 449 CPP.</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9338024"/>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11560" y="620688"/>
            <a:ext cx="7704856" cy="55399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PE" sz="3000" b="1" dirty="0"/>
              <a:t>Reglas jurídicas </a:t>
            </a:r>
          </a:p>
        </p:txBody>
      </p:sp>
      <p:sp>
        <p:nvSpPr>
          <p:cNvPr id="2" name="1 Rectángulo"/>
          <p:cNvSpPr/>
          <p:nvPr/>
        </p:nvSpPr>
        <p:spPr>
          <a:xfrm>
            <a:off x="467544" y="1412776"/>
            <a:ext cx="7488832" cy="3166380"/>
          </a:xfrm>
          <a:prstGeom prst="rect">
            <a:avLst/>
          </a:prstGeom>
        </p:spPr>
        <p:txBody>
          <a:bodyPr wrap="square">
            <a:spAutoFit/>
          </a:bodyPr>
          <a:lstStyle/>
          <a:p>
            <a:pPr indent="449580" algn="just">
              <a:lnSpc>
                <a:spcPct val="115000"/>
              </a:lnSpc>
              <a:spcAft>
                <a:spcPts val="1000"/>
              </a:spcAft>
            </a:pPr>
            <a:r>
              <a:rPr lang="es-PE" sz="2400" b="1" dirty="0">
                <a:effectLst/>
                <a:latin typeface="Arial" panose="020B0604020202020204" pitchFamily="34" charset="0"/>
                <a:ea typeface="Times New Roman" panose="02020603050405020304" pitchFamily="18" charset="0"/>
                <a:cs typeface="Times New Roman" panose="02020603050405020304" pitchFamily="18" charset="0"/>
              </a:rPr>
              <a:t>Juez competente para el control de acusación en Proceso Inmediato</a:t>
            </a:r>
          </a:p>
          <a:p>
            <a:pPr indent="228600"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Al ser distinto al proceso común y no existir etapa intermedia, será el juez del juicio oral quien hará el control de la acusación y evaluará la admisión de medios probatorios bajo las reglas de pertinencia, conducencia y utilidad.</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9550198"/>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11560" y="620688"/>
            <a:ext cx="7704856" cy="55399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PE" sz="3000" b="1" dirty="0"/>
              <a:t>Reglas jurídicas </a:t>
            </a:r>
          </a:p>
        </p:txBody>
      </p:sp>
      <p:sp>
        <p:nvSpPr>
          <p:cNvPr id="2" name="1 Rectángulo"/>
          <p:cNvSpPr/>
          <p:nvPr/>
        </p:nvSpPr>
        <p:spPr>
          <a:xfrm>
            <a:off x="467544" y="1412776"/>
            <a:ext cx="7488832" cy="4993546"/>
          </a:xfrm>
          <a:prstGeom prst="rect">
            <a:avLst/>
          </a:prstGeom>
        </p:spPr>
        <p:txBody>
          <a:bodyPr wrap="square">
            <a:spAutoFit/>
          </a:bodyPr>
          <a:lstStyle/>
          <a:p>
            <a:pPr indent="228600"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En la incoación de proceso inmediato, en el supuesto de diligencias preliminares, hay ausencia de disposición de formalización de la Investigación Preparatoria; lo que no sucede cuando se requiere dentro de los treinta días de haber sido formalizada la investigación. </a:t>
            </a:r>
          </a:p>
          <a:p>
            <a:pPr indent="228600" algn="just">
              <a:lnSpc>
                <a:spcPct val="115000"/>
              </a:lnSpc>
              <a:spcAft>
                <a:spcPts val="1000"/>
              </a:spcAft>
            </a:pPr>
            <a:endParaRPr lang="es-PE" sz="2400" dirty="0">
              <a:latin typeface="Arial" panose="020B0604020202020204" pitchFamily="34" charset="0"/>
              <a:ea typeface="Times New Roman" panose="02020603050405020304" pitchFamily="18" charset="0"/>
              <a:cs typeface="Times New Roman" panose="02020603050405020304" pitchFamily="18" charset="0"/>
            </a:endParaRPr>
          </a:p>
          <a:p>
            <a:pPr indent="228600" algn="just">
              <a:lnSpc>
                <a:spcPct val="115000"/>
              </a:lnSpc>
              <a:spcAft>
                <a:spcPts val="1000"/>
              </a:spcAft>
            </a:pPr>
            <a:r>
              <a:rPr lang="es-PE" sz="2400" dirty="0">
                <a:latin typeface="Arial" panose="020B0604020202020204" pitchFamily="34" charset="0"/>
                <a:ea typeface="Times New Roman" panose="02020603050405020304" pitchFamily="18" charset="0"/>
                <a:cs typeface="Times New Roman" panose="02020603050405020304" pitchFamily="18" charset="0"/>
              </a:rPr>
              <a:t>En </a:t>
            </a:r>
            <a:r>
              <a:rPr lang="es-PE" sz="2400" dirty="0">
                <a:effectLst/>
                <a:latin typeface="Arial" panose="020B0604020202020204" pitchFamily="34" charset="0"/>
                <a:ea typeface="Times New Roman" panose="02020603050405020304" pitchFamily="18" charset="0"/>
                <a:cs typeface="Times New Roman" panose="02020603050405020304" pitchFamily="18" charset="0"/>
              </a:rPr>
              <a:t>este caso el requerimiento de proceso inmediato deberá tener los elementos de una disposición de formalización. Admitido el proceso inmediato, el fiscal presentará su acusación.</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5223780"/>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11560" y="620688"/>
            <a:ext cx="7704856"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es-PE" sz="2400" dirty="0"/>
              <a:t>LA ACUSACION DIRECTA</a:t>
            </a:r>
          </a:p>
        </p:txBody>
      </p:sp>
      <p:sp>
        <p:nvSpPr>
          <p:cNvPr id="2" name="1 Rectángulo"/>
          <p:cNvSpPr/>
          <p:nvPr/>
        </p:nvSpPr>
        <p:spPr>
          <a:xfrm>
            <a:off x="1187624" y="1268760"/>
            <a:ext cx="6840760" cy="5290038"/>
          </a:xfrm>
          <a:prstGeom prst="rect">
            <a:avLst/>
          </a:prstGeom>
        </p:spPr>
        <p:txBody>
          <a:bodyPr wrap="square">
            <a:spAutoFit/>
          </a:bodyPr>
          <a:lstStyle/>
          <a:p>
            <a:pPr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	Forma parte del proceso común y es un mecanismo de aceleración del proceso que busca evitar trámites innecesarios</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	El artículo 336.4 CPP faculta al Fiscal formular acusación si de las diligencias preliminares, o recibido el Informe Policial considera que los elementos obtenidos de la investigación establecen suficientemente la realidad del delito y la intervención del imputado en la comisión. El sustento de la acusación directa es dar respuestas rápidas al conflicto penal y la economía procesal </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2458248"/>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40475" y="240475"/>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t>Como antecedentes a la formación de este tribunal, tenemos que el 13 de enero de 1942, representantes de los gobiernos exiliados en Gran Bretaña y cuyos países se encontraban bajo ocupación Nazi, se reunieron en Londres para una “conferencia de aliados sobre el castigo de crímenes de guerra”. Allí nació la idea de un juicio internacional para castigar a los responsables de los crímenes cometidos bajo el régimen Nazi, sin importar el nivel de responsabilidad de los autores. El 17 de diciembre de 1942, por primera vez, la exterminación de los judíos fue mencionada oficialmente y los gobiernos reafirmaron su determinación de castigar a los responsables dentro del menor tiempo posible.</a:t>
            </a:r>
            <a:endParaRPr lang="es-ES" dirty="0"/>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TextBox 8"/>
          <p:cNvSpPr txBox="1"/>
          <p:nvPr/>
        </p:nvSpPr>
        <p:spPr>
          <a:xfrm>
            <a:off x="1143000" y="2276871"/>
            <a:ext cx="6781800" cy="4200129"/>
          </a:xfrm>
          <a:prstGeom prst="rect">
            <a:avLst/>
          </a:prstGeom>
          <a:noFill/>
        </p:spPr>
        <p:txBody>
          <a:bodyPr wrap="square" rtlCol="0">
            <a:normAutofit/>
          </a:bodyPr>
          <a:lstStyle/>
          <a:p>
            <a:pPr algn="just"/>
            <a:r>
              <a:rPr lang="es-PE" sz="2400" dirty="0">
                <a:effectLst/>
                <a:latin typeface="Arial" panose="020B0604020202020204" pitchFamily="34" charset="0"/>
                <a:ea typeface="Times New Roman" panose="02020603050405020304" pitchFamily="18" charset="0"/>
              </a:rPr>
              <a:t>La acusación directa como acto postulatorio es la decisión fiscal de pasar directamente a la etapa intermedia prescindiendo de la investigación preparatoria. </a:t>
            </a:r>
            <a:endParaRPr lang="es-ES" sz="2400" dirty="0"/>
          </a:p>
        </p:txBody>
      </p:sp>
      <p:sp>
        <p:nvSpPr>
          <p:cNvPr id="10" name="TextBox 9"/>
          <p:cNvSpPr txBox="1"/>
          <p:nvPr/>
        </p:nvSpPr>
        <p:spPr>
          <a:xfrm>
            <a:off x="300064" y="404665"/>
            <a:ext cx="7624736"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s-PE" sz="3000" dirty="0"/>
              <a:t>ACUSACION DIRECTA</a:t>
            </a:r>
          </a:p>
        </p:txBody>
      </p:sp>
    </p:spTree>
    <p:extLst>
      <p:ext uri="{BB962C8B-B14F-4D97-AF65-F5344CB8AC3E}">
        <p14:creationId xmlns:p14="http://schemas.microsoft.com/office/powerpoint/2010/main" val="1547665930"/>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732020" y="404664"/>
            <a:ext cx="7391400" cy="7200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ormAutofit/>
          </a:bodyPr>
          <a:lstStyle/>
          <a:p>
            <a:r>
              <a:rPr lang="es-ES" sz="3000" dirty="0"/>
              <a:t>ACUSACION  DIRECTA. CONTENIDO</a:t>
            </a:r>
          </a:p>
        </p:txBody>
      </p:sp>
      <p:sp>
        <p:nvSpPr>
          <p:cNvPr id="2" name="1 Rectángulo"/>
          <p:cNvSpPr/>
          <p:nvPr/>
        </p:nvSpPr>
        <p:spPr>
          <a:xfrm>
            <a:off x="732020" y="1268761"/>
            <a:ext cx="7080340" cy="4697055"/>
          </a:xfrm>
          <a:prstGeom prst="rect">
            <a:avLst/>
          </a:prstGeom>
        </p:spPr>
        <p:txBody>
          <a:bodyPr wrap="square">
            <a:spAutoFit/>
          </a:bodyPr>
          <a:lstStyle/>
          <a:p>
            <a:pPr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La acusación debe cumplir los requisitos establecidos por el artículo 349 del CPP)</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	Será debidamente motivada, y contendrá:</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	a) Los datos que sirvan para identificar al imputado;</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	b) La relación clara y precisa del hecho que se atribuye al imputado, con sus circunstancias precedentes, concomitantes y posteriores. En caso de contener varios hechos independientes, la separación y el detalle de cada uno de ellos;</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732020" y="404664"/>
            <a:ext cx="7391400" cy="7200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ormAutofit/>
          </a:bodyPr>
          <a:lstStyle/>
          <a:p>
            <a:r>
              <a:rPr lang="es-ES" sz="3000" dirty="0"/>
              <a:t>ACUSACION  DIRECTA. CONTENIDO</a:t>
            </a:r>
          </a:p>
        </p:txBody>
      </p:sp>
      <p:sp>
        <p:nvSpPr>
          <p:cNvPr id="2" name="1 Rectángulo"/>
          <p:cNvSpPr/>
          <p:nvPr/>
        </p:nvSpPr>
        <p:spPr>
          <a:xfrm>
            <a:off x="732020" y="1268761"/>
            <a:ext cx="7080340" cy="3975832"/>
          </a:xfrm>
          <a:prstGeom prst="rect">
            <a:avLst/>
          </a:prstGeom>
        </p:spPr>
        <p:txBody>
          <a:bodyPr wrap="square">
            <a:spAutoFit/>
          </a:bodyPr>
          <a:lstStyle/>
          <a:p>
            <a:pPr marL="228600"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	d) La participación que se atribuya al imputado;</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	e) La relación de las circunstancias modificatorias de la responsabilidad penal;</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	f) Tipificación legal</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	g) El monto de la reparación civil</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	h) Los medios de prueba que ofrezca para su actuación en la audiencia. </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55452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914400" y="620688"/>
            <a:ext cx="6781800" cy="504056"/>
          </a:xfrm>
          <a:prstGeom prst="rect">
            <a:avLst/>
          </a:prstGeom>
          <a:noFill/>
        </p:spPr>
        <p:txBody>
          <a:bodyPr wrap="square" rtlCol="0">
            <a:normAutofit fontScale="62500" lnSpcReduction="20000"/>
          </a:bodyPr>
          <a:lstStyle/>
          <a:p>
            <a:pPr marL="228600" algn="just">
              <a:lnSpc>
                <a:spcPct val="115000"/>
              </a:lnSpc>
              <a:spcAft>
                <a:spcPts val="1000"/>
              </a:spcAft>
            </a:pPr>
            <a:r>
              <a:rPr lang="es-PE" sz="3000" b="1" dirty="0">
                <a:effectLst/>
                <a:latin typeface="Arial" panose="020B0604020202020204" pitchFamily="34" charset="0"/>
                <a:ea typeface="Times New Roman" panose="02020603050405020304" pitchFamily="18" charset="0"/>
                <a:cs typeface="Times New Roman" panose="02020603050405020304" pitchFamily="18" charset="0"/>
              </a:rPr>
              <a:t>	CONTROL DE ACUSACIÓN DIRECTA</a:t>
            </a:r>
            <a:endParaRPr lang="es-ES" sz="30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endParaRPr lang="es-ES" sz="2400" dirty="0">
              <a:solidFill>
                <a:schemeClr val="tx1">
                  <a:lumMod val="85000"/>
                  <a:lumOff val="15000"/>
                </a:schemeClr>
              </a:solidFill>
            </a:endParaRPr>
          </a:p>
        </p:txBody>
      </p:sp>
      <p:sp>
        <p:nvSpPr>
          <p:cNvPr id="2" name="1 Rectángulo"/>
          <p:cNvSpPr/>
          <p:nvPr/>
        </p:nvSpPr>
        <p:spPr>
          <a:xfrm>
            <a:off x="914400" y="1772816"/>
            <a:ext cx="2865512" cy="646331"/>
          </a:xfrm>
          <a:prstGeom prst="rect">
            <a:avLst/>
          </a:prstGeom>
        </p:spPr>
        <p:txBody>
          <a:bodyPr wrap="square">
            <a:spAutoFit/>
          </a:bodyPr>
          <a:lstStyle/>
          <a:p>
            <a:endParaRPr lang="es-PE" dirty="0"/>
          </a:p>
          <a:p>
            <a:endParaRPr lang="es-PE" dirty="0"/>
          </a:p>
        </p:txBody>
      </p:sp>
      <p:sp>
        <p:nvSpPr>
          <p:cNvPr id="3" name="2 Rectángulo"/>
          <p:cNvSpPr/>
          <p:nvPr/>
        </p:nvSpPr>
        <p:spPr>
          <a:xfrm>
            <a:off x="467544" y="1268760"/>
            <a:ext cx="7632848" cy="1763944"/>
          </a:xfrm>
          <a:prstGeom prst="rect">
            <a:avLst/>
          </a:prstGeom>
        </p:spPr>
        <p:txBody>
          <a:bodyPr wrap="square">
            <a:spAutoFit/>
          </a:bodyPr>
          <a:lstStyle/>
          <a:p>
            <a:pPr indent="228600"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El Juez de investigación preparatoria previo traslado a las partes deberá hacer el respectivo control de acusación pudiendo desestimar el requerimiento fiscal si hay causal de sobreseimiento (Art. 344 CPP)</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259632" y="588377"/>
            <a:ext cx="6264696" cy="461665"/>
          </a:xfrm>
          <a:prstGeom prst="rect">
            <a:avLst/>
          </a:prstGeom>
          <a:solidFill>
            <a:schemeClr val="tx1">
              <a:lumMod val="95000"/>
              <a:lumOff val="5000"/>
              <a:alpha val="55000"/>
            </a:schemeClr>
          </a:solidFill>
        </p:spPr>
        <p:txBody>
          <a:bodyPr wrap="square" rtlCol="0">
            <a:spAutoFit/>
          </a:bodyPr>
          <a:lstStyle/>
          <a:p>
            <a:pPr algn="just"/>
            <a:r>
              <a:rPr lang="es-PE" sz="2400" dirty="0">
                <a:solidFill>
                  <a:schemeClr val="bg1"/>
                </a:solidFill>
              </a:rPr>
              <a:t>Derecho comparado. Italia</a:t>
            </a:r>
          </a:p>
        </p:txBody>
      </p:sp>
      <p:sp>
        <p:nvSpPr>
          <p:cNvPr id="2" name="1 Rectángulo"/>
          <p:cNvSpPr/>
          <p:nvPr/>
        </p:nvSpPr>
        <p:spPr>
          <a:xfrm>
            <a:off x="1259632" y="1700808"/>
            <a:ext cx="6624736" cy="4568815"/>
          </a:xfrm>
          <a:prstGeom prst="rect">
            <a:avLst/>
          </a:prstGeom>
        </p:spPr>
        <p:txBody>
          <a:bodyPr wrap="square">
            <a:spAutoFit/>
          </a:bodyPr>
          <a:lstStyle/>
          <a:p>
            <a:pPr indent="449580" algn="just">
              <a:lnSpc>
                <a:spcPct val="115000"/>
              </a:lnSpc>
              <a:spcAft>
                <a:spcPts val="1000"/>
              </a:spcAft>
            </a:pPr>
            <a:r>
              <a:rPr lang="es-PE" sz="2400" i="1" dirty="0">
                <a:effectLst/>
                <a:latin typeface="Arial" panose="020B0604020202020204" pitchFamily="34" charset="0"/>
                <a:ea typeface="Times New Roman" panose="02020603050405020304" pitchFamily="18" charset="0"/>
                <a:cs typeface="Times New Roman" panose="02020603050405020304" pitchFamily="18" charset="0"/>
              </a:rPr>
              <a:t>Giudizio Inmediato</a:t>
            </a:r>
            <a:r>
              <a:rPr lang="es-PE" sz="2400" dirty="0">
                <a:effectLst/>
                <a:latin typeface="Arial" panose="020B0604020202020204" pitchFamily="34" charset="0"/>
                <a:ea typeface="Times New Roman" panose="02020603050405020304" pitchFamily="18" charset="0"/>
                <a:cs typeface="Times New Roman" panose="02020603050405020304" pitchFamily="18" charset="0"/>
              </a:rPr>
              <a:t> que está regulado por il Codice di Procedura Penal Italiano que en el artículo 453 dice que se puede solicitar juicio inmediato cuando:</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mj-lt"/>
              <a:buAutoNum type="arabicPeriod"/>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Cuando la evidencia es clara, (Excepto si esta socava gravemente la investigación)  </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eriod"/>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Si la persona objeto de investigación fue interrogada acerca de los hechos y emergen evidencias contra ella</a:t>
            </a:r>
          </a:p>
          <a:p>
            <a:pPr marL="342900" lvl="0" indent="-342900" algn="just">
              <a:lnSpc>
                <a:spcPct val="115000"/>
              </a:lnSpc>
              <a:spcAft>
                <a:spcPts val="1000"/>
              </a:spcAft>
              <a:buFont typeface="+mj-lt"/>
              <a:buAutoNum type="arabicPeriod"/>
            </a:pPr>
            <a:r>
              <a:rPr lang="es-PE" sz="2400" dirty="0">
                <a:effectLst/>
                <a:latin typeface="Arial" panose="020B0604020202020204" pitchFamily="34" charset="0"/>
                <a:ea typeface="Times New Roman" panose="02020603050405020304" pitchFamily="18" charset="0"/>
              </a:rPr>
              <a:t> Cuando lo solicita el acusado</a:t>
            </a:r>
            <a:endParaRPr lang="es-PE" sz="2400" dirty="0"/>
          </a:p>
        </p:txBody>
      </p:sp>
    </p:spTree>
    <p:extLst>
      <p:ext uri="{BB962C8B-B14F-4D97-AF65-F5344CB8AC3E}">
        <p14:creationId xmlns:p14="http://schemas.microsoft.com/office/powerpoint/2010/main" val="3025186122"/>
      </p:ext>
    </p:extLst>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TextBox 6"/>
          <p:cNvSpPr txBox="1"/>
          <p:nvPr/>
        </p:nvSpPr>
        <p:spPr>
          <a:xfrm>
            <a:off x="1187624" y="63500"/>
            <a:ext cx="6781800" cy="845220"/>
          </a:xfrm>
          <a:prstGeom prst="rect">
            <a:avLst/>
          </a:prstGeom>
          <a:noFill/>
        </p:spPr>
        <p:txBody>
          <a:bodyPr wrap="square" rtlCol="0">
            <a:noAutofit/>
          </a:bodyPr>
          <a:lstStyle/>
          <a:p>
            <a:pPr marL="228600" algn="just">
              <a:lnSpc>
                <a:spcPct val="115000"/>
              </a:lnSpc>
              <a:spcAft>
                <a:spcPts val="1000"/>
              </a:spcAft>
            </a:pPr>
            <a:r>
              <a:rPr lang="es-PE" sz="2400" b="1" dirty="0">
                <a:effectLst/>
                <a:latin typeface="Arial" panose="020B0604020202020204" pitchFamily="34" charset="0"/>
                <a:ea typeface="Times New Roman" panose="02020603050405020304" pitchFamily="18" charset="0"/>
                <a:cs typeface="Times New Roman" panose="02020603050405020304" pitchFamily="18" charset="0"/>
              </a:rPr>
              <a:t>DISPOSICIÓN DE FORMALIZACIÓN Y ACUSACIÓN DIRECTA</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Rectángulo"/>
          <p:cNvSpPr/>
          <p:nvPr/>
        </p:nvSpPr>
        <p:spPr>
          <a:xfrm>
            <a:off x="827584" y="1196752"/>
            <a:ext cx="7416824" cy="3294620"/>
          </a:xfrm>
          <a:prstGeom prst="rect">
            <a:avLst/>
          </a:prstGeom>
        </p:spPr>
        <p:txBody>
          <a:bodyPr wrap="square">
            <a:spAutoFit/>
          </a:bodyPr>
          <a:lstStyle/>
          <a:p>
            <a:pPr indent="228600"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El requerimiento acusatorio en el procedimiento de acusación directa cumple funciones de disposición de formalización de investigación preparatoria, en la medida que:</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a) Individualiza al imputado </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b) Satisface el principio de imputación necesaria describiendo el hecho punible</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87624" y="63500"/>
            <a:ext cx="6781800" cy="845220"/>
          </a:xfrm>
          <a:prstGeom prst="rect">
            <a:avLst/>
          </a:prstGeom>
          <a:noFill/>
        </p:spPr>
        <p:txBody>
          <a:bodyPr wrap="square" rtlCol="0">
            <a:noAutofit/>
          </a:bodyPr>
          <a:lstStyle/>
          <a:p>
            <a:pPr marL="228600" algn="just">
              <a:lnSpc>
                <a:spcPct val="115000"/>
              </a:lnSpc>
              <a:spcAft>
                <a:spcPts val="1000"/>
              </a:spcAft>
            </a:pPr>
            <a:r>
              <a:rPr lang="es-PE" sz="2400" b="1" dirty="0">
                <a:effectLst/>
                <a:latin typeface="Arial" panose="020B0604020202020204" pitchFamily="34" charset="0"/>
                <a:ea typeface="Times New Roman" panose="02020603050405020304" pitchFamily="18" charset="0"/>
                <a:cs typeface="Times New Roman" panose="02020603050405020304" pitchFamily="18" charset="0"/>
              </a:rPr>
              <a:t>DISPOSICIÓN DE FORMALIZACIÓN Y ACUSACIÓN DIRECTA</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Rectángulo"/>
          <p:cNvSpPr/>
          <p:nvPr/>
        </p:nvSpPr>
        <p:spPr>
          <a:xfrm>
            <a:off x="827584" y="1196752"/>
            <a:ext cx="7416824" cy="4272323"/>
          </a:xfrm>
          <a:prstGeom prst="rect">
            <a:avLst/>
          </a:prstGeom>
        </p:spPr>
        <p:txBody>
          <a:bodyPr wrap="square">
            <a:spAutoFit/>
          </a:bodyPr>
          <a:lstStyle/>
          <a:p>
            <a:pPr marL="228600"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c) Establece la suficiencia probatoria señalando los elementos de convicción</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d) Determina cuantía de pena y se foja la reparación civil y </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e) Ofrece medios de prueba para su actuación en audiencia.</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indent="228600"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El requerimiento acusatorio deberá ser puesto de conocimiento de las partes quienes dentro del plazo de 10 días pueden pronunciarse sobre dicho tema.</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2962562"/>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87624" y="63500"/>
            <a:ext cx="6781800" cy="1133252"/>
          </a:xfrm>
          <a:prstGeom prst="rect">
            <a:avLst/>
          </a:prstGeom>
          <a:noFill/>
        </p:spPr>
        <p:txBody>
          <a:bodyPr wrap="square" rtlCol="0">
            <a:noAutofit/>
          </a:bodyPr>
          <a:lstStyle/>
          <a:p>
            <a:pPr marL="228600" algn="just">
              <a:lnSpc>
                <a:spcPct val="115000"/>
              </a:lnSpc>
              <a:spcAft>
                <a:spcPts val="1000"/>
              </a:spcAft>
            </a:pPr>
            <a:r>
              <a:rPr lang="es-PE" sz="2800" dirty="0">
                <a:effectLst/>
                <a:latin typeface="Arial" panose="020B0604020202020204" pitchFamily="34" charset="0"/>
                <a:ea typeface="Times New Roman" panose="02020603050405020304" pitchFamily="18" charset="0"/>
                <a:cs typeface="Times New Roman" panose="02020603050405020304" pitchFamily="18" charset="0"/>
              </a:rPr>
              <a:t>	</a:t>
            </a:r>
            <a:r>
              <a:rPr lang="es-PE" sz="2800" b="1" dirty="0">
                <a:effectLst/>
                <a:latin typeface="Arial" panose="020B0604020202020204" pitchFamily="34" charset="0"/>
                <a:ea typeface="Times New Roman" panose="02020603050405020304" pitchFamily="18" charset="0"/>
                <a:cs typeface="Times New Roman" panose="02020603050405020304" pitchFamily="18" charset="0"/>
              </a:rPr>
              <a:t>ACUSACIÓN DIRECTA Y MEDIDAS DE COERCIÓN</a:t>
            </a:r>
            <a:endParaRPr lang="es-E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Rectángulo"/>
          <p:cNvSpPr/>
          <p:nvPr/>
        </p:nvSpPr>
        <p:spPr>
          <a:xfrm>
            <a:off x="611560" y="1196752"/>
            <a:ext cx="7776864" cy="2188676"/>
          </a:xfrm>
          <a:prstGeom prst="rect">
            <a:avLst/>
          </a:prstGeom>
        </p:spPr>
        <p:txBody>
          <a:bodyPr wrap="square">
            <a:spAutoFit/>
          </a:bodyPr>
          <a:lstStyle/>
          <a:p>
            <a:pPr indent="228600"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Si el fiscal omite solicitar medida de coerción el Juez aplica la comparecencia simple. Excepcionalmente si el Fiscal requiere una medida más gravosa la solicitará en una audiencia autónoma a la etapa intermedia de control de la acusación directa.</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1116813"/>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87624" y="63500"/>
            <a:ext cx="6781800" cy="845220"/>
          </a:xfrm>
          <a:prstGeom prst="rect">
            <a:avLst/>
          </a:prstGeom>
          <a:noFill/>
        </p:spPr>
        <p:txBody>
          <a:bodyPr wrap="square" rtlCol="0">
            <a:noAutofit/>
          </a:bodyPr>
          <a:lstStyle/>
          <a:p>
            <a:pPr indent="450215" algn="ctr">
              <a:lnSpc>
                <a:spcPct val="115000"/>
              </a:lnSpc>
              <a:spcBef>
                <a:spcPts val="540"/>
              </a:spcBef>
              <a:spcAft>
                <a:spcPts val="1000"/>
              </a:spcAft>
            </a:pPr>
            <a:r>
              <a:rPr lang="es-ES_tradnl" sz="2400" b="1" dirty="0">
                <a:effectLst/>
                <a:latin typeface="Arial" panose="020B0604020202020204" pitchFamily="34" charset="0"/>
                <a:ea typeface="Times New Roman" panose="02020603050405020304" pitchFamily="18" charset="0"/>
                <a:cs typeface="Times New Roman" panose="02020603050405020304" pitchFamily="18" charset="0"/>
              </a:rPr>
              <a:t>CONCLUSIONES DEL </a:t>
            </a:r>
            <a:r>
              <a:rPr lang="es-PE" sz="2400" b="1" dirty="0">
                <a:effectLst/>
                <a:latin typeface="Arial" panose="020B0604020202020204" pitchFamily="34" charset="0"/>
                <a:ea typeface="Times New Roman" panose="02020603050405020304" pitchFamily="18" charset="0"/>
                <a:cs typeface="Times New Roman" panose="02020603050405020304" pitchFamily="18" charset="0"/>
              </a:rPr>
              <a:t>ACUERDO PLENARIO 6-2010/CJ – 116</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AutoShape 2" descr="data:image/jpeg;base64,/9j/4AAQSkZJRgABAQAAAQABAAD/2wCEAAkGBhQSEBQUExQWFBQVFxYXFBcUFxQVFBQUFxQVFRQVFxUXHSYeFxkkGRQUHy8gJCcpLCwsFR4xNTAqNSYsLCkBCQoKBQUFDQUFDSkYEhgpKSkpKSkpKSkpKSkpKSkpKSkpKSkpKSkpKSkpKSkpKSkpKSkpKSkpKSkpKSkpKSkpKf/AABEIAL0BCwMBIgACEQEDEQH/xAAcAAABBQEBAQAAAAAAAAAAAAACAQMEBQYABwj/xABGEAACAQIEBAQDBgMDCAsAAAABAhEAAwQSITEFBkFREyJhcQeBkRQyQqGxwSNS0TNichUkQ4KSs+HwFjREY2RzhKKywvH/xAAUAQEAAAAAAAAAAAAAAAAAAAAA/8QAFBEBAAAAAAAAAAAAAAAAAAAAAP/aAAwDAQACEQMRAD8A8nNEK4ilSgLJRItFRKKB1l2pPCO9Om2SBGppzKQII1oGMlA608wikslS4B2oBFdNS8dbQEZaG7l6UEbLQ3RrT1T8Y4ZAFWY6qP1oKeKW2utEVinbA60HMKYvHapUAsATE9e1TeNcFS0qlLmed9NqAba6VKtW6YtLoPapdnagk4e3FWGBSbif4hUGws1acOT+IvuKDYBKUW6dCUDX0UwzKD2JAP50AuoAk15Xzfxk3rxAPkQwB0J6mtR8Q+IRZUW33aTlbU6electcoBZZq/wPHlSyFIlhpWfV6suEcGbElgjIpUTDtE+1BCv2i7Fu5mgbCnc1Y4jD+E2RyARvHmH1pi5eToSaCFaukbGKl22ZCShIJGpGk1DUa1JOIFAzcWdT+fWmTpT1152pu6wKqIgiZPegbavY/h7iwOG2BOxu/7+5XjUxXpHJ2MjBWx63P8AevQee4oguSBpOw7U0KkWLZOsaHT50L24MUEjCYB7glVJA7UJtkEg7in+H4025gxNM3bxYyR6aUFpwMTftj3/AErRcwYIC3oup6ispw7HeE6vE5Tt3q5v83F1Iyeb6gCgrMfhz4YbtpUHCYcs4jpqfYVZY03FtgN+LWPTpVbaulQY670FnhOGi6zkuFj7tQL9vIxEzHWp+EwgNhrmcAzAHXaaqyaA89aPl/HlbDKI6zNZtRUmw4CkSQf1oI2JPmb3NLZHlPvRFaseB8vNibmQMFG8nt6Cgq2OoPapnE+Ji5bAG8iR7VJ5k4A2EcLmDhhINU9y5toNqC5wsFRUy2oqj4Rch4q4GKUGMwn3oJ2HQVZ4BYdfcVT2butTDxFlYC2hdx5so7Cg9BmvK/iQ/wDngj+Rf3rZcL5l8Zsr22tvGx2PzrC8+vOMP+EUGcJolNDmpQaAprkUsYAkn60E1a8DZbbrcbXL0NBVuCDBEEdDQk1ecYt/abjXLQGg8yzrA61QzQEGrppuasMFwZ7iF1KgDeSAaCFNIRUzh3DGvXVtAgFuvQAbmn+N8COHjzq6kkSvcbiDQU7VruXsVlwyD1f/AHjVkWNXnC1fwlhTHm/+RoI+CxyKgUjUSZ7npUYP170wBTtA4B1p98O6qGKkL3ioyU+2NcrBYkbQdqBtjNKgI70E/lVjwK2t3EIr/cJ83oP2oHLnEzkABnpBGwqrJrYc18LwttUaxcB82VlDBjtM1krpnagIYohck6TPziKbJrrTQwMAwZg9akYvEB7hYKFnWBsPagAHSlqx4JhbbXk8UE24JboJB79q2GP4JhMQETDoAdWJQNOUDzST02oMAw0rb8n8rvctC7nVZHlGpOmxJnSsVfxRUsgPlBI29a2fK3NdtLItqQpDSc5jyx0J60Gd5pxSlypzC6phtZWRvvtWdN2rbmvHi/i7jounWPTTNVOt3SKC1wvD2AJMyUJXLqfc+laHlO7hTYy3bJe6Z1Clifn0qy5B47aFpbRQBzozGJbtv6VY3eE2GxekLZC5rmUlQXB8okbSJoM0UChG0VSJAmSBMebsaYPEBbvKykrodVI1PQRVrz5yxbtWPHw4KjMBdWSVIOx11BmsTg8DcvE+GjvlEtkBMD9qDa4DihfEBg+mXz5iN/SsxzjiQ2KYggiBtr0pOGcKN9xbsowuGZzEjbv20qtxtgqxB3Gh96CMTTlyw6gZlZQdiQQD7GrTla2ftCOFDZToGIALRoDNavnLiVy/hwptouWGaHBKOCZWPaaDBDSnDiWyx67jf2qOSTVrguCG6CbbDyqC06Qe1BXWL7KxMxIg+oNNMKcuLDRppRW7Ez5gI+poGrblWDQDBBgiQYM6jqKlWsaJYkak9NBr0AqMV+tEtrrQW/Ab7Wbnj5Cy6gfvBoeZuMLfcFJCjpEQTvV1ylxkNYu4N1nOCbJiYb+Ux33rJ4uyVuMGBUydCIP0oItS7HEHVQAxAH9aiua43fagVWp5WpRcERA9O4pXcMZ0GgHlEbCJ9/60CA0rAxNDm9TRZh60AK9abkWwhxK5zpJDL/MMsj8xVNwrhd3EvksJmbc7AAepO1Wt7hd/AXbZvqFUkHMhzA5fwmOutBrue+XbBseJYCq6GWVI8wO/lHUb+wrzbL8zW24xzGv2YmzkUNA8oUNn77yNJFYo3/QUDY707budNBOknpQG77UIuUE7h+Ka22ZdQvvHrpWkXmxtWAzBRIVdI0gyR09Kx5xRA0NNHEN3NA47ZiTG5J9qew+G0zsJQEA66g+3aofinvQM1BP4jq1x0IVdFjNBII6DqKrKBmoS1BMw+MKkGYj9K1nA+dVtwDoAuUtrE9zWKDiNvnTllYObMAAROupBOsDrQaXj3NAu2yhOYkfe7mdJ+VX3w/4xYwyKt18hvwykgBYErDGf5lfXt2rDYvAgXLgzAR5lk/eU7Ze+hrTcC4va+yot/wAyWzAXKGOQsM8A7xIMDaJ1ig9Ww7WFLMpthngkgqGYxA968h5/toMbcKAiYzjSMxEyI22PvWwtWME917wVxMPBzLmU7EKYygGViOg71j+b+JC/iPDtHMWYF9lXxICqnrlAjMepPTcM5hr7Kwyzv8ielTsViGIMKyljrJks3oBU/lLl9MU7C7c8NVIECJLe52FW/NHJtvC2/FtYhzctw+ViobKDqVjUEaGgxDgqxBBBBgg6EH1FOWsQQdzHUAxI7VI4tZYXjJZ3bKzEjzF2UFhA3gmPlUW7ZZGh1KnSQRBgiQYPoZoNrgLf2u0UVUUBQB5VGSSPMT+IxNZ7mjhq4e/kQgjKpkdTEH21FWnDFyW1fxHQaSoA1BMSvfSaqeZbf8QEMz+UEsxnUkwPT2oKrNXTQipI4ddK5hauFYnMEaI7zG1Bp+S+M28MCTbd3bfIJMTQc5cXt4mXAIKxGZcrbwVPfpUXlPmF8IXP4TGZeunYdKt+J80+OyMMPADam4A2jQJGkSRm+lBhZph21rT898FOHxbwgS1chrWX7uWBIHsZ09ay9wa0EoGjFctonofpTi4NyQAjSdhBk+1AzNO4e3nZUUEsxCqNNWJhRr6xTuAtWhcjEeKqQdbQUuG6aPoR32qb/kzCt/Z4sr6XrLqfrbLCgveUsNibTPbtlEuq7LdW5BZCunYg7GtVjMEuLseLibriyqhmHhuDbcDK7KI8w3Ox3rzThd2+huNaBMCH9mkZtYPz9a3/AAX4jqAli9YuHMMhP3gzRGUJuwjfegweKwg8XJbi5IGWOv8ASmMThsimYzdpmPStXzNynaGW7gXVhcZV8HOPEV3MKFDGd/wnUe1Ya+zBipEEEgjsQYI+tAhu0niUGSnma1l0D5vUrlj6TNB1pC7Kq6kkD0BJga9vWtYnw2xJTNnsn0DtJ/8AbFO8j8zw6YMIBaukq23iMziCS/p0HpUq3bu27l3CnGXQ1sgiCQcoz5htppl69RQYNljc6gxH/GpfCsAty5bztlttcyMQJI0DGOmoMUXGOKq5yrbVQjXPMPv3C7zmc9ToBG31rYcq8hjFYAXHz2nNxmRpGV7WWAQsSuswZ1AoNph+VMB4OQYe3lK7kfxD65z5p9ZrxXmLhIsYi7bQlkR8qt6RmAJ7gVteE4BHtmyuLvDwrjFspuRkhQB2EmSKzPNWMw7Zwni+MLxBkp4fhqmWdNS5bX01oM8tGCIGuvX9qZmumgdZz79KsuDspS4HUuFKtAKhgNiVzCD6jTcVUZqewbjOASQCCpy7wQREdZMf8ig9D4DgUvhrtpGtYS0ha9cY+Z2QZmRIJglYBg6SPScBcckk9SSfmTNbZOK2sPwRxZYi7efwL6Zp1MsbgHT+GhTT+YztWHzTQP2MXB1EgmTrE/Otst+xewT4iCLiIbUM5aCqjKx7yCNfesbieEXbdq1ddCqXsxtEx5gpAJjcDUR3pzg2HFy6LZMB1cbx5hbZk9/MAPnQC+NuXHZi5LuxYnWWYmSdPrUri/GruJhr5V2UBVZQFhQSYhdDJMyRNROE2Bcv20a54SuyqXgnICYmBqemlM3EC3GWZUMRI0kAkTB2kax60Gv4dZfE4JmCrnw7IFZh5WRvvA+o+99apeHYK5irxS2M2pJOiqqjr2Apv/KrJaazbcrbeMyjqRsfTtVxyRxX7OW1Q5jqpYBhEbg+/wCRoIPFOC5UDm06qDBaQykTG4AgnXcCrDEczvnN23dW0Mq2xagkeEqnKAB7/PvW34hzCl614NsWnZwcyKynKI3MbV5Txazb8jW3nODKak2wrFVltjIE+lAA4ifELABQTMKIXtoDP61Px9wNbLqygEQVDmTG0r6dKj8JxiILtq8i5XRsrOhLWrmUlGXY67dtQelTuI8Nw54bZxFkMt0P4V9S2YZspOYA7AwD8z2oIPEOZb17D27FwhltmVJ+9sQNfY1R3N6eplxrQTBeMbmi+0NM5mn3NJ9nO+nfcfpQUCs81u+VeUrBw167iTmYKxVQzLlAXNMiJJrJpwPEC0t8Wj4Z1V/IV3jYnuOoq24O+JvWLy2zbRbaAXM+ma28qTJmCI39aBOK8NW1g7V0OTccwwGgErmEeg2+dUxvTahnOhld9DA1B/p1qys2fHt+Gc6tbk6gFR851B9KqcPbWSj6QWJOmiqGJjqCTsOpNBFW+ZhiSCST1OY/iEn73qabma7f0pBQFSVwNcTQLZxj23V7bFHUyrLoVPcHvVty3ZbE4sLduwbzw1x7hDlmDER/MxIifUVSM1Fgsa9q6l222V0YMjCNGBkHXSglcOvLh8UpxFoXVtvF20xIzRKsD6gzvpI1rV86/Ef7RktYYvbw+QZ0yi2zGdUJBPkgDb13rD377O7OxLMxLMTuWYyT9TTdBquU8a1y7bsBVR71yBdZngE6nyDQn6axVXzRg/BxuItanJcZZO5j8R9Tv86r8FjXs3FuW2KOhlWG4P8A+aU9xjij4m/cvPGe4czRoJgDQdNqCJXUNdQFNdQg11A61yflpT/DlQ3UF1ilssM7AFiFnzQF1JjQe9RAacs70G4+IHN9jGLYt4dHS3ZzRmAXQhFVVAJMAL19Kx6t1GhGs9q03A8RgDYKXrJa4f8AShmzA+kGBHaOmtL8PfswxZ+1KHAX+GHEoXzASVOh0mAdNaDOWLpV1YbhgR7g5v2p/i6RiLo/7x/bVyRHprXo3PeGwdsHwLIGIvoE8gy27dvNL3CoEBjlyabgn1mgx/KBvKHtDKwVRBM58qgfI6UGOBord2CKdx3C7tlstxCD9QfYjSo4tnsaD0HBcUslmOHtn+NAhFI8+nkjYAnXQ9NayHMSKuKuqggKwUgbZ1UC5A7Zw1Ocv43wcRZuG4UCP5oIOXSCcvUEHUe9RuKXPEv3XDLD3HYHXUFiRpFBFe4WOpJOg1JOg2GvSkzmIkwSCROhIkAx8z9aLwx3H5/0rso7/lQNV6DwT4qpYw9q0+F8RraBCwZRmyiAYK9orz5qAiglXnJb6e2g3pomivP0FNzQWP8A0jxHgDD+IfBGyFUIGubQxO+u9Q7GMdWkMVneDE+8b0eB4dcvMVtoXIEkCNB31prEYZrbZXGU9tP2oJ68abxCx10jXsBoNNqh3MZNwPlGhBiNDBnXuNKj0oiOsyPaNZ+e1AhYk66k7+pO5pRpvSVLweCLuB0kAmQACfegVroyKTAWcpiZ26+kT9KjXlUDQk+46Vs7nJtl7WTO9u7II+7cRsoaIC+br36VjuIYU2ne233lMbH0MidQdqCExpKJLc/iA95/YGgIoOmlmuK0kUCzXV1IaDprgaVXA6A+86fQ0lB6Fyl8OQy+PioK5SVtBjuNZuldQo6qCD66RWf5t4NbtsLllRbUkpctG6jtauqzAhdczWyACGg7wTVOeKXspXxbmUksVDsFzEEEwDEkE/U1EFAtS+FY0WrqubaXQPwXJKE9MwUjMJ6TFRK6g0fF+ZbmIum4yWVYqEOS3lBAkDSd4MT7VX2sayMGXKrAgghVkEbESDUZWpZoLDGcwYi6ZuXrjkaSW6dtKjPjbh3uOfdmP70xNdQKWpK6kNAQNLNJXUBTXZqSkoOzUNKTSUGhfkTHz/1S9/sg/oak4L4d8QJB+ymJB/isiDQ7GXBg7GrxvjFiP5LI9clw/OC9Qz8WcZIOZDqfL4SBYIiO/rvQSuGfCriCgjxbNkN97zsxMbfdU/rVLxj4dY+0PEe14g6m0wukR1KrrHrFbHh3xmU/2+GcetlgwJ/wNEdOpqZb+MWHO9jEJ8rTfnnFB5RhcKEcG/bfJMEMHQTGxMA+sDUxT/MOAs2mXwXJkeZWBDIem8GDOx7V6ZxD4s4R1KNYvX0YeZbos5NJ/CSZ96855kx9i+4axhxhhrIVy2btIgBY9KCjq14NfWStwBkcQ8iT6EdQRVcLc6AVK4bgWutCRmH8xhSACdW2BgHeNqC8fh+ESxcyXnt3VurqSc3hhW6KAvm0ggncDvWSxeINy4zEsZO7nM0bLJ6mAKteM8BuYezbd4/ik5crBlAGsEjc6j0FVDwD5SSNNxGsa6Ses0DZpQKRqOyNfbWgRjvH/HT9KbNLNHfvs5zOxYwoljJhQFUSegAAHtQN1xrjXTQFcCwsEkwc0gAAzoFM66Rrp1oKWkoOpaSuFAtdXVwFA/bOlHNDZT6U89qPUd6Bua4mjuWo9jtQEUHTXV1dQdSzSUtB00s0ldQCaUVxNKFoHc/oPpReKaQWT4ZufhDBZ/vEEx9BV3wzkbGX4K2cgaMpustrMDrKB4NwRr5QaCl8c9/zNA1yvRsB8F7hg3sQqTMi3ba5HbzMV/MD51b4X4OJbZXTFXA66gm3bK5o3yk7ehn50HkHi+opM/rXv+GHgjLjcLYI2GItWbZt+9xMs2/cae1Tlbhv/gZ/9KDQfOZNSuGcSNi5nGvQg7EevevbONcq8JxIMth7Tn8di7Ztke6g5W+YrzXj3IC2ifs+Mw2IXovi2kve2Uvlb5GfSgDnrjNq/ZsZHBYFjcQCArZVGYaRroI/uzWMNbLhlrC3itriL4iy9vyh0CFYgAC4CpYEAASJkVv+FfCbhdxA6PcxC/zC8pX2PhqI9jrQeGGjUwp+Q/Ovoax8KeGr/wBmzf4rl5vyzRUPj3wcwd5f4CnDONjbl0PbMjH8wR86DxLh3BvFs37xu27YshTFwsDcZs2VEABlzlOnz2qFZVZ8xgCJ3JInWI0n3IrS8z8gYzBEm6gNskRctf2ZMECRAynfcDc7zWeXCMY032nSgPH4a2HItOXWTBdQp09iRO9R0ssdgT7Cav8ACO+Dv/ds3ktvsyhkuEaD7wzZZgxpMa1vOHfFS0RF7DXLQHXCOQnztgoR9TQeX2eA4l/uYe83+G1cb9FqNiMK9tijqyMN1cFWHuraivauIc88PQSUxN49AVvxqJgm+wH5GsVxnn9bue39iwptk/w86fxLc9SyEZmjqMvtQYWK6K0Vri1pFP8Am2Had8wYmJ1A1kaTrM9iKpsVaSAUJ1Oo6DtHWgjRT9izO9IlunAaBxrukDautgtCgSSQFHqdAKaogaC445Yw65RZN0MARdt3QJtOsKVDjRwSGPppVNFOO5ZiepJOnqaPGW8rkTMRt7CgYrqWuoOrqUV1B1dXV1AmWgNSFtgiSwB6AhpP0EfnTJWg2i2vLM7dAIg7ajoffWkwHMF7CkhCGRvvW7gz2j65DoD6iDU7mS7duYtxdYZlOUXFVELLuubKIbQjcVS8Q4e6jMYy/wAy7fMbr+nrQbDg3xWcNlxCB1Ozr5WX0I1zD8/U1oB8Q7f4EJ9Mx/QqAPrXjr26azEUHq2L+Jd7a3aQerkH8g4rL8U485Yl7OHBPQ21YR6KcwFZS3fIqSt4mgmYji50K2cKIGp+zWSGP+sulNYjiZdSPCwq5plksWw3bTQgfKp2Ntl8LBJ8pBCnXfQwIqjWyw3Ee+n60HMfIBJIAgT0EzA7ChwHEruHuZ7FxrTxGZDBg7g9x70ZAjcfUf1qJct+o/M/pQWF/mfFuZbFYgn/AM66P0NV+J4nfb71683+K5cP/wBqbgd/yNKcvc/QD96CKWPWjsyDp+9OFl7H6j+lF4y6QgkbmW11/wCRQWFhp1YEHvH71KFpQJkfWfrFVR4swGgUfIn9TUS7xW427fkv9KCTxW7m1O/frVcBRjGv/MR7afpQviGO5J9yTQPW0JGx+lEbLdv0FM2jpTk0BBD6fUUNxT0ohrXGgBViiolPzoWNBJwFxQxzzlII03Gmh+tRZo+lDFB1dFLXTQcBRqk0i0WaKA/CH835U2UoSaXNpQCRSRVzxXhJtIrXQbdxlUhCBLAiS+h8oiPmapyO21B9G4nljCNBe0mnWSCdhqZ1261D4jyphrgy2nS23QAhlPymfpTOJ4vw8aBTdI0i2jkH/WMKfrTVnmCysG3gsv8Aefw1I9dMxoM2fhRiSxhrSidySR7hQJFZ7i/I2Ow+cmwXRP8ASWgHUj+YD70fLSvQsf8AErwzC2RPdnMfkBVXe+JGJP3TaT2UsfqxNB5Wcc3t7AD9qBsa3c/U1ecZwTX7r3s4d3OZtAsseoygAe0Vn7tsqYYEEdDQEcSx6/Uk0JumgDVxNAWc96Amuz0k0CmkNC9yrDgeDF27lKlvKTAMaiO1BXxSxWhxHCFUXAbeUjUEzMFZXc9wR8qT/JCgfftj/EU/PWgzrLUdqt8dZCz/ABEPopn9KqmFANdXZaUrQKrxS+LQ5KUrQPBqNTTAajD0EhGinMyncVEz0SvQE69qSKIXfSly0ABaXLVlwngz4gsEK5lEgEgFvRe5pCbll8joAQdVYDT60FaaLMav7X2fEGHUWGP47c5f9ZD+1N8Q5UvWQLkC7Zn+0teYR6jdaCqwaKbi55ySM8b5Z80esVe4zG4W4ruisIJFqydQFOgJcb7TFDhcLYRpMsrDTuQaqfAysYOk6d99BQMYzEF3LN7AdAAIAA6ChS3p94D61Y422ly7CEIu03GRdQBJboNQaeXgtuNcTh/9s/stB6PxPiOHtW0ZLqsXmRIkH2FZLmDjF0r5D5f2rLh9aljHECNxQMHHs51NSMPijsTUS4oDSK668Ggk/bCraGRVsMML6jNl9+o9qzjXNZre/D7lg4qxcuG7ly7DLP5yKDJ4/lS4gLW/4ien3h8uvyqnyV6pwPgjXr5t+KVyzqBvGm01e4z4P4a4JNxw5/EAv5jrQeGFRQ1ecX4ULF57U58jFZjLMekmoiWQTtQV5tzTtoldVJU9wSD9RUwWxQFKCM6sdyT7kn9aQWanrYnrTiYGev5UFW2FMUz4Fen8m8pWbozXBm9DWtx3w/whX+zA9qDwPwKIWK1XN/CFwrxbgj+8CT+tZc8Rf+6PZV/pQI1mOlM3BTv25/5j8jH6Uy9wnck+5mgGumupSKBQadtmmKNDQSDT1m+oAlMx9WIH0An86YFbzlPk7D4vh9644db1o3CHVtCFTMFKEERvrvrQYs4shpUZewE6exJmtBgecJULibaX128484Ho+9QbXEBcKJdRXmACPIwEdxv86HmPga4dhlYkHWCNR8+tBe3+G4DELOHuNYu9Ld3VGP8AdaqsYrFYJgDmUdOqMP0IrOJdIq0wvMFwLlbzptkfUAehOooNJhefwVIxFm3dEQPKAfqNqYOMwV2yVW34d4A5GBOp6ZgazxwAdgQcoY7bx89KuOM8nrh8Mt4XGZpAggAUGaZj86HP71PwN0CfKCT1NXS8HtkSRvQ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sp>
        <p:nvSpPr>
          <p:cNvPr id="4" name="3 Rectángulo"/>
          <p:cNvSpPr/>
          <p:nvPr/>
        </p:nvSpPr>
        <p:spPr>
          <a:xfrm>
            <a:off x="611560" y="980728"/>
            <a:ext cx="7848872" cy="3294620"/>
          </a:xfrm>
          <a:prstGeom prst="rect">
            <a:avLst/>
          </a:prstGeom>
        </p:spPr>
        <p:txBody>
          <a:bodyPr wrap="square">
            <a:spAutoFit/>
          </a:bodyPr>
          <a:lstStyle/>
          <a:p>
            <a:pPr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1.- La acusación directa es un acto postulatorio especial en el proceso común. El Fiscal omite la investigación preparatoria y va directamente a la etapa intermedia.</a:t>
            </a:r>
          </a:p>
          <a:p>
            <a:pPr algn="just">
              <a:lnSpc>
                <a:spcPct val="115000"/>
              </a:lnSpc>
              <a:spcAft>
                <a:spcPts val="1000"/>
              </a:spcAft>
            </a:pP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2.- La acusación directa cumple funciones de disposición de formalización preparatoria, y es controlada por el Juez de la Investigación. </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521068"/>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87624" y="63500"/>
            <a:ext cx="6781800" cy="845220"/>
          </a:xfrm>
          <a:prstGeom prst="rect">
            <a:avLst/>
          </a:prstGeom>
          <a:noFill/>
        </p:spPr>
        <p:txBody>
          <a:bodyPr wrap="square" rtlCol="0">
            <a:noAutofit/>
          </a:bodyPr>
          <a:lstStyle/>
          <a:p>
            <a:pPr indent="450215" algn="ctr">
              <a:lnSpc>
                <a:spcPct val="115000"/>
              </a:lnSpc>
              <a:spcBef>
                <a:spcPts val="540"/>
              </a:spcBef>
              <a:spcAft>
                <a:spcPts val="1000"/>
              </a:spcAft>
            </a:pPr>
            <a:r>
              <a:rPr lang="es-ES_tradnl" sz="2400" b="1" dirty="0">
                <a:effectLst/>
                <a:latin typeface="Arial" panose="020B0604020202020204" pitchFamily="34" charset="0"/>
                <a:ea typeface="Times New Roman" panose="02020603050405020304" pitchFamily="18" charset="0"/>
                <a:cs typeface="Times New Roman" panose="02020603050405020304" pitchFamily="18" charset="0"/>
              </a:rPr>
              <a:t>CONCLUSIONES DEL </a:t>
            </a:r>
            <a:r>
              <a:rPr lang="es-PE" sz="2400" b="1" dirty="0">
                <a:effectLst/>
                <a:latin typeface="Arial" panose="020B0604020202020204" pitchFamily="34" charset="0"/>
                <a:ea typeface="Times New Roman" panose="02020603050405020304" pitchFamily="18" charset="0"/>
                <a:cs typeface="Times New Roman" panose="02020603050405020304" pitchFamily="18" charset="0"/>
              </a:rPr>
              <a:t>ACUERDO PLENARIO 6-2010/CJ – 116</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AutoShape 2" descr="data:image/jpeg;base64,/9j/4AAQSkZJRgABAQAAAQABAAD/2wCEAAkGBhQSEBQUExQWFBQVFxYXFBcUFxQVFBQUFxQVFRQVFxUXHSYeFxkkGRQUHy8gJCcpLCwsFR4xNTAqNSYsLCkBCQoKBQUFDQUFDSkYEhgpKSkpKSkpKSkpKSkpKSkpKSkpKSkpKSkpKSkpKSkpKSkpKSkpKSkpKSkpKSkpKSkpKf/AABEIAL0BCwMBIgACEQEDEQH/xAAcAAABBQEBAQAAAAAAAAAAAAACAQMEBQYABwj/xABGEAACAQIEBAQDBgMDCAsAAAABAhEAAwQSITEFBkFREyJhcQeBkRQyQqGxwSNS0TNichUkQ4KSs+HwFjREY2RzhKKywvH/xAAUAQEAAAAAAAAAAAAAAAAAAAAA/8QAFBEBAAAAAAAAAAAAAAAAAAAAAP/aAAwDAQACEQMRAD8A8nNEK4ilSgLJRItFRKKB1l2pPCO9Om2SBGppzKQII1oGMlA608wikslS4B2oBFdNS8dbQEZaG7l6UEbLQ3RrT1T8Y4ZAFWY6qP1oKeKW2utEVinbA60HMKYvHapUAsATE9e1TeNcFS0qlLmed9NqAba6VKtW6YtLoPapdnagk4e3FWGBSbif4hUGws1acOT+IvuKDYBKUW6dCUDX0UwzKD2JAP50AuoAk15Xzfxk3rxAPkQwB0J6mtR8Q+IRZUW33aTlbU6electcoBZZq/wPHlSyFIlhpWfV6suEcGbElgjIpUTDtE+1BCv2i7Fu5mgbCnc1Y4jD+E2RyARvHmH1pi5eToSaCFaukbGKl22ZCShIJGpGk1DUa1JOIFAzcWdT+fWmTpT1152pu6wKqIgiZPegbavY/h7iwOG2BOxu/7+5XjUxXpHJ2MjBWx63P8AevQee4oguSBpOw7U0KkWLZOsaHT50L24MUEjCYB7glVJA7UJtkEg7in+H4025gxNM3bxYyR6aUFpwMTftj3/AErRcwYIC3oup6ispw7HeE6vE5Tt3q5v83F1Iyeb6gCgrMfhz4YbtpUHCYcs4jpqfYVZY03FtgN+LWPTpVbaulQY670FnhOGi6zkuFj7tQL9vIxEzHWp+EwgNhrmcAzAHXaaqyaA89aPl/HlbDKI6zNZtRUmw4CkSQf1oI2JPmb3NLZHlPvRFaseB8vNibmQMFG8nt6Cgq2OoPapnE+Ji5bAG8iR7VJ5k4A2EcLmDhhINU9y5toNqC5wsFRUy2oqj4Rch4q4GKUGMwn3oJ2HQVZ4BYdfcVT2butTDxFlYC2hdx5so7Cg9BmvK/iQ/wDngj+Rf3rZcL5l8Zsr22tvGx2PzrC8+vOMP+EUGcJolNDmpQaAprkUsYAkn60E1a8DZbbrcbXL0NBVuCDBEEdDQk1ecYt/abjXLQGg8yzrA61QzQEGrppuasMFwZ7iF1KgDeSAaCFNIRUzh3DGvXVtAgFuvQAbmn+N8COHjzq6kkSvcbiDQU7VruXsVlwyD1f/AHjVkWNXnC1fwlhTHm/+RoI+CxyKgUjUSZ7npUYP170wBTtA4B1p98O6qGKkL3ioyU+2NcrBYkbQdqBtjNKgI70E/lVjwK2t3EIr/cJ83oP2oHLnEzkABnpBGwqrJrYc18LwttUaxcB82VlDBjtM1krpnagIYohck6TPziKbJrrTQwMAwZg9akYvEB7hYKFnWBsPagAHSlqx4JhbbXk8UE24JboJB79q2GP4JhMQETDoAdWJQNOUDzST02oMAw0rb8n8rvctC7nVZHlGpOmxJnSsVfxRUsgPlBI29a2fK3NdtLItqQpDSc5jyx0J60Gd5pxSlypzC6phtZWRvvtWdN2rbmvHi/i7jounWPTTNVOt3SKC1wvD2AJMyUJXLqfc+laHlO7hTYy3bJe6Z1Clifn0qy5B47aFpbRQBzozGJbtv6VY3eE2GxekLZC5rmUlQXB8okbSJoM0UChG0VSJAmSBMebsaYPEBbvKykrodVI1PQRVrz5yxbtWPHw4KjMBdWSVIOx11BmsTg8DcvE+GjvlEtkBMD9qDa4DihfEBg+mXz5iN/SsxzjiQ2KYggiBtr0pOGcKN9xbsowuGZzEjbv20qtxtgqxB3Gh96CMTTlyw6gZlZQdiQQD7GrTla2ftCOFDZToGIALRoDNavnLiVy/hwptouWGaHBKOCZWPaaDBDSnDiWyx67jf2qOSTVrguCG6CbbDyqC06Qe1BXWL7KxMxIg+oNNMKcuLDRppRW7Ez5gI+poGrblWDQDBBgiQYM6jqKlWsaJYkak9NBr0AqMV+tEtrrQW/Ab7Wbnj5Cy6gfvBoeZuMLfcFJCjpEQTvV1ylxkNYu4N1nOCbJiYb+Ux33rJ4uyVuMGBUydCIP0oItS7HEHVQAxAH9aiua43fagVWp5WpRcERA9O4pXcMZ0GgHlEbCJ9/60CA0rAxNDm9TRZh60AK9abkWwhxK5zpJDL/MMsj8xVNwrhd3EvksJmbc7AAepO1Wt7hd/AXbZvqFUkHMhzA5fwmOutBrue+XbBseJYCq6GWVI8wO/lHUb+wrzbL8zW24xzGv2YmzkUNA8oUNn77yNJFYo3/QUDY707budNBOknpQG77UIuUE7h+Ka22ZdQvvHrpWkXmxtWAzBRIVdI0gyR09Kx5xRA0NNHEN3NA47ZiTG5J9qew+G0zsJQEA66g+3aofinvQM1BP4jq1x0IVdFjNBII6DqKrKBmoS1BMw+MKkGYj9K1nA+dVtwDoAuUtrE9zWKDiNvnTllYObMAAROupBOsDrQaXj3NAu2yhOYkfe7mdJ+VX3w/4xYwyKt18hvwykgBYErDGf5lfXt2rDYvAgXLgzAR5lk/eU7Ze+hrTcC4va+yot/wAyWzAXKGOQsM8A7xIMDaJ1ig9Ww7WFLMpthngkgqGYxA968h5/toMbcKAiYzjSMxEyI22PvWwtWME917wVxMPBzLmU7EKYygGViOg71j+b+JC/iPDtHMWYF9lXxICqnrlAjMepPTcM5hr7Kwyzv8ielTsViGIMKyljrJks3oBU/lLl9MU7C7c8NVIECJLe52FW/NHJtvC2/FtYhzctw+ViobKDqVjUEaGgxDgqxBBBBgg6EH1FOWsQQdzHUAxI7VI4tZYXjJZ3bKzEjzF2UFhA3gmPlUW7ZZGh1KnSQRBgiQYPoZoNrgLf2u0UVUUBQB5VGSSPMT+IxNZ7mjhq4e/kQgjKpkdTEH21FWnDFyW1fxHQaSoA1BMSvfSaqeZbf8QEMz+UEsxnUkwPT2oKrNXTQipI4ddK5hauFYnMEaI7zG1Bp+S+M28MCTbd3bfIJMTQc5cXt4mXAIKxGZcrbwVPfpUXlPmF8IXP4TGZeunYdKt+J80+OyMMPADam4A2jQJGkSRm+lBhZph21rT898FOHxbwgS1chrWX7uWBIHsZ09ay9wa0EoGjFctonofpTi4NyQAjSdhBk+1AzNO4e3nZUUEsxCqNNWJhRr6xTuAtWhcjEeKqQdbQUuG6aPoR32qb/kzCt/Z4sr6XrLqfrbLCgveUsNibTPbtlEuq7LdW5BZCunYg7GtVjMEuLseLibriyqhmHhuDbcDK7KI8w3Ox3rzThd2+huNaBMCH9mkZtYPz9a3/AAX4jqAli9YuHMMhP3gzRGUJuwjfegweKwg8XJbi5IGWOv8ASmMThsimYzdpmPStXzNynaGW7gXVhcZV8HOPEV3MKFDGd/wnUe1Ya+zBipEEEgjsQYI+tAhu0niUGSnma1l0D5vUrlj6TNB1pC7Kq6kkD0BJga9vWtYnw2xJTNnsn0DtJ/8AbFO8j8zw6YMIBaukq23iMziCS/p0HpUq3bu27l3CnGXQ1sgiCQcoz5htppl69RQYNljc6gxH/GpfCsAty5bztlttcyMQJI0DGOmoMUXGOKq5yrbVQjXPMPv3C7zmc9ToBG31rYcq8hjFYAXHz2nNxmRpGV7WWAQsSuswZ1AoNph+VMB4OQYe3lK7kfxD65z5p9ZrxXmLhIsYi7bQlkR8qt6RmAJ7gVteE4BHtmyuLvDwrjFspuRkhQB2EmSKzPNWMw7Zwni+MLxBkp4fhqmWdNS5bX01oM8tGCIGuvX9qZmumgdZz79KsuDspS4HUuFKtAKhgNiVzCD6jTcVUZqewbjOASQCCpy7wQREdZMf8ig9D4DgUvhrtpGtYS0ha9cY+Z2QZmRIJglYBg6SPScBcckk9SSfmTNbZOK2sPwRxZYi7efwL6Zp1MsbgHT+GhTT+YztWHzTQP2MXB1EgmTrE/Otst+xewT4iCLiIbUM5aCqjKx7yCNfesbieEXbdq1ddCqXsxtEx5gpAJjcDUR3pzg2HFy6LZMB1cbx5hbZk9/MAPnQC+NuXHZi5LuxYnWWYmSdPrUri/GruJhr5V2UBVZQFhQSYhdDJMyRNROE2Bcv20a54SuyqXgnICYmBqemlM3EC3GWZUMRI0kAkTB2kax60Gv4dZfE4JmCrnw7IFZh5WRvvA+o+99apeHYK5irxS2M2pJOiqqjr2Apv/KrJaazbcrbeMyjqRsfTtVxyRxX7OW1Q5jqpYBhEbg+/wCRoIPFOC5UDm06qDBaQykTG4AgnXcCrDEczvnN23dW0Mq2xagkeEqnKAB7/PvW34hzCl614NsWnZwcyKynKI3MbV5Txazb8jW3nODKak2wrFVltjIE+lAA4ifELABQTMKIXtoDP61Px9wNbLqygEQVDmTG0r6dKj8JxiILtq8i5XRsrOhLWrmUlGXY67dtQelTuI8Nw54bZxFkMt0P4V9S2YZspOYA7AwD8z2oIPEOZb17D27FwhltmVJ+9sQNfY1R3N6eplxrQTBeMbmi+0NM5mn3NJ9nO+nfcfpQUCs81u+VeUrBw167iTmYKxVQzLlAXNMiJJrJpwPEC0t8Wj4Z1V/IV3jYnuOoq24O+JvWLy2zbRbaAXM+ma28qTJmCI39aBOK8NW1g7V0OTccwwGgErmEeg2+dUxvTahnOhld9DA1B/p1qys2fHt+Gc6tbk6gFR851B9KqcPbWSj6QWJOmiqGJjqCTsOpNBFW+ZhiSCST1OY/iEn73qabma7f0pBQFSVwNcTQLZxj23V7bFHUyrLoVPcHvVty3ZbE4sLduwbzw1x7hDlmDER/MxIifUVSM1Fgsa9q6l222V0YMjCNGBkHXSglcOvLh8UpxFoXVtvF20xIzRKsD6gzvpI1rV86/Ef7RktYYvbw+QZ0yi2zGdUJBPkgDb13rD377O7OxLMxLMTuWYyT9TTdBquU8a1y7bsBVR71yBdZngE6nyDQn6axVXzRg/BxuItanJcZZO5j8R9Tv86r8FjXs3FuW2KOhlWG4P8A+aU9xjij4m/cvPGe4czRoJgDQdNqCJXUNdQFNdQg11A61yflpT/DlQ3UF1ilssM7AFiFnzQF1JjQe9RAacs70G4+IHN9jGLYt4dHS3ZzRmAXQhFVVAJMAL19Kx6t1GhGs9q03A8RgDYKXrJa4f8AShmzA+kGBHaOmtL8PfswxZ+1KHAX+GHEoXzASVOh0mAdNaDOWLpV1YbhgR7g5v2p/i6RiLo/7x/bVyRHprXo3PeGwdsHwLIGIvoE8gy27dvNL3CoEBjlyabgn1mgx/KBvKHtDKwVRBM58qgfI6UGOBord2CKdx3C7tlstxCD9QfYjSo4tnsaD0HBcUslmOHtn+NAhFI8+nkjYAnXQ9NayHMSKuKuqggKwUgbZ1UC5A7Zw1Ocv43wcRZuG4UCP5oIOXSCcvUEHUe9RuKXPEv3XDLD3HYHXUFiRpFBFe4WOpJOg1JOg2GvSkzmIkwSCROhIkAx8z9aLwx3H5/0rso7/lQNV6DwT4qpYw9q0+F8RraBCwZRmyiAYK9orz5qAiglXnJb6e2g3pomivP0FNzQWP8A0jxHgDD+IfBGyFUIGubQxO+u9Q7GMdWkMVneDE+8b0eB4dcvMVtoXIEkCNB31prEYZrbZXGU9tP2oJ68abxCx10jXsBoNNqh3MZNwPlGhBiNDBnXuNKj0oiOsyPaNZ+e1AhYk66k7+pO5pRpvSVLweCLuB0kAmQACfegVroyKTAWcpiZ26+kT9KjXlUDQk+46Vs7nJtl7WTO9u7II+7cRsoaIC+br36VjuIYU2ne233lMbH0MidQdqCExpKJLc/iA95/YGgIoOmlmuK0kUCzXV1IaDprgaVXA6A+86fQ0lB6Fyl8OQy+PioK5SVtBjuNZuldQo6qCD66RWf5t4NbtsLllRbUkpctG6jtauqzAhdczWyACGg7wTVOeKXspXxbmUksVDsFzEEEwDEkE/U1EFAtS+FY0WrqubaXQPwXJKE9MwUjMJ6TFRK6g0fF+ZbmIum4yWVYqEOS3lBAkDSd4MT7VX2sayMGXKrAgghVkEbESDUZWpZoLDGcwYi6ZuXrjkaSW6dtKjPjbh3uOfdmP70xNdQKWpK6kNAQNLNJXUBTXZqSkoOzUNKTSUGhfkTHz/1S9/sg/oak4L4d8QJB+ymJB/isiDQ7GXBg7GrxvjFiP5LI9clw/OC9Qz8WcZIOZDqfL4SBYIiO/rvQSuGfCriCgjxbNkN97zsxMbfdU/rVLxj4dY+0PEe14g6m0wukR1KrrHrFbHh3xmU/2+GcetlgwJ/wNEdOpqZb+MWHO9jEJ8rTfnnFB5RhcKEcG/bfJMEMHQTGxMA+sDUxT/MOAs2mXwXJkeZWBDIem8GDOx7V6ZxD4s4R1KNYvX0YeZbos5NJ/CSZ96855kx9i+4axhxhhrIVy2btIgBY9KCjq14NfWStwBkcQ8iT6EdQRVcLc6AVK4bgWutCRmH8xhSACdW2BgHeNqC8fh+ESxcyXnt3VurqSc3hhW6KAvm0ggncDvWSxeINy4zEsZO7nM0bLJ6mAKteM8BuYezbd4/ik5crBlAGsEjc6j0FVDwD5SSNNxGsa6Ses0DZpQKRqOyNfbWgRjvH/HT9KbNLNHfvs5zOxYwoljJhQFUSegAAHtQN1xrjXTQFcCwsEkwc0gAAzoFM66Rrp1oKWkoOpaSuFAtdXVwFA/bOlHNDZT6U89qPUd6Bua4mjuWo9jtQEUHTXV1dQdSzSUtB00s0ldQCaUVxNKFoHc/oPpReKaQWT4ZufhDBZ/vEEx9BV3wzkbGX4K2cgaMpustrMDrKB4NwRr5QaCl8c9/zNA1yvRsB8F7hg3sQqTMi3ba5HbzMV/MD51b4X4OJbZXTFXA66gm3bK5o3yk7ehn50HkHi+opM/rXv+GHgjLjcLYI2GItWbZt+9xMs2/cae1Tlbhv/gZ/9KDQfOZNSuGcSNi5nGvQg7EevevbONcq8JxIMth7Tn8di7Ztke6g5W+YrzXj3IC2ifs+Mw2IXovi2kve2Uvlb5GfSgDnrjNq/ZsZHBYFjcQCArZVGYaRroI/uzWMNbLhlrC3itriL4iy9vyh0CFYgAC4CpYEAASJkVv+FfCbhdxA6PcxC/zC8pX2PhqI9jrQeGGjUwp+Q/Ovoax8KeGr/wBmzf4rl5vyzRUPj3wcwd5f4CnDONjbl0PbMjH8wR86DxLh3BvFs37xu27YshTFwsDcZs2VEABlzlOnz2qFZVZ8xgCJ3JInWI0n3IrS8z8gYzBEm6gNskRctf2ZMECRAynfcDc7zWeXCMY032nSgPH4a2HItOXWTBdQp09iRO9R0ssdgT7Cav8ACO+Dv/ds3ktvsyhkuEaD7wzZZgxpMa1vOHfFS0RF7DXLQHXCOQnztgoR9TQeX2eA4l/uYe83+G1cb9FqNiMK9tijqyMN1cFWHuraivauIc88PQSUxN49AVvxqJgm+wH5GsVxnn9bue39iwptk/w86fxLc9SyEZmjqMvtQYWK6K0Vri1pFP8Am2Had8wYmJ1A1kaTrM9iKpsVaSAUJ1Oo6DtHWgjRT9izO9IlunAaBxrukDautgtCgSSQFHqdAKaogaC445Yw65RZN0MARdt3QJtOsKVDjRwSGPppVNFOO5ZiepJOnqaPGW8rkTMRt7CgYrqWuoOrqUV1B1dXV1AmWgNSFtgiSwB6AhpP0EfnTJWg2i2vLM7dAIg7ajoffWkwHMF7CkhCGRvvW7gz2j65DoD6iDU7mS7duYtxdYZlOUXFVELLuubKIbQjcVS8Q4e6jMYy/wAy7fMbr+nrQbDg3xWcNlxCB1Ozr5WX0I1zD8/U1oB8Q7f4EJ9Mx/QqAPrXjr26azEUHq2L+Jd7a3aQerkH8g4rL8U485Yl7OHBPQ21YR6KcwFZS3fIqSt4mgmYji50K2cKIGp+zWSGP+sulNYjiZdSPCwq5plksWw3bTQgfKp2Ntl8LBJ8pBCnXfQwIqjWyw3Ee+n60HMfIBJIAgT0EzA7ChwHEruHuZ7FxrTxGZDBg7g9x70ZAjcfUf1qJct+o/M/pQWF/mfFuZbFYgn/AM66P0NV+J4nfb71683+K5cP/wBqbgd/yNKcvc/QD96CKWPWjsyDp+9OFl7H6j+lF4y6QgkbmW11/wCRQWFhp1YEHvH71KFpQJkfWfrFVR4swGgUfIn9TUS7xW427fkv9KCTxW7m1O/frVcBRjGv/MR7afpQviGO5J9yTQPW0JGx+lEbLdv0FM2jpTk0BBD6fUUNxT0ohrXGgBViiolPzoWNBJwFxQxzzlII03Gmh+tRZo+lDFB1dFLXTQcBRqk0i0WaKA/CH835U2UoSaXNpQCRSRVzxXhJtIrXQbdxlUhCBLAiS+h8oiPmapyO21B9G4nljCNBe0mnWSCdhqZ1261D4jyphrgy2nS23QAhlPymfpTOJ4vw8aBTdI0i2jkH/WMKfrTVnmCysG3gsv8Aefw1I9dMxoM2fhRiSxhrSidySR7hQJFZ7i/I2Ow+cmwXRP8ASWgHUj+YD70fLSvQsf8AErwzC2RPdnMfkBVXe+JGJP3TaT2UsfqxNB5Wcc3t7AD9qBsa3c/U1ecZwTX7r3s4d3OZtAsseoygAe0Vn7tsqYYEEdDQEcSx6/Uk0JumgDVxNAWc96Amuz0k0CmkNC9yrDgeDF27lKlvKTAMaiO1BXxSxWhxHCFUXAbeUjUEzMFZXc9wR8qT/JCgfftj/EU/PWgzrLUdqt8dZCz/ABEPopn9KqmFANdXZaUrQKrxS+LQ5KUrQPBqNTTAajD0EhGinMyncVEz0SvQE69qSKIXfSly0ABaXLVlwngz4gsEK5lEgEgFvRe5pCbll8joAQdVYDT60FaaLMav7X2fEGHUWGP47c5f9ZD+1N8Q5UvWQLkC7Zn+0teYR6jdaCqwaKbi55ySM8b5Z80esVe4zG4W4ruisIJFqydQFOgJcb7TFDhcLYRpMsrDTuQaqfAysYOk6d99BQMYzEF3LN7AdAAIAA6ChS3p94D61Y422ly7CEIu03GRdQBJboNQaeXgtuNcTh/9s/stB6PxPiOHtW0ZLqsXmRIkH2FZLmDjF0r5D5f2rLh9aljHECNxQMHHs51NSMPijsTUS4oDSK668Ggk/bCraGRVsMML6jNl9+o9qzjXNZre/D7lg4qxcuG7ly7DLP5yKDJ4/lS4gLW/4ien3h8uvyqnyV6pwPgjXr5t+KVyzqBvGm01e4z4P4a4JNxw5/EAv5jrQeGFRQ1ecX4ULF57U58jFZjLMekmoiWQTtQV5tzTtoldVJU9wSD9RUwWxQFKCM6sdyT7kn9aQWanrYnrTiYGev5UFW2FMUz4Fen8m8pWbozXBm9DWtx3w/whX+zA9qDwPwKIWK1XN/CFwrxbgj+8CT+tZc8Rf+6PZV/pQI1mOlM3BTv25/5j8jH6Uy9wnck+5mgGumupSKBQadtmmKNDQSDT1m+oAlMx9WIH0An86YFbzlPk7D4vh9644db1o3CHVtCFTMFKEERvrvrQYs4shpUZewE6exJmtBgecJULibaX128484Ho+9QbXEBcKJdRXmACPIwEdxv86HmPga4dhlYkHWCNR8+tBe3+G4DELOHuNYu9Ld3VGP8AdaqsYrFYJgDmUdOqMP0IrOJdIq0wvMFwLlbzptkfUAehOooNJhefwVIxFm3dEQPKAfqNqYOMwV2yVW34d4A5GBOp6ZgazxwAdgQcoY7bx89KuOM8nrh8Mt4XGZpAggAUGaZj86HP71PwN0CfKCT1NXS8HtkSRvQ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sp>
        <p:nvSpPr>
          <p:cNvPr id="4" name="3 Rectángulo"/>
          <p:cNvSpPr/>
          <p:nvPr/>
        </p:nvSpPr>
        <p:spPr>
          <a:xfrm>
            <a:off x="611560" y="980728"/>
            <a:ext cx="7848872" cy="4697055"/>
          </a:xfrm>
          <a:prstGeom prst="rect">
            <a:avLst/>
          </a:prstGeom>
        </p:spPr>
        <p:txBody>
          <a:bodyPr wrap="square">
            <a:spAutoFit/>
          </a:bodyPr>
          <a:lstStyle/>
          <a:p>
            <a:pPr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3.- El proceso inmediato es un proceso especial. Aprobado por auto se deriva al Juez de Juicio Oral quien será el encargado de controlar la acusación presentada por el Fiscal. </a:t>
            </a:r>
          </a:p>
          <a:p>
            <a:pPr algn="just">
              <a:lnSpc>
                <a:spcPct val="115000"/>
              </a:lnSpc>
              <a:spcAft>
                <a:spcPts val="1000"/>
              </a:spcAft>
            </a:pP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s-PE" sz="2400" dirty="0">
                <a:effectLst/>
                <a:latin typeface="Arial" panose="020B0604020202020204" pitchFamily="34" charset="0"/>
                <a:ea typeface="Times New Roman" panose="02020603050405020304" pitchFamily="18" charset="0"/>
                <a:cs typeface="Times New Roman" panose="02020603050405020304" pitchFamily="18" charset="0"/>
              </a:rPr>
              <a:t>4.- Esta primera interpretación de los alcances de estas instituciones por el Pleno de la Corte Suprema </a:t>
            </a:r>
            <a:r>
              <a:rPr lang="es-PE" sz="2400">
                <a:effectLst/>
                <a:latin typeface="Arial" panose="020B0604020202020204" pitchFamily="34" charset="0"/>
                <a:ea typeface="Times New Roman" panose="02020603050405020304" pitchFamily="18" charset="0"/>
                <a:cs typeface="Times New Roman" panose="02020603050405020304" pitchFamily="18" charset="0"/>
              </a:rPr>
              <a:t>fue sido </a:t>
            </a:r>
            <a:r>
              <a:rPr lang="es-PE" sz="2400" dirty="0">
                <a:effectLst/>
                <a:latin typeface="Arial" panose="020B0604020202020204" pitchFamily="34" charset="0"/>
                <a:ea typeface="Times New Roman" panose="02020603050405020304" pitchFamily="18" charset="0"/>
                <a:cs typeface="Times New Roman" panose="02020603050405020304" pitchFamily="18" charset="0"/>
              </a:rPr>
              <a:t>para adecuarla a las reglas de un debido proceso y respeto al derecho a la defensa.</a:t>
            </a:r>
            <a:endParaRPr lang="es-E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3265728"/>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87624" y="63500"/>
            <a:ext cx="6781800" cy="1435516"/>
          </a:xfrm>
          <a:prstGeom prst="rect">
            <a:avLst/>
          </a:prstGeom>
          <a:noFill/>
        </p:spPr>
        <p:txBody>
          <a:bodyPr wrap="square" rtlCol="0">
            <a:normAutofit/>
          </a:bodyPr>
          <a:lstStyle/>
          <a:p>
            <a:r>
              <a:rPr lang="es-419" dirty="0"/>
              <a:t> </a:t>
            </a:r>
            <a:endParaRPr lang="es-ES" dirty="0"/>
          </a:p>
        </p:txBody>
      </p:sp>
      <p:sp>
        <p:nvSpPr>
          <p:cNvPr id="3" name="AutoShape 2" descr="data:image/jpeg;base64,/9j/4AAQSkZJRgABAQAAAQABAAD/2wCEAAkGBhQSEBQUExQWFBQVFxYXFBcUFxQVFBQUFxQVFRQVFxUXHSYeFxkkGRQUHy8gJCcpLCwsFR4xNTAqNSYsLCkBCQoKBQUFDQUFDSkYEhgpKSkpKSkpKSkpKSkpKSkpKSkpKSkpKSkpKSkpKSkpKSkpKSkpKSkpKSkpKSkpKSkpKf/AABEIAL0BCwMBIgACEQEDEQH/xAAcAAABBQEBAQAAAAAAAAAAAAACAQMEBQYABwj/xABGEAACAQIEBAQDBgMDCAsAAAABAhEAAwQSITEFBkFREyJhcQeBkRQyQqGxwSNS0TNichUkQ4KSs+HwFjREY2RzhKKywvH/xAAUAQEAAAAAAAAAAAAAAAAAAAAA/8QAFBEBAAAAAAAAAAAAAAAAAAAAAP/aAAwDAQACEQMRAD8A8nNEK4ilSgLJRItFRKKB1l2pPCO9Om2SBGppzKQII1oGMlA608wikslS4B2oBFdNS8dbQEZaG7l6UEbLQ3RrT1T8Y4ZAFWY6qP1oKeKW2utEVinbA60HMKYvHapUAsATE9e1TeNcFS0qlLmed9NqAba6VKtW6YtLoPapdnagk4e3FWGBSbif4hUGws1acOT+IvuKDYBKUW6dCUDX0UwzKD2JAP50AuoAk15Xzfxk3rxAPkQwB0J6mtR8Q+IRZUW33aTlbU6electcoBZZq/wPHlSyFIlhpWfV6suEcGbElgjIpUTDtE+1BCv2i7Fu5mgbCnc1Y4jD+E2RyARvHmH1pi5eToSaCFaukbGKl22ZCShIJGpGk1DUa1JOIFAzcWdT+fWmTpT1152pu6wKqIgiZPegbavY/h7iwOG2BOxu/7+5XjUxXpHJ2MjBWx63P8AevQee4oguSBpOw7U0KkWLZOsaHT50L24MUEjCYB7glVJA7UJtkEg7in+H4025gxNM3bxYyR6aUFpwMTftj3/AErRcwYIC3oup6ispw7HeE6vE5Tt3q5v83F1Iyeb6gCgrMfhz4YbtpUHCYcs4jpqfYVZY03FtgN+LWPTpVbaulQY670FnhOGi6zkuFj7tQL9vIxEzHWp+EwgNhrmcAzAHXaaqyaA89aPl/HlbDKI6zNZtRUmw4CkSQf1oI2JPmb3NLZHlPvRFaseB8vNibmQMFG8nt6Cgq2OoPapnE+Ji5bAG8iR7VJ5k4A2EcLmDhhINU9y5toNqC5wsFRUy2oqj4Rch4q4GKUGMwn3oJ2HQVZ4BYdfcVT2butTDxFlYC2hdx5so7Cg9BmvK/iQ/wDngj+Rf3rZcL5l8Zsr22tvGx2PzrC8+vOMP+EUGcJolNDmpQaAprkUsYAkn60E1a8DZbbrcbXL0NBVuCDBEEdDQk1ecYt/abjXLQGg8yzrA61QzQEGrppuasMFwZ7iF1KgDeSAaCFNIRUzh3DGvXVtAgFuvQAbmn+N8COHjzq6kkSvcbiDQU7VruXsVlwyD1f/AHjVkWNXnC1fwlhTHm/+RoI+CxyKgUjUSZ7npUYP170wBTtA4B1p98O6qGKkL3ioyU+2NcrBYkbQdqBtjNKgI70E/lVjwK2t3EIr/cJ83oP2oHLnEzkABnpBGwqrJrYc18LwttUaxcB82VlDBjtM1krpnagIYohck6TPziKbJrrTQwMAwZg9akYvEB7hYKFnWBsPagAHSlqx4JhbbXk8UE24JboJB79q2GP4JhMQETDoAdWJQNOUDzST02oMAw0rb8n8rvctC7nVZHlGpOmxJnSsVfxRUsgPlBI29a2fK3NdtLItqQpDSc5jyx0J60Gd5pxSlypzC6phtZWRvvtWdN2rbmvHi/i7jounWPTTNVOt3SKC1wvD2AJMyUJXLqfc+laHlO7hTYy3bJe6Z1Clifn0qy5B47aFpbRQBzozGJbtv6VY3eE2GxekLZC5rmUlQXB8okbSJoM0UChG0VSJAmSBMebsaYPEBbvKykrodVI1PQRVrz5yxbtWPHw4KjMBdWSVIOx11BmsTg8DcvE+GjvlEtkBMD9qDa4DihfEBg+mXz5iN/SsxzjiQ2KYggiBtr0pOGcKN9xbsowuGZzEjbv20qtxtgqxB3Gh96CMTTlyw6gZlZQdiQQD7GrTla2ftCOFDZToGIALRoDNavnLiVy/hwptouWGaHBKOCZWPaaDBDSnDiWyx67jf2qOSTVrguCG6CbbDyqC06Qe1BXWL7KxMxIg+oNNMKcuLDRppRW7Ez5gI+poGrblWDQDBBgiQYM6jqKlWsaJYkak9NBr0AqMV+tEtrrQW/Ab7Wbnj5Cy6gfvBoeZuMLfcFJCjpEQTvV1ylxkNYu4N1nOCbJiYb+Ux33rJ4uyVuMGBUydCIP0oItS7HEHVQAxAH9aiua43fagVWp5WpRcERA9O4pXcMZ0GgHlEbCJ9/60CA0rAxNDm9TRZh60AK9abkWwhxK5zpJDL/MMsj8xVNwrhd3EvksJmbc7AAepO1Wt7hd/AXbZvqFUkHMhzA5fwmOutBrue+XbBseJYCq6GWVI8wO/lHUb+wrzbL8zW24xzGv2YmzkUNA8oUNn77yNJFYo3/QUDY707budNBOknpQG77UIuUE7h+Ka22ZdQvvHrpWkXmxtWAzBRIVdI0gyR09Kx5xRA0NNHEN3NA47ZiTG5J9qew+G0zsJQEA66g+3aofinvQM1BP4jq1x0IVdFjNBII6DqKrKBmoS1BMw+MKkGYj9K1nA+dVtwDoAuUtrE9zWKDiNvnTllYObMAAROupBOsDrQaXj3NAu2yhOYkfe7mdJ+VX3w/4xYwyKt18hvwykgBYErDGf5lfXt2rDYvAgXLgzAR5lk/eU7Ze+hrTcC4va+yot/wAyWzAXKGOQsM8A7xIMDaJ1ig9Ww7WFLMpthngkgqGYxA968h5/toMbcKAiYzjSMxEyI22PvWwtWME917wVxMPBzLmU7EKYygGViOg71j+b+JC/iPDtHMWYF9lXxICqnrlAjMepPTcM5hr7Kwyzv8ielTsViGIMKyljrJks3oBU/lLl9MU7C7c8NVIECJLe52FW/NHJtvC2/FtYhzctw+ViobKDqVjUEaGgxDgqxBBBBgg6EH1FOWsQQdzHUAxI7VI4tZYXjJZ3bKzEjzF2UFhA3gmPlUW7ZZGh1KnSQRBgiQYPoZoNrgLf2u0UVUUBQB5VGSSPMT+IxNZ7mjhq4e/kQgjKpkdTEH21FWnDFyW1fxHQaSoA1BMSvfSaqeZbf8QEMz+UEsxnUkwPT2oKrNXTQipI4ddK5hauFYnMEaI7zG1Bp+S+M28MCTbd3bfIJMTQc5cXt4mXAIKxGZcrbwVPfpUXlPmF8IXP4TGZeunYdKt+J80+OyMMPADam4A2jQJGkSRm+lBhZph21rT898FOHxbwgS1chrWX7uWBIHsZ09ay9wa0EoGjFctonofpTi4NyQAjSdhBk+1AzNO4e3nZUUEsxCqNNWJhRr6xTuAtWhcjEeKqQdbQUuG6aPoR32qb/kzCt/Z4sr6XrLqfrbLCgveUsNibTPbtlEuq7LdW5BZCunYg7GtVjMEuLseLibriyqhmHhuDbcDK7KI8w3Ox3rzThd2+huNaBMCH9mkZtYPz9a3/AAX4jqAli9YuHMMhP3gzRGUJuwjfegweKwg8XJbi5IGWOv8ASmMThsimYzdpmPStXzNynaGW7gXVhcZV8HOPEV3MKFDGd/wnUe1Ya+zBipEEEgjsQYI+tAhu0niUGSnma1l0D5vUrlj6TNB1pC7Kq6kkD0BJga9vWtYnw2xJTNnsn0DtJ/8AbFO8j8zw6YMIBaukq23iMziCS/p0HpUq3bu27l3CnGXQ1sgiCQcoz5htppl69RQYNljc6gxH/GpfCsAty5bztlttcyMQJI0DGOmoMUXGOKq5yrbVQjXPMPv3C7zmc9ToBG31rYcq8hjFYAXHz2nNxmRpGV7WWAQsSuswZ1AoNph+VMB4OQYe3lK7kfxD65z5p9ZrxXmLhIsYi7bQlkR8qt6RmAJ7gVteE4BHtmyuLvDwrjFspuRkhQB2EmSKzPNWMw7Zwni+MLxBkp4fhqmWdNS5bX01oM8tGCIGuvX9qZmumgdZz79KsuDspS4HUuFKtAKhgNiVzCD6jTcVUZqewbjOASQCCpy7wQREdZMf8ig9D4DgUvhrtpGtYS0ha9cY+Z2QZmRIJglYBg6SPScBcckk9SSfmTNbZOK2sPwRxZYi7efwL6Zp1MsbgHT+GhTT+YztWHzTQP2MXB1EgmTrE/Otst+xewT4iCLiIbUM5aCqjKx7yCNfesbieEXbdq1ddCqXsxtEx5gpAJjcDUR3pzg2HFy6LZMB1cbx5hbZk9/MAPnQC+NuXHZi5LuxYnWWYmSdPrUri/GruJhr5V2UBVZQFhQSYhdDJMyRNROE2Bcv20a54SuyqXgnICYmBqemlM3EC3GWZUMRI0kAkTB2kax60Gv4dZfE4JmCrnw7IFZh5WRvvA+o+99apeHYK5irxS2M2pJOiqqjr2Apv/KrJaazbcrbeMyjqRsfTtVxyRxX7OW1Q5jqpYBhEbg+/wCRoIPFOC5UDm06qDBaQykTG4AgnXcCrDEczvnN23dW0Mq2xagkeEqnKAB7/PvW34hzCl614NsWnZwcyKynKI3MbV5Txazb8jW3nODKak2wrFVltjIE+lAA4ifELABQTMKIXtoDP61Px9wNbLqygEQVDmTG0r6dKj8JxiILtq8i5XRsrOhLWrmUlGXY67dtQelTuI8Nw54bZxFkMt0P4V9S2YZspOYA7AwD8z2oIPEOZb17D27FwhltmVJ+9sQNfY1R3N6eplxrQTBeMbmi+0NM5mn3NJ9nO+nfcfpQUCs81u+VeUrBw167iTmYKxVQzLlAXNMiJJrJpwPEC0t8Wj4Z1V/IV3jYnuOoq24O+JvWLy2zbRbaAXM+ma28qTJmCI39aBOK8NW1g7V0OTccwwGgErmEeg2+dUxvTahnOhld9DA1B/p1qys2fHt+Gc6tbk6gFR851B9KqcPbWSj6QWJOmiqGJjqCTsOpNBFW+ZhiSCST1OY/iEn73qabma7f0pBQFSVwNcTQLZxj23V7bFHUyrLoVPcHvVty3ZbE4sLduwbzw1x7hDlmDER/MxIifUVSM1Fgsa9q6l222V0YMjCNGBkHXSglcOvLh8UpxFoXVtvF20xIzRKsD6gzvpI1rV86/Ef7RktYYvbw+QZ0yi2zGdUJBPkgDb13rD377O7OxLMxLMTuWYyT9TTdBquU8a1y7bsBVR71yBdZngE6nyDQn6axVXzRg/BxuItanJcZZO5j8R9Tv86r8FjXs3FuW2KOhlWG4P8A+aU9xjij4m/cvPGe4czRoJgDQdNqCJXUNdQFNdQg11A61yflpT/DlQ3UF1ilssM7AFiFnzQF1JjQe9RAacs70G4+IHN9jGLYt4dHS3ZzRmAXQhFVVAJMAL19Kx6t1GhGs9q03A8RgDYKXrJa4f8AShmzA+kGBHaOmtL8PfswxZ+1KHAX+GHEoXzASVOh0mAdNaDOWLpV1YbhgR7g5v2p/i6RiLo/7x/bVyRHprXo3PeGwdsHwLIGIvoE8gy27dvNL3CoEBjlyabgn1mgx/KBvKHtDKwVRBM58qgfI6UGOBord2CKdx3C7tlstxCD9QfYjSo4tnsaD0HBcUslmOHtn+NAhFI8+nkjYAnXQ9NayHMSKuKuqggKwUgbZ1UC5A7Zw1Ocv43wcRZuG4UCP5oIOXSCcvUEHUe9RuKXPEv3XDLD3HYHXUFiRpFBFe4WOpJOg1JOg2GvSkzmIkwSCROhIkAx8z9aLwx3H5/0rso7/lQNV6DwT4qpYw9q0+F8RraBCwZRmyiAYK9orz5qAiglXnJb6e2g3pomivP0FNzQWP8A0jxHgDD+IfBGyFUIGubQxO+u9Q7GMdWkMVneDE+8b0eB4dcvMVtoXIEkCNB31prEYZrbZXGU9tP2oJ68abxCx10jXsBoNNqh3MZNwPlGhBiNDBnXuNKj0oiOsyPaNZ+e1AhYk66k7+pO5pRpvSVLweCLuB0kAmQACfegVroyKTAWcpiZ26+kT9KjXlUDQk+46Vs7nJtl7WTO9u7II+7cRsoaIC+br36VjuIYU2ne233lMbH0MidQdqCExpKJLc/iA95/YGgIoOmlmuK0kUCzXV1IaDprgaVXA6A+86fQ0lB6Fyl8OQy+PioK5SVtBjuNZuldQo6qCD66RWf5t4NbtsLllRbUkpctG6jtauqzAhdczWyACGg7wTVOeKXspXxbmUksVDsFzEEEwDEkE/U1EFAtS+FY0WrqubaXQPwXJKE9MwUjMJ6TFRK6g0fF+ZbmIum4yWVYqEOS3lBAkDSd4MT7VX2sayMGXKrAgghVkEbESDUZWpZoLDGcwYi6ZuXrjkaSW6dtKjPjbh3uOfdmP70xNdQKWpK6kNAQNLNJXUBTXZqSkoOzUNKTSUGhfkTHz/1S9/sg/oak4L4d8QJB+ymJB/isiDQ7GXBg7GrxvjFiP5LI9clw/OC9Qz8WcZIOZDqfL4SBYIiO/rvQSuGfCriCgjxbNkN97zsxMbfdU/rVLxj4dY+0PEe14g6m0wukR1KrrHrFbHh3xmU/2+GcetlgwJ/wNEdOpqZb+MWHO9jEJ8rTfnnFB5RhcKEcG/bfJMEMHQTGxMA+sDUxT/MOAs2mXwXJkeZWBDIem8GDOx7V6ZxD4s4R1KNYvX0YeZbos5NJ/CSZ96855kx9i+4axhxhhrIVy2btIgBY9KCjq14NfWStwBkcQ8iT6EdQRVcLc6AVK4bgWutCRmH8xhSACdW2BgHeNqC8fh+ESxcyXnt3VurqSc3hhW6KAvm0ggncDvWSxeINy4zEsZO7nM0bLJ6mAKteM8BuYezbd4/ik5crBlAGsEjc6j0FVDwD5SSNNxGsa6Ses0DZpQKRqOyNfbWgRjvH/HT9KbNLNHfvs5zOxYwoljJhQFUSegAAHtQN1xrjXTQFcCwsEkwc0gAAzoFM66Rrp1oKWkoOpaSuFAtdXVwFA/bOlHNDZT6U89qPUd6Bua4mjuWo9jtQEUHTXV1dQdSzSUtB00s0ldQCaUVxNKFoHc/oPpReKaQWT4ZufhDBZ/vEEx9BV3wzkbGX4K2cgaMpustrMDrKB4NwRr5QaCl8c9/zNA1yvRsB8F7hg3sQqTMi3ba5HbzMV/MD51b4X4OJbZXTFXA66gm3bK5o3yk7ehn50HkHi+opM/rXv+GHgjLjcLYI2GItWbZt+9xMs2/cae1Tlbhv/gZ/9KDQfOZNSuGcSNi5nGvQg7EevevbONcq8JxIMth7Tn8di7Ztke6g5W+YrzXj3IC2ifs+Mw2IXovi2kve2Uvlb5GfSgDnrjNq/ZsZHBYFjcQCArZVGYaRroI/uzWMNbLhlrC3itriL4iy9vyh0CFYgAC4CpYEAASJkVv+FfCbhdxA6PcxC/zC8pX2PhqI9jrQeGGjUwp+Q/Ovoax8KeGr/wBmzf4rl5vyzRUPj3wcwd5f4CnDONjbl0PbMjH8wR86DxLh3BvFs37xu27YshTFwsDcZs2VEABlzlOnz2qFZVZ8xgCJ3JInWI0n3IrS8z8gYzBEm6gNskRctf2ZMECRAynfcDc7zWeXCMY032nSgPH4a2HItOXWTBdQp09iRO9R0ssdgT7Cav8ACO+Dv/ds3ktvsyhkuEaD7wzZZgxpMa1vOHfFS0RF7DXLQHXCOQnztgoR9TQeX2eA4l/uYe83+G1cb9FqNiMK9tijqyMN1cFWHuraivauIc88PQSUxN49AVvxqJgm+wH5GsVxnn9bue39iwptk/w86fxLc9SyEZmjqMvtQYWK6K0Vri1pFP8Am2Had8wYmJ1A1kaTrM9iKpsVaSAUJ1Oo6DtHWgjRT9izO9IlunAaBxrukDautgtCgSSQFHqdAKaogaC445Yw65RZN0MARdt3QJtOsKVDjRwSGPppVNFOO5ZiepJOnqaPGW8rkTMRt7CgYrqWuoOrqUV1B1dXV1AmWgNSFtgiSwB6AhpP0EfnTJWg2i2vLM7dAIg7ajoffWkwHMF7CkhCGRvvW7gz2j65DoD6iDU7mS7duYtxdYZlOUXFVELLuubKIbQjcVS8Q4e6jMYy/wAy7fMbr+nrQbDg3xWcNlxCB1Ozr5WX0I1zD8/U1oB8Q7f4EJ9Mx/QqAPrXjr26azEUHq2L+Jd7a3aQerkH8g4rL8U485Yl7OHBPQ21YR6KcwFZS3fIqSt4mgmYji50K2cKIGp+zWSGP+sulNYjiZdSPCwq5plksWw3bTQgfKp2Ntl8LBJ8pBCnXfQwIqjWyw3Ee+n60HMfIBJIAgT0EzA7ChwHEruHuZ7FxrTxGZDBg7g9x70ZAjcfUf1qJct+o/M/pQWF/mfFuZbFYgn/AM66P0NV+J4nfb71683+K5cP/wBqbgd/yNKcvc/QD96CKWPWjsyDp+9OFl7H6j+lF4y6QgkbmW11/wCRQWFhp1YEHvH71KFpQJkfWfrFVR4swGgUfIn9TUS7xW427fkv9KCTxW7m1O/frVcBRjGv/MR7afpQviGO5J9yTQPW0JGx+lEbLdv0FM2jpTk0BBD6fUUNxT0ohrXGgBViiolPzoWNBJwFxQxzzlII03Gmh+tRZo+lDFB1dFLXTQcBRqk0i0WaKA/CH835U2UoSaXNpQCRSRVzxXhJtIrXQbdxlUhCBLAiS+h8oiPmapyO21B9G4nljCNBe0mnWSCdhqZ1261D4jyphrgy2nS23QAhlPymfpTOJ4vw8aBTdI0i2jkH/WMKfrTVnmCysG3gsv8Aefw1I9dMxoM2fhRiSxhrSidySR7hQJFZ7i/I2Ow+cmwXRP8ASWgHUj+YD70fLSvQsf8AErwzC2RPdnMfkBVXe+JGJP3TaT2UsfqxNB5Wcc3t7AD9qBsa3c/U1ecZwTX7r3s4d3OZtAsseoygAe0Vn7tsqYYEEdDQEcSx6/Uk0JumgDVxNAWc96Amuz0k0CmkNC9yrDgeDF27lKlvKTAMaiO1BXxSxWhxHCFUXAbeUjUEzMFZXc9wR8qT/JCgfftj/EU/PWgzrLUdqt8dZCz/ABEPopn9KqmFANdXZaUrQKrxS+LQ5KUrQPBqNTTAajD0EhGinMyncVEz0SvQE69qSKIXfSly0ABaXLVlwngz4gsEK5lEgEgFvRe5pCbll8joAQdVYDT60FaaLMav7X2fEGHUWGP47c5f9ZD+1N8Q5UvWQLkC7Zn+0teYR6jdaCqwaKbi55ySM8b5Z80esVe4zG4W4ruisIJFqydQFOgJcb7TFDhcLYRpMsrDTuQaqfAysYOk6d99BQMYzEF3LN7AdAAIAA6ChS3p94D61Y422ly7CEIu03GRdQBJboNQaeXgtuNcTh/9s/stB6PxPiOHtW0ZLqsXmRIkH2FZLmDjF0r5D5f2rLh9aljHECNxQMHHs51NSMPijsTUS4oDSK668Ggk/bCraGRVsMML6jNl9+o9qzjXNZre/D7lg4qxcuG7ly7DLP5yKDJ4/lS4gLW/4ien3h8uvyqnyV6pwPgjXr5t+KVyzqBvGm01e4z4P4a4JNxw5/EAv5jrQeGFRQ1ecX4ULF57U58jFZjLMekmoiWQTtQV5tzTtoldVJU9wSD9RUwWxQFKCM6sdyT7kn9aQWanrYnrTiYGev5UFW2FMUz4Fen8m8pWbozXBm9DWtx3w/whX+zA9qDwPwKIWK1XN/CFwrxbgj+8CT+tZc8Rf+6PZV/pQI1mOlM3BTv25/5j8jH6Uy9wnck+5mgGumupSKBQadtmmKNDQSDT1m+oAlMx9WIH0An86YFbzlPk7D4vh9644db1o3CHVtCFTMFKEERvrvrQYs4shpUZewE6exJmtBgecJULibaX128484Ho+9QbXEBcKJdRXmACPIwEdxv86HmPga4dhlYkHWCNR8+tBe3+G4DELOHuNYu9Ld3VGP8AdaqsYrFYJgDmUdOqMP0IrOJdIq0wvMFwLlbzptkfUAehOooNJhefwVIxFm3dEQPKAfqNqYOMwV2yVW34d4A5GBOp6ZgazxwAdgQcoY7bx89KuOM8nrh8Mt4XGZpAggAUGaZj86HP71PwN0CfKCT1NXS8HtkSRvQ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sp>
        <p:nvSpPr>
          <p:cNvPr id="4" name="3 Rectángulo"/>
          <p:cNvSpPr/>
          <p:nvPr/>
        </p:nvSpPr>
        <p:spPr>
          <a:xfrm>
            <a:off x="460375" y="1484784"/>
            <a:ext cx="7509049" cy="461665"/>
          </a:xfrm>
          <a:prstGeom prst="rect">
            <a:avLst/>
          </a:prstGeom>
        </p:spPr>
        <p:txBody>
          <a:bodyPr wrap="square">
            <a:spAutoFit/>
          </a:bodyPr>
          <a:lstStyle/>
          <a:p>
            <a:r>
              <a:rPr lang="es-ES" sz="2400" dirty="0"/>
              <a:t>			GRACIAS</a:t>
            </a:r>
          </a:p>
        </p:txBody>
      </p:sp>
    </p:spTree>
    <p:extLst>
      <p:ext uri="{BB962C8B-B14F-4D97-AF65-F5344CB8AC3E}">
        <p14:creationId xmlns:p14="http://schemas.microsoft.com/office/powerpoint/2010/main" val="2555374019"/>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259632" y="548680"/>
            <a:ext cx="6264696" cy="461665"/>
          </a:xfrm>
          <a:prstGeom prst="rect">
            <a:avLst/>
          </a:prstGeom>
          <a:solidFill>
            <a:schemeClr val="tx1">
              <a:lumMod val="95000"/>
              <a:lumOff val="5000"/>
              <a:alpha val="55000"/>
            </a:schemeClr>
          </a:solidFill>
        </p:spPr>
        <p:txBody>
          <a:bodyPr wrap="square" rtlCol="0">
            <a:spAutoFit/>
          </a:bodyPr>
          <a:lstStyle/>
          <a:p>
            <a:pPr algn="just"/>
            <a:r>
              <a:rPr lang="es-PE" sz="2400" dirty="0">
                <a:solidFill>
                  <a:schemeClr val="bg1"/>
                </a:solidFill>
              </a:rPr>
              <a:t>JUZGADOS DE FLAGRANCIA COSTA RICA</a:t>
            </a:r>
          </a:p>
        </p:txBody>
      </p:sp>
      <p:sp>
        <p:nvSpPr>
          <p:cNvPr id="7" name="CuadroTexto 6">
            <a:extLst>
              <a:ext uri="{FF2B5EF4-FFF2-40B4-BE49-F238E27FC236}">
                <a16:creationId xmlns:a16="http://schemas.microsoft.com/office/drawing/2014/main" id="{81C75950-A2BC-438B-B347-CC3D5F60607F}"/>
              </a:ext>
            </a:extLst>
          </p:cNvPr>
          <p:cNvSpPr txBox="1"/>
          <p:nvPr/>
        </p:nvSpPr>
        <p:spPr>
          <a:xfrm>
            <a:off x="1691680" y="1412776"/>
            <a:ext cx="5544616" cy="1938992"/>
          </a:xfrm>
          <a:prstGeom prst="rect">
            <a:avLst/>
          </a:prstGeom>
          <a:noFill/>
        </p:spPr>
        <p:txBody>
          <a:bodyPr wrap="square">
            <a:spAutoFit/>
          </a:bodyPr>
          <a:lstStyle/>
          <a:p>
            <a:pPr algn="just"/>
            <a:r>
              <a:rPr lang="es-MX" sz="2400" dirty="0">
                <a:latin typeface="Arial" panose="020B0604020202020204" pitchFamily="34" charset="0"/>
                <a:cs typeface="Arial" panose="020B0604020202020204" pitchFamily="34" charset="0"/>
              </a:rPr>
              <a:t>De este sistema se recibe la influencia para reformar el proceso inmediato de allí que había una confusión al inicio al denominarse procesos de flagrancia cuando hay otros supuestos</a:t>
            </a:r>
          </a:p>
        </p:txBody>
      </p:sp>
    </p:spTree>
    <p:extLst>
      <p:ext uri="{BB962C8B-B14F-4D97-AF65-F5344CB8AC3E}">
        <p14:creationId xmlns:p14="http://schemas.microsoft.com/office/powerpoint/2010/main" val="2437140116"/>
      </p:ext>
    </p:extLst>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259632" y="548680"/>
            <a:ext cx="6264696" cy="461665"/>
          </a:xfrm>
          <a:prstGeom prst="rect">
            <a:avLst/>
          </a:prstGeom>
          <a:solidFill>
            <a:schemeClr val="tx1">
              <a:lumMod val="95000"/>
              <a:lumOff val="5000"/>
              <a:alpha val="55000"/>
            </a:schemeClr>
          </a:solidFill>
        </p:spPr>
        <p:txBody>
          <a:bodyPr wrap="square" rtlCol="0">
            <a:spAutoFit/>
          </a:bodyPr>
          <a:lstStyle/>
          <a:p>
            <a:pPr algn="just"/>
            <a:r>
              <a:rPr lang="es-PE" sz="2400" dirty="0">
                <a:solidFill>
                  <a:schemeClr val="bg1"/>
                </a:solidFill>
              </a:rPr>
              <a:t>COSTA RICA. CUESTIONAMIENTOS AL MODELO</a:t>
            </a:r>
          </a:p>
        </p:txBody>
      </p:sp>
      <p:sp>
        <p:nvSpPr>
          <p:cNvPr id="7" name="CuadroTexto 6">
            <a:extLst>
              <a:ext uri="{FF2B5EF4-FFF2-40B4-BE49-F238E27FC236}">
                <a16:creationId xmlns:a16="http://schemas.microsoft.com/office/drawing/2014/main" id="{81C75950-A2BC-438B-B347-CC3D5F60607F}"/>
              </a:ext>
            </a:extLst>
          </p:cNvPr>
          <p:cNvSpPr txBox="1"/>
          <p:nvPr/>
        </p:nvSpPr>
        <p:spPr>
          <a:xfrm>
            <a:off x="1691680" y="1490008"/>
            <a:ext cx="5544616" cy="5113451"/>
          </a:xfrm>
          <a:prstGeom prst="rect">
            <a:avLst/>
          </a:prstGeom>
          <a:noFill/>
        </p:spPr>
        <p:txBody>
          <a:bodyPr wrap="square">
            <a:spAutoFit/>
          </a:bodyPr>
          <a:lstStyle/>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EI establecimiento de un procedimiento especial para el juzgamiento de determinadas conductas según su detención constituye una violación al principio de juez natural y la creación de Tribunales especiales proscritos en un sistema democrático.</a:t>
            </a:r>
          </a:p>
          <a:p>
            <a:pPr algn="just">
              <a:lnSpc>
                <a:spcPct val="107000"/>
              </a:lnSpc>
              <a:spcAft>
                <a:spcPts val="800"/>
              </a:spcAft>
            </a:pPr>
            <a:endParaRPr lang="es-ES"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2400" dirty="0">
                <a:latin typeface="Arial" panose="020B0604020202020204" pitchFamily="34" charset="0"/>
                <a:ea typeface="Calibri" panose="020F0502020204030204" pitchFamily="34" charset="0"/>
                <a:cs typeface="Arial" panose="020B0604020202020204" pitchFamily="34" charset="0"/>
              </a:rPr>
              <a:t>Vide ARAYA VEGA, Alfredo. Nuevo Proceso inmediato para procesos en flagrancia. Juristas, Lima, 2016</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 </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8552095"/>
      </p:ext>
    </p:extLst>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259632" y="548680"/>
            <a:ext cx="6264696" cy="461665"/>
          </a:xfrm>
          <a:prstGeom prst="rect">
            <a:avLst/>
          </a:prstGeom>
          <a:solidFill>
            <a:schemeClr val="tx1">
              <a:lumMod val="95000"/>
              <a:lumOff val="5000"/>
              <a:alpha val="55000"/>
            </a:schemeClr>
          </a:solidFill>
        </p:spPr>
        <p:txBody>
          <a:bodyPr wrap="square" rtlCol="0">
            <a:spAutoFit/>
          </a:bodyPr>
          <a:lstStyle/>
          <a:p>
            <a:pPr algn="just"/>
            <a:r>
              <a:rPr lang="es-PE" sz="2400" dirty="0">
                <a:solidFill>
                  <a:schemeClr val="bg1"/>
                </a:solidFill>
              </a:rPr>
              <a:t>COSTA RICA. CUESTIONAMIENTOS AL MODELO</a:t>
            </a:r>
          </a:p>
        </p:txBody>
      </p:sp>
      <p:sp>
        <p:nvSpPr>
          <p:cNvPr id="7" name="CuadroTexto 6">
            <a:extLst>
              <a:ext uri="{FF2B5EF4-FFF2-40B4-BE49-F238E27FC236}">
                <a16:creationId xmlns:a16="http://schemas.microsoft.com/office/drawing/2014/main" id="{81C75950-A2BC-438B-B347-CC3D5F60607F}"/>
              </a:ext>
            </a:extLst>
          </p:cNvPr>
          <p:cNvSpPr txBox="1"/>
          <p:nvPr/>
        </p:nvSpPr>
        <p:spPr>
          <a:xfrm>
            <a:off x="1691680" y="1490008"/>
            <a:ext cx="5544616" cy="3137590"/>
          </a:xfrm>
          <a:prstGeom prst="rect">
            <a:avLst/>
          </a:prstGeom>
          <a:noFill/>
        </p:spPr>
        <p:txBody>
          <a:bodyPr wrap="square">
            <a:spAutoFit/>
          </a:bodyPr>
          <a:lstStyle/>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Violación al principio de igualdad mediante juzgamiento diferenciado para una determinada conducta.</a:t>
            </a:r>
          </a:p>
          <a:p>
            <a:pPr algn="just">
              <a:lnSpc>
                <a:spcPct val="107000"/>
              </a:lnSpc>
              <a:spcAft>
                <a:spcPts val="800"/>
              </a:spcAft>
            </a:pPr>
            <a:endParaRPr lang="es-ES"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Manifestación de una política</a:t>
            </a:r>
            <a:r>
              <a:rPr lang="es-ES" sz="2400" dirty="0">
                <a:latin typeface="Arial" panose="020B0604020202020204" pitchFamily="34" charset="0"/>
                <a:ea typeface="Calibri" panose="020F0502020204030204" pitchFamily="34" charset="0"/>
                <a:cs typeface="Times New Roman" panose="02020603050405020304" pitchFamily="18" charset="0"/>
              </a:rPr>
              <a:t> </a:t>
            </a:r>
            <a:r>
              <a:rPr lang="es-ES" sz="2400" dirty="0">
                <a:effectLst/>
                <a:latin typeface="Arial" panose="020B0604020202020204" pitchFamily="34" charset="0"/>
                <a:ea typeface="Calibri" panose="020F0502020204030204" pitchFamily="34" charset="0"/>
                <a:cs typeface="Arial" panose="020B0604020202020204" pitchFamily="34" charset="0"/>
              </a:rPr>
              <a:t>de un derecho penal del enemigo.</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7851025"/>
      </p:ext>
    </p:extLst>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259632" y="548680"/>
            <a:ext cx="6264696" cy="461665"/>
          </a:xfrm>
          <a:prstGeom prst="rect">
            <a:avLst/>
          </a:prstGeom>
          <a:solidFill>
            <a:schemeClr val="tx1">
              <a:lumMod val="95000"/>
              <a:lumOff val="5000"/>
              <a:alpha val="55000"/>
            </a:schemeClr>
          </a:solidFill>
        </p:spPr>
        <p:txBody>
          <a:bodyPr wrap="square" rtlCol="0">
            <a:spAutoFit/>
          </a:bodyPr>
          <a:lstStyle/>
          <a:p>
            <a:pPr algn="just"/>
            <a:r>
              <a:rPr lang="es-PE" sz="2400" dirty="0">
                <a:solidFill>
                  <a:schemeClr val="bg1"/>
                </a:solidFill>
              </a:rPr>
              <a:t>COSTA RICA. CUESTIONAMIENTOS AL MODELO</a:t>
            </a:r>
          </a:p>
        </p:txBody>
      </p:sp>
      <p:sp>
        <p:nvSpPr>
          <p:cNvPr id="7" name="CuadroTexto 6">
            <a:extLst>
              <a:ext uri="{FF2B5EF4-FFF2-40B4-BE49-F238E27FC236}">
                <a16:creationId xmlns:a16="http://schemas.microsoft.com/office/drawing/2014/main" id="{81C75950-A2BC-438B-B347-CC3D5F60607F}"/>
              </a:ext>
            </a:extLst>
          </p:cNvPr>
          <p:cNvSpPr txBox="1"/>
          <p:nvPr/>
        </p:nvSpPr>
        <p:spPr>
          <a:xfrm>
            <a:off x="1691680" y="1490008"/>
            <a:ext cx="5544616" cy="3635354"/>
          </a:xfrm>
          <a:prstGeom prst="rect">
            <a:avLst/>
          </a:prstGeom>
          <a:noFill/>
        </p:spPr>
        <p:txBody>
          <a:bodyPr wrap="square">
            <a:spAutoFit/>
          </a:bodyPr>
          <a:lstStyle/>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Indeterminación: El delito en flagrancia es un concepto indeterminado.</a:t>
            </a:r>
          </a:p>
          <a:p>
            <a:pPr algn="just">
              <a:lnSpc>
                <a:spcPct val="107000"/>
              </a:lnSpc>
              <a:spcAft>
                <a:spcPts val="800"/>
              </a:spcAft>
            </a:pPr>
            <a:endParaRPr lang="es-ES"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Violación al derecho de defensa: respecto a los tiempos de preparación de la defensa y ofrecimiento de pruebas</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4973569"/>
      </p:ext>
    </p:extLst>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259632" y="548680"/>
            <a:ext cx="6264696" cy="461665"/>
          </a:xfrm>
          <a:prstGeom prst="rect">
            <a:avLst/>
          </a:prstGeom>
          <a:solidFill>
            <a:schemeClr val="tx1">
              <a:lumMod val="95000"/>
              <a:lumOff val="5000"/>
              <a:alpha val="55000"/>
            </a:schemeClr>
          </a:solidFill>
        </p:spPr>
        <p:txBody>
          <a:bodyPr wrap="square" rtlCol="0">
            <a:spAutoFit/>
          </a:bodyPr>
          <a:lstStyle/>
          <a:p>
            <a:pPr algn="just"/>
            <a:r>
              <a:rPr lang="es-PE" sz="2400" dirty="0">
                <a:solidFill>
                  <a:schemeClr val="bg1"/>
                </a:solidFill>
              </a:rPr>
              <a:t>COSTA RICA. CUESTIONAMIENTOS AL MODELO</a:t>
            </a:r>
          </a:p>
        </p:txBody>
      </p:sp>
      <p:sp>
        <p:nvSpPr>
          <p:cNvPr id="7" name="CuadroTexto 6">
            <a:extLst>
              <a:ext uri="{FF2B5EF4-FFF2-40B4-BE49-F238E27FC236}">
                <a16:creationId xmlns:a16="http://schemas.microsoft.com/office/drawing/2014/main" id="{81C75950-A2BC-438B-B347-CC3D5F60607F}"/>
              </a:ext>
            </a:extLst>
          </p:cNvPr>
          <p:cNvSpPr txBox="1"/>
          <p:nvPr/>
        </p:nvSpPr>
        <p:spPr>
          <a:xfrm>
            <a:off x="1691680" y="1490008"/>
            <a:ext cx="5544616" cy="2742417"/>
          </a:xfrm>
          <a:prstGeom prst="rect">
            <a:avLst/>
          </a:prstGeom>
          <a:noFill/>
        </p:spPr>
        <p:txBody>
          <a:bodyPr wrap="square">
            <a:spAutoFit/>
          </a:bodyPr>
          <a:lstStyle/>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Violación al principio de inocencia pues se crea una fábrica de condenas.</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 </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La oralidad no está regulada legalmente en todas</a:t>
            </a:r>
            <a:r>
              <a:rPr lang="es-ES" sz="2400" dirty="0">
                <a:latin typeface="Arial" panose="020B0604020202020204" pitchFamily="34" charset="0"/>
                <a:ea typeface="Calibri" panose="020F0502020204030204" pitchFamily="34" charset="0"/>
                <a:cs typeface="Times New Roman" panose="02020603050405020304" pitchFamily="18" charset="0"/>
              </a:rPr>
              <a:t> </a:t>
            </a:r>
            <a:r>
              <a:rPr lang="es-ES" sz="2400" dirty="0">
                <a:effectLst/>
                <a:latin typeface="Arial" panose="020B0604020202020204" pitchFamily="34" charset="0"/>
                <a:ea typeface="Calibri" panose="020F0502020204030204" pitchFamily="34" charset="0"/>
                <a:cs typeface="Arial" panose="020B0604020202020204" pitchFamily="34" charset="0"/>
              </a:rPr>
              <a:t>las instancias.</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 </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5681110"/>
      </p:ext>
    </p:extLst>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259632" y="548680"/>
            <a:ext cx="6264696" cy="461665"/>
          </a:xfrm>
          <a:prstGeom prst="rect">
            <a:avLst/>
          </a:prstGeom>
          <a:solidFill>
            <a:schemeClr val="tx1">
              <a:lumMod val="95000"/>
              <a:lumOff val="5000"/>
              <a:alpha val="55000"/>
            </a:schemeClr>
          </a:solidFill>
        </p:spPr>
        <p:txBody>
          <a:bodyPr wrap="square" rtlCol="0">
            <a:spAutoFit/>
          </a:bodyPr>
          <a:lstStyle/>
          <a:p>
            <a:pPr algn="just"/>
            <a:r>
              <a:rPr lang="es-PE" sz="2400" dirty="0">
                <a:solidFill>
                  <a:schemeClr val="bg1"/>
                </a:solidFill>
              </a:rPr>
              <a:t>COSTA RICA. CUESTIONAMIENTOS AL MODELO</a:t>
            </a:r>
          </a:p>
        </p:txBody>
      </p:sp>
      <p:sp>
        <p:nvSpPr>
          <p:cNvPr id="7" name="CuadroTexto 6">
            <a:extLst>
              <a:ext uri="{FF2B5EF4-FFF2-40B4-BE49-F238E27FC236}">
                <a16:creationId xmlns:a16="http://schemas.microsoft.com/office/drawing/2014/main" id="{81C75950-A2BC-438B-B347-CC3D5F60607F}"/>
              </a:ext>
            </a:extLst>
          </p:cNvPr>
          <p:cNvSpPr txBox="1"/>
          <p:nvPr/>
        </p:nvSpPr>
        <p:spPr>
          <a:xfrm>
            <a:off x="1691680" y="1490008"/>
            <a:ext cx="5544616" cy="4323107"/>
          </a:xfrm>
          <a:prstGeom prst="rect">
            <a:avLst/>
          </a:prstGeom>
          <a:noFill/>
        </p:spPr>
        <p:txBody>
          <a:bodyPr wrap="square">
            <a:spAutoFit/>
          </a:bodyPr>
          <a:lstStyle/>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Disminución de garantías: Es un procedimiento contrario</a:t>
            </a:r>
            <a:r>
              <a:rPr lang="es-ES" sz="2400" dirty="0">
                <a:latin typeface="Arial" panose="020B0604020202020204" pitchFamily="34" charset="0"/>
                <a:ea typeface="Calibri" panose="020F0502020204030204" pitchFamily="34" charset="0"/>
                <a:cs typeface="Times New Roman" panose="02020603050405020304" pitchFamily="18" charset="0"/>
              </a:rPr>
              <a:t> </a:t>
            </a:r>
            <a:r>
              <a:rPr lang="es-ES" sz="2400" dirty="0">
                <a:effectLst/>
                <a:latin typeface="Arial" panose="020B0604020202020204" pitchFamily="34" charset="0"/>
                <a:ea typeface="Calibri" panose="020F0502020204030204" pitchFamily="34" charset="0"/>
                <a:cs typeface="Arial" panose="020B0604020202020204" pitchFamily="34" charset="0"/>
              </a:rPr>
              <a:t>a un estado de Derecho por disminución de garantías.</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 </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Seguridad ciudadana: El procedimiento no soluciona la seguridad ciudadana sino que se trata de una ley de emergencia, propia de políticas de ley y orden.</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400" dirty="0">
                <a:effectLst/>
                <a:latin typeface="Arial" panose="020B0604020202020204" pitchFamily="34" charset="0"/>
                <a:ea typeface="Calibri" panose="020F0502020204030204" pitchFamily="34" charset="0"/>
                <a:cs typeface="Arial" panose="020B0604020202020204" pitchFamily="34" charset="0"/>
              </a:rPr>
              <a:t> </a:t>
            </a:r>
            <a:endParaRPr lang="es-ES"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8447682"/>
      </p:ext>
    </p:extLst>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heme/theme1.xml><?xml version="1.0" encoding="utf-8"?>
<a:theme xmlns:a="http://schemas.openxmlformats.org/drawingml/2006/main" name="Álbum de fotos urbana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UrbanPhotoAlbum</Template>
  <TotalTime>0</TotalTime>
  <Words>2397</Words>
  <Application>Microsoft Office PowerPoint</Application>
  <PresentationFormat>Presentación en pantalla (4:3)</PresentationFormat>
  <Paragraphs>168</Paragraphs>
  <Slides>35</Slides>
  <Notes>24</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35</vt:i4>
      </vt:variant>
    </vt:vector>
  </HeadingPairs>
  <TitlesOfParts>
    <vt:vector size="39" baseType="lpstr">
      <vt:lpstr>Arial</vt:lpstr>
      <vt:lpstr>Calibri</vt:lpstr>
      <vt:lpstr>Times New Roman</vt:lpstr>
      <vt:lpstr>Álbum de fotos urbanas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2014-06-25T13:38:16Z</dcterms:created>
  <dcterms:modified xsi:type="dcterms:W3CDTF">2020-09-20T03:47:21Z</dcterms:modified>
</cp:coreProperties>
</file>